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2" r:id="rId8"/>
    <p:sldId id="259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1A846B-8701-FE2E-195D-8C85CA424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AF39C64-EAEE-52E1-BFF7-D5B6404CD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66FF536-D5A5-02EE-9F5B-41BD90337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9B2D-ECBC-427B-A3DD-32BC6E5AB174}" type="datetimeFigureOut">
              <a:rPr lang="hr-HR" smtClean="0"/>
              <a:t>20.10.2024.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EB242DE-14D7-ED79-CD79-905BFE831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9127176-DCDF-F524-EC36-35325A068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C1BF-FF5A-489F-95F1-380E7C7385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832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1A324A4-DF0B-060D-E13A-A8EE8D09A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75F390D-E5A7-2066-4A17-3D8611EB9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A557F0E-6F21-05C3-DD09-7D036ED82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9B2D-ECBC-427B-A3DD-32BC6E5AB174}" type="datetimeFigureOut">
              <a:rPr lang="hr-HR" smtClean="0"/>
              <a:t>20.10.2024.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53A329A-3DC0-FE2B-998A-23AA66F26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DAD3AD2-D850-8BC3-31AA-58802C7DD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C1BF-FF5A-489F-95F1-380E7C7385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289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B0DFA21B-06A8-4711-109F-BE272B0FCE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3099CB9-0FAD-4DCC-4EEE-E9F2AB379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796E506-4CCA-3416-1CBA-709A7F6CA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9B2D-ECBC-427B-A3DD-32BC6E5AB174}" type="datetimeFigureOut">
              <a:rPr lang="hr-HR" smtClean="0"/>
              <a:t>20.10.2024.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FBC205D-4FA9-6325-006F-2E061D0E3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B983C0A-1EE0-7450-4729-FB7D220DB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C1BF-FF5A-489F-95F1-380E7C7385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369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439CFB-7938-6641-CAF9-D39BEED70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E9B4D5C-A199-1606-23B3-BA51B5F01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733F8F6-FB33-180D-2921-EFF99BB34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9B2D-ECBC-427B-A3DD-32BC6E5AB174}" type="datetimeFigureOut">
              <a:rPr lang="hr-HR" smtClean="0"/>
              <a:t>20.10.2024.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F757859-F964-B917-5E77-2C1ED47B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2CC0CCC-C241-F296-39AC-548F07A65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C1BF-FF5A-489F-95F1-380E7C7385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919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1E000A-453F-29F3-DA2C-C3944EA23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916F243-3C83-94A2-B134-80B0A31B3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87CAA1D-FB00-D1AA-7512-13609BC1C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9B2D-ECBC-427B-A3DD-32BC6E5AB174}" type="datetimeFigureOut">
              <a:rPr lang="hr-HR" smtClean="0"/>
              <a:t>20.10.2024.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FA66138-73D2-6640-AD5E-5FCAEA9A2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CE92520-7FA0-CE54-486D-936273043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C1BF-FF5A-489F-95F1-380E7C7385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393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DEC647E-4BDB-4CB1-80FB-907A05F87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E951470-93D7-6FDC-BDA4-D44207298E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94DD0B0-D68C-B1CE-34D4-CB02313BF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D89927A-A8C0-416A-869B-1DAD728E4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9B2D-ECBC-427B-A3DD-32BC6E5AB174}" type="datetimeFigureOut">
              <a:rPr lang="hr-HR" smtClean="0"/>
              <a:t>20.10.2024.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5256B34-55C1-20B1-1047-15930B5B5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8536CCB-586B-F0FB-AD4B-C2D187B30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C1BF-FF5A-489F-95F1-380E7C7385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792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DD87F54-9956-5209-9508-8B204AE50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C8FBF37-16E2-87F3-C972-46B5FAE01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6F20AF9-256F-7F9D-03AC-681CE50C6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69414169-F779-9DC9-36AB-4875032919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9EAEF337-93F4-8A1D-95F7-3042F0AAFD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566A5D63-8E3D-604E-E5AE-DEE6EDF6F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9B2D-ECBC-427B-A3DD-32BC6E5AB174}" type="datetimeFigureOut">
              <a:rPr lang="hr-HR" smtClean="0"/>
              <a:t>20.10.2024.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D41E1F7D-FB2B-9273-7ACC-FC39B0C5E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3B01DBCC-A098-B408-941A-36C8C6ED4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C1BF-FF5A-489F-95F1-380E7C7385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340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4242555-D973-160A-2702-0CC62AAF2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4A21D38D-E3DD-D294-5CD4-7D9EAFD8D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9B2D-ECBC-427B-A3DD-32BC6E5AB174}" type="datetimeFigureOut">
              <a:rPr lang="hr-HR" smtClean="0"/>
              <a:t>20.10.2024.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A147469E-CDCB-B414-EF84-65A9EF607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D604F3EB-DFF5-29F1-5B62-83B43718A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C1BF-FF5A-489F-95F1-380E7C7385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147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2658CA35-E563-E4FE-75A1-FFB51755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9B2D-ECBC-427B-A3DD-32BC6E5AB174}" type="datetimeFigureOut">
              <a:rPr lang="hr-HR" smtClean="0"/>
              <a:t>20.10.2024.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27D0745-6A8E-8311-E89C-8188A6D68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561F0ECC-1B18-E8E4-0055-7AE01DD16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C1BF-FF5A-489F-95F1-380E7C7385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382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A66DA0-030D-63E5-8E80-53CED4975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190F2DB-952E-03D8-9A86-0CE0E88B1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F7890A0-1EC8-B90F-0B1D-EDD08EFE2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5A5092C-BC26-540B-E065-5A18002B0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9B2D-ECBC-427B-A3DD-32BC6E5AB174}" type="datetimeFigureOut">
              <a:rPr lang="hr-HR" smtClean="0"/>
              <a:t>20.10.2024.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3A677DF-0216-A173-06BB-EAAB99BBE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54809F2-BDD6-A49D-93C1-13A224C8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C1BF-FF5A-489F-95F1-380E7C7385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882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A626812-3402-1DEC-2D2E-15C6F0A14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1462EEED-FAE9-33A8-35F7-920B2369A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3D8EB23-B472-7DB4-21EE-4B536C4F8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EDA93E5-3135-CB87-9622-4162C1DD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9B2D-ECBC-427B-A3DD-32BC6E5AB174}" type="datetimeFigureOut">
              <a:rPr lang="hr-HR" smtClean="0"/>
              <a:t>20.10.2024.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7C0DE0BA-29F8-5906-D379-FAD04D357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3434AD8-72D7-646A-C17B-AC67417B8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3C1BF-FF5A-489F-95F1-380E7C7385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889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C77C4FE4-7FE6-B71C-19EF-0035985E9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D5FD59F-852B-C7C4-4E11-569E1B67D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94963BB-0685-54DD-5379-5B3F2B45B3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F79B2D-ECBC-427B-A3DD-32BC6E5AB174}" type="datetimeFigureOut">
              <a:rPr lang="hr-HR" smtClean="0"/>
              <a:t>20.10.2024.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8DE0A48-817D-CA50-FA43-D91944CC67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5BB1191-F87C-B3F6-9EBF-61309F07B1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03C1BF-FF5A-489F-95F1-380E7C7385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337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slov 16">
            <a:extLst>
              <a:ext uri="{FF2B5EF4-FFF2-40B4-BE49-F238E27FC236}">
                <a16:creationId xmlns:a16="http://schemas.microsoft.com/office/drawing/2014/main" id="{239B4616-11E0-A378-79DA-EE32343EE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će ispisati sljedeći program?</a:t>
            </a:r>
          </a:p>
        </p:txBody>
      </p:sp>
      <p:pic>
        <p:nvPicPr>
          <p:cNvPr id="5" name="Slika 4" descr="Slika na kojoj se prikazuje tekst, Font, rukopis, bijelo&#10;&#10;Opis je automatski generiran">
            <a:extLst>
              <a:ext uri="{FF2B5EF4-FFF2-40B4-BE49-F238E27FC236}">
                <a16:creationId xmlns:a16="http://schemas.microsoft.com/office/drawing/2014/main" id="{B2A1F462-8A6F-6A02-A1DA-5462149F9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135" y="1519424"/>
            <a:ext cx="5560002" cy="1325563"/>
          </a:xfrm>
          <a:prstGeom prst="rect">
            <a:avLst/>
          </a:prstGeom>
        </p:spPr>
      </p:pic>
      <p:sp>
        <p:nvSpPr>
          <p:cNvPr id="19" name="Pravokutnik: zaobljeni kutovi 18">
            <a:hlinkClick r:id="rId3" action="ppaction://hlinksldjump"/>
            <a:extLst>
              <a:ext uri="{FF2B5EF4-FFF2-40B4-BE49-F238E27FC236}">
                <a16:creationId xmlns:a16="http://schemas.microsoft.com/office/drawing/2014/main" id="{A46551A5-214C-D864-7393-2133C6F6B70D}"/>
              </a:ext>
            </a:extLst>
          </p:cNvPr>
          <p:cNvSpPr/>
          <p:nvPr/>
        </p:nvSpPr>
        <p:spPr>
          <a:xfrm>
            <a:off x="3440349" y="3249038"/>
            <a:ext cx="2655651" cy="192607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6.a is the best</a:t>
            </a:r>
          </a:p>
          <a:p>
            <a:r>
              <a:rPr lang="en-US" dirty="0"/>
              <a:t>6.a is the best</a:t>
            </a:r>
          </a:p>
          <a:p>
            <a:r>
              <a:rPr lang="en-US" dirty="0"/>
              <a:t>6.a is the best</a:t>
            </a:r>
          </a:p>
          <a:p>
            <a:r>
              <a:rPr lang="en-US" dirty="0"/>
              <a:t>OŠ Split 3 is the best</a:t>
            </a:r>
            <a:endParaRPr lang="hr-HR" dirty="0"/>
          </a:p>
        </p:txBody>
      </p:sp>
      <p:sp>
        <p:nvSpPr>
          <p:cNvPr id="20" name="Pravokutnik: zaobljeni kutovi 19">
            <a:hlinkClick r:id="rId4" action="ppaction://hlinksldjump"/>
            <a:extLst>
              <a:ext uri="{FF2B5EF4-FFF2-40B4-BE49-F238E27FC236}">
                <a16:creationId xmlns:a16="http://schemas.microsoft.com/office/drawing/2014/main" id="{C740B8D8-4270-D0EC-D48E-7EA2F7CB7FF4}"/>
              </a:ext>
            </a:extLst>
          </p:cNvPr>
          <p:cNvSpPr/>
          <p:nvPr/>
        </p:nvSpPr>
        <p:spPr>
          <a:xfrm>
            <a:off x="510701" y="3249038"/>
            <a:ext cx="2655651" cy="194877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6.a is the best</a:t>
            </a:r>
          </a:p>
          <a:p>
            <a:r>
              <a:rPr lang="en-US" dirty="0"/>
              <a:t>6.a is the best</a:t>
            </a:r>
          </a:p>
          <a:p>
            <a:r>
              <a:rPr lang="en-US" dirty="0"/>
              <a:t>6.a is the best</a:t>
            </a:r>
            <a:endParaRPr lang="hr-HR" dirty="0"/>
          </a:p>
          <a:p>
            <a:r>
              <a:rPr lang="en-US" dirty="0"/>
              <a:t>6.a is the best</a:t>
            </a:r>
          </a:p>
          <a:p>
            <a:r>
              <a:rPr lang="en-US" dirty="0"/>
              <a:t>OŠ Split 3 is the best</a:t>
            </a:r>
            <a:endParaRPr lang="hr-HR" dirty="0"/>
          </a:p>
        </p:txBody>
      </p:sp>
      <p:sp>
        <p:nvSpPr>
          <p:cNvPr id="21" name="Pravokutnik: zaobljeni kutovi 20">
            <a:hlinkClick r:id="rId4" action="ppaction://hlinksldjump"/>
            <a:extLst>
              <a:ext uri="{FF2B5EF4-FFF2-40B4-BE49-F238E27FC236}">
                <a16:creationId xmlns:a16="http://schemas.microsoft.com/office/drawing/2014/main" id="{16CC642C-8B23-12EC-61AE-869BCBDBA5E0}"/>
              </a:ext>
            </a:extLst>
          </p:cNvPr>
          <p:cNvSpPr/>
          <p:nvPr/>
        </p:nvSpPr>
        <p:spPr>
          <a:xfrm>
            <a:off x="6369997" y="3249038"/>
            <a:ext cx="2655651" cy="192607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6.a is the best</a:t>
            </a:r>
          </a:p>
          <a:p>
            <a:r>
              <a:rPr lang="en-US" dirty="0"/>
              <a:t>6.a is the best</a:t>
            </a:r>
          </a:p>
          <a:p>
            <a:r>
              <a:rPr lang="en-US" dirty="0"/>
              <a:t>OŠ Split 3 is the best</a:t>
            </a:r>
            <a:endParaRPr lang="hr-HR" dirty="0"/>
          </a:p>
        </p:txBody>
      </p:sp>
      <p:sp>
        <p:nvSpPr>
          <p:cNvPr id="22" name="Pravokutnik: zaobljeni kutovi 21">
            <a:hlinkClick r:id="rId4" action="ppaction://hlinksldjump"/>
            <a:extLst>
              <a:ext uri="{FF2B5EF4-FFF2-40B4-BE49-F238E27FC236}">
                <a16:creationId xmlns:a16="http://schemas.microsoft.com/office/drawing/2014/main" id="{DB0AB2C4-1DBE-E5CA-98D9-EA94230E779E}"/>
              </a:ext>
            </a:extLst>
          </p:cNvPr>
          <p:cNvSpPr/>
          <p:nvPr/>
        </p:nvSpPr>
        <p:spPr>
          <a:xfrm>
            <a:off x="9299645" y="3249038"/>
            <a:ext cx="2655651" cy="192607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6.a is the best</a:t>
            </a:r>
          </a:p>
          <a:p>
            <a:r>
              <a:rPr lang="en-US" dirty="0"/>
              <a:t>6.a is the best</a:t>
            </a:r>
            <a:endParaRPr lang="hr-HR" dirty="0"/>
          </a:p>
          <a:p>
            <a:r>
              <a:rPr lang="en-US" dirty="0"/>
              <a:t>6.a is the best</a:t>
            </a:r>
          </a:p>
          <a:p>
            <a:r>
              <a:rPr lang="en-US" dirty="0"/>
              <a:t>OŠ Split 3 is the best</a:t>
            </a:r>
            <a:endParaRPr lang="hr-HR" dirty="0"/>
          </a:p>
          <a:p>
            <a:r>
              <a:rPr lang="en-US" dirty="0"/>
              <a:t>OŠ Split 3 is the best</a:t>
            </a:r>
            <a:endParaRPr lang="hr-HR" dirty="0"/>
          </a:p>
          <a:p>
            <a:r>
              <a:rPr lang="en-US" dirty="0"/>
              <a:t>OŠ Split 3 is the best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76671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slov 16">
            <a:extLst>
              <a:ext uri="{FF2B5EF4-FFF2-40B4-BE49-F238E27FC236}">
                <a16:creationId xmlns:a16="http://schemas.microsoft.com/office/drawing/2014/main" id="{239B4616-11E0-A378-79DA-EE32343EE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će ispisati sljedeći program?</a:t>
            </a:r>
          </a:p>
        </p:txBody>
      </p:sp>
      <p:pic>
        <p:nvPicPr>
          <p:cNvPr id="11" name="Slika 10" descr="Slika na kojoj se prikazuje tekst, Font, snimka zaslona, crta&#10;&#10;Opis je automatski generiran">
            <a:extLst>
              <a:ext uri="{FF2B5EF4-FFF2-40B4-BE49-F238E27FC236}">
                <a16:creationId xmlns:a16="http://schemas.microsoft.com/office/drawing/2014/main" id="{D2D73B01-0FA0-A9B1-0DA8-5EBA2DE9FA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640" y="1377031"/>
            <a:ext cx="5839875" cy="1103522"/>
          </a:xfrm>
          <a:prstGeom prst="rect">
            <a:avLst/>
          </a:prstGeom>
        </p:spPr>
      </p:pic>
      <p:sp>
        <p:nvSpPr>
          <p:cNvPr id="2" name="Pravokutnik: zaobljeni kutovi 1">
            <a:hlinkClick r:id="rId3" action="ppaction://hlinksldjump"/>
            <a:extLst>
              <a:ext uri="{FF2B5EF4-FFF2-40B4-BE49-F238E27FC236}">
                <a16:creationId xmlns:a16="http://schemas.microsoft.com/office/drawing/2014/main" id="{B5B893BF-4D4B-E78D-966B-D0B855788B99}"/>
              </a:ext>
            </a:extLst>
          </p:cNvPr>
          <p:cNvSpPr/>
          <p:nvPr/>
        </p:nvSpPr>
        <p:spPr>
          <a:xfrm>
            <a:off x="423152" y="2847940"/>
            <a:ext cx="2655651" cy="34533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/>
              <a:t>Provjera znanja</a:t>
            </a:r>
          </a:p>
          <a:p>
            <a:r>
              <a:rPr lang="hr-HR" dirty="0"/>
              <a:t>Provjera znanja</a:t>
            </a:r>
          </a:p>
          <a:p>
            <a:r>
              <a:rPr lang="hr-HR" dirty="0"/>
              <a:t>Provjera znanja</a:t>
            </a:r>
          </a:p>
          <a:p>
            <a:r>
              <a:rPr lang="hr-HR" dirty="0"/>
              <a:t>Provjera znanja</a:t>
            </a:r>
          </a:p>
          <a:p>
            <a:endParaRPr lang="hr-HR" dirty="0"/>
          </a:p>
        </p:txBody>
      </p:sp>
      <p:sp>
        <p:nvSpPr>
          <p:cNvPr id="3" name="Pravokutnik: zaobljeni kutovi 2">
            <a:hlinkClick r:id="rId3" action="ppaction://hlinksldjump"/>
            <a:extLst>
              <a:ext uri="{FF2B5EF4-FFF2-40B4-BE49-F238E27FC236}">
                <a16:creationId xmlns:a16="http://schemas.microsoft.com/office/drawing/2014/main" id="{5FA5ECD3-0272-F979-06CA-E87602C51D60}"/>
              </a:ext>
            </a:extLst>
          </p:cNvPr>
          <p:cNvSpPr/>
          <p:nvPr/>
        </p:nvSpPr>
        <p:spPr>
          <a:xfrm>
            <a:off x="3253901" y="2922519"/>
            <a:ext cx="2655651" cy="34533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/>
              <a:t>Provjera znanja</a:t>
            </a:r>
          </a:p>
          <a:p>
            <a:r>
              <a:rPr lang="hr-HR" dirty="0"/>
              <a:t>Provjera znanja</a:t>
            </a:r>
          </a:p>
          <a:p>
            <a:r>
              <a:rPr lang="hr-HR" dirty="0"/>
              <a:t>Provjera znanja</a:t>
            </a:r>
          </a:p>
          <a:p>
            <a:endParaRPr lang="hr-HR" dirty="0"/>
          </a:p>
        </p:txBody>
      </p:sp>
      <p:sp>
        <p:nvSpPr>
          <p:cNvPr id="4" name="Pravokutnik: zaobljeni kutovi 3">
            <a:hlinkClick r:id="rId4" action="ppaction://hlinksldjump"/>
            <a:extLst>
              <a:ext uri="{FF2B5EF4-FFF2-40B4-BE49-F238E27FC236}">
                <a16:creationId xmlns:a16="http://schemas.microsoft.com/office/drawing/2014/main" id="{10F260AC-F9DC-DCB8-325A-47E99F2580B0}"/>
              </a:ext>
            </a:extLst>
          </p:cNvPr>
          <p:cNvSpPr/>
          <p:nvPr/>
        </p:nvSpPr>
        <p:spPr>
          <a:xfrm>
            <a:off x="6233807" y="2809028"/>
            <a:ext cx="2655651" cy="34533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endParaRPr lang="hr-HR" dirty="0"/>
          </a:p>
        </p:txBody>
      </p:sp>
      <p:sp>
        <p:nvSpPr>
          <p:cNvPr id="6" name="Pravokutnik: zaobljeni kutovi 5">
            <a:hlinkClick r:id="rId3" action="ppaction://hlinksldjump"/>
            <a:extLst>
              <a:ext uri="{FF2B5EF4-FFF2-40B4-BE49-F238E27FC236}">
                <a16:creationId xmlns:a16="http://schemas.microsoft.com/office/drawing/2014/main" id="{D93BE9CA-80BD-6CE7-B4A9-25CD780B9CB3}"/>
              </a:ext>
            </a:extLst>
          </p:cNvPr>
          <p:cNvSpPr/>
          <p:nvPr/>
        </p:nvSpPr>
        <p:spPr>
          <a:xfrm>
            <a:off x="9113197" y="2770119"/>
            <a:ext cx="2655651" cy="34533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35048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slov 16">
            <a:extLst>
              <a:ext uri="{FF2B5EF4-FFF2-40B4-BE49-F238E27FC236}">
                <a16:creationId xmlns:a16="http://schemas.microsoft.com/office/drawing/2014/main" id="{239B4616-11E0-A378-79DA-EE32343EE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će ispisati sljedeći program?</a:t>
            </a:r>
          </a:p>
        </p:txBody>
      </p:sp>
      <p:sp>
        <p:nvSpPr>
          <p:cNvPr id="19" name="Pravokutnik: zaobljeni kutovi 18">
            <a:hlinkClick r:id="rId2" action="ppaction://hlinksldjump"/>
            <a:extLst>
              <a:ext uri="{FF2B5EF4-FFF2-40B4-BE49-F238E27FC236}">
                <a16:creationId xmlns:a16="http://schemas.microsoft.com/office/drawing/2014/main" id="{A46551A5-214C-D864-7393-2133C6F6B70D}"/>
              </a:ext>
            </a:extLst>
          </p:cNvPr>
          <p:cNvSpPr/>
          <p:nvPr/>
        </p:nvSpPr>
        <p:spPr>
          <a:xfrm>
            <a:off x="3440349" y="3249038"/>
            <a:ext cx="2655651" cy="192607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6.a is the best</a:t>
            </a:r>
          </a:p>
          <a:p>
            <a:r>
              <a:rPr lang="en-US" dirty="0"/>
              <a:t>6.a is the best</a:t>
            </a:r>
          </a:p>
          <a:p>
            <a:r>
              <a:rPr lang="en-US" dirty="0"/>
              <a:t>6.a is the best</a:t>
            </a:r>
          </a:p>
          <a:p>
            <a:r>
              <a:rPr lang="en-US" dirty="0"/>
              <a:t>OŠ Split 3 is the best</a:t>
            </a:r>
            <a:endParaRPr lang="hr-HR" dirty="0"/>
          </a:p>
        </p:txBody>
      </p:sp>
      <p:sp>
        <p:nvSpPr>
          <p:cNvPr id="20" name="Pravokutnik: zaobljeni kutovi 19">
            <a:hlinkClick r:id="rId2" action="ppaction://hlinksldjump"/>
            <a:extLst>
              <a:ext uri="{FF2B5EF4-FFF2-40B4-BE49-F238E27FC236}">
                <a16:creationId xmlns:a16="http://schemas.microsoft.com/office/drawing/2014/main" id="{C740B8D8-4270-D0EC-D48E-7EA2F7CB7FF4}"/>
              </a:ext>
            </a:extLst>
          </p:cNvPr>
          <p:cNvSpPr/>
          <p:nvPr/>
        </p:nvSpPr>
        <p:spPr>
          <a:xfrm>
            <a:off x="510701" y="3249038"/>
            <a:ext cx="2655651" cy="194877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6.a is the best</a:t>
            </a:r>
          </a:p>
          <a:p>
            <a:r>
              <a:rPr lang="en-US" dirty="0"/>
              <a:t>6.a is the best</a:t>
            </a:r>
          </a:p>
          <a:p>
            <a:r>
              <a:rPr lang="en-US" dirty="0"/>
              <a:t>6.a is the best</a:t>
            </a:r>
            <a:endParaRPr lang="hr-HR" dirty="0"/>
          </a:p>
          <a:p>
            <a:r>
              <a:rPr lang="en-US" dirty="0"/>
              <a:t>OŠ Split 3 is the best</a:t>
            </a:r>
            <a:endParaRPr lang="hr-HR" dirty="0"/>
          </a:p>
          <a:p>
            <a:r>
              <a:rPr lang="en-US" dirty="0"/>
              <a:t>OŠ Split 3 is the best</a:t>
            </a:r>
            <a:endParaRPr lang="hr-HR" dirty="0"/>
          </a:p>
          <a:p>
            <a:r>
              <a:rPr lang="en-US" dirty="0"/>
              <a:t>OŠ Split 3 is the best</a:t>
            </a:r>
            <a:endParaRPr lang="hr-HR" dirty="0"/>
          </a:p>
        </p:txBody>
      </p:sp>
      <p:sp>
        <p:nvSpPr>
          <p:cNvPr id="21" name="Pravokutnik: zaobljeni kutovi 20">
            <a:hlinkClick r:id="rId3" action="ppaction://hlinksldjump"/>
            <a:extLst>
              <a:ext uri="{FF2B5EF4-FFF2-40B4-BE49-F238E27FC236}">
                <a16:creationId xmlns:a16="http://schemas.microsoft.com/office/drawing/2014/main" id="{16CC642C-8B23-12EC-61AE-869BCBDBA5E0}"/>
              </a:ext>
            </a:extLst>
          </p:cNvPr>
          <p:cNvSpPr/>
          <p:nvPr/>
        </p:nvSpPr>
        <p:spPr>
          <a:xfrm>
            <a:off x="6369999" y="3223099"/>
            <a:ext cx="2655651" cy="192607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6.a is the best</a:t>
            </a:r>
          </a:p>
          <a:p>
            <a:r>
              <a:rPr lang="en-US" dirty="0"/>
              <a:t>OŠ Split 3 is the best</a:t>
            </a:r>
            <a:endParaRPr lang="hr-HR" dirty="0"/>
          </a:p>
          <a:p>
            <a:r>
              <a:rPr lang="en-US" dirty="0"/>
              <a:t>6.a is the best</a:t>
            </a:r>
          </a:p>
          <a:p>
            <a:r>
              <a:rPr lang="en-US" dirty="0"/>
              <a:t>OŠ Split 3 is the best</a:t>
            </a:r>
            <a:endParaRPr lang="hr-HR" dirty="0"/>
          </a:p>
          <a:p>
            <a:r>
              <a:rPr lang="en-US" dirty="0"/>
              <a:t>6.a is the best</a:t>
            </a:r>
          </a:p>
          <a:p>
            <a:r>
              <a:rPr lang="en-US" dirty="0"/>
              <a:t>OŠ Split 3 is the best</a:t>
            </a:r>
            <a:endParaRPr lang="hr-HR" dirty="0"/>
          </a:p>
        </p:txBody>
      </p:sp>
      <p:pic>
        <p:nvPicPr>
          <p:cNvPr id="4" name="Slika 3" descr="Slika na kojoj se prikazuje tekst, Font, bijelo&#10;&#10;Opis je automatski generiran">
            <a:extLst>
              <a:ext uri="{FF2B5EF4-FFF2-40B4-BE49-F238E27FC236}">
                <a16:creationId xmlns:a16="http://schemas.microsoft.com/office/drawing/2014/main" id="{7B112B8D-7FF1-EDB3-BE3C-82D2A5BEFE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381" y="1533728"/>
            <a:ext cx="5926045" cy="102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92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slov 16">
            <a:extLst>
              <a:ext uri="{FF2B5EF4-FFF2-40B4-BE49-F238E27FC236}">
                <a16:creationId xmlns:a16="http://schemas.microsoft.com/office/drawing/2014/main" id="{239B4616-11E0-A378-79DA-EE32343EE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će ispisati sljedeći program?</a:t>
            </a:r>
          </a:p>
        </p:txBody>
      </p:sp>
      <p:sp>
        <p:nvSpPr>
          <p:cNvPr id="2" name="Pravokutnik: zaobljeni kutovi 1">
            <a:hlinkClick r:id="rId2" action="ppaction://hlinksldjump"/>
            <a:extLst>
              <a:ext uri="{FF2B5EF4-FFF2-40B4-BE49-F238E27FC236}">
                <a16:creationId xmlns:a16="http://schemas.microsoft.com/office/drawing/2014/main" id="{B5B893BF-4D4B-E78D-966B-D0B855788B99}"/>
              </a:ext>
            </a:extLst>
          </p:cNvPr>
          <p:cNvSpPr/>
          <p:nvPr/>
        </p:nvSpPr>
        <p:spPr>
          <a:xfrm>
            <a:off x="3302543" y="2770119"/>
            <a:ext cx="2655651" cy="34533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/>
              <a:t>Provjera znanja</a:t>
            </a:r>
          </a:p>
          <a:p>
            <a:r>
              <a:rPr lang="hr-HR" dirty="0"/>
              <a:t>Provjera znanja</a:t>
            </a:r>
          </a:p>
          <a:p>
            <a:r>
              <a:rPr lang="hr-HR" dirty="0"/>
              <a:t>Provjera znanja</a:t>
            </a:r>
          </a:p>
          <a:p>
            <a:r>
              <a:rPr lang="hr-HR" dirty="0"/>
              <a:t>Provjera znanja</a:t>
            </a:r>
          </a:p>
          <a:p>
            <a:endParaRPr lang="hr-HR" dirty="0"/>
          </a:p>
        </p:txBody>
      </p:sp>
      <p:sp>
        <p:nvSpPr>
          <p:cNvPr id="3" name="Pravokutnik: zaobljeni kutovi 2">
            <a:hlinkClick r:id="rId3" action="ppaction://hlinksldjump"/>
            <a:extLst>
              <a:ext uri="{FF2B5EF4-FFF2-40B4-BE49-F238E27FC236}">
                <a16:creationId xmlns:a16="http://schemas.microsoft.com/office/drawing/2014/main" id="{5FA5ECD3-0272-F979-06CA-E87602C51D60}"/>
              </a:ext>
            </a:extLst>
          </p:cNvPr>
          <p:cNvSpPr/>
          <p:nvPr/>
        </p:nvSpPr>
        <p:spPr>
          <a:xfrm>
            <a:off x="345331" y="2770119"/>
            <a:ext cx="2655651" cy="34533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endParaRPr lang="hr-HR" dirty="0"/>
          </a:p>
        </p:txBody>
      </p:sp>
      <p:sp>
        <p:nvSpPr>
          <p:cNvPr id="4" name="Pravokutnik: zaobljeni kutovi 3">
            <a:hlinkClick r:id="rId2" action="ppaction://hlinksldjump"/>
            <a:extLst>
              <a:ext uri="{FF2B5EF4-FFF2-40B4-BE49-F238E27FC236}">
                <a16:creationId xmlns:a16="http://schemas.microsoft.com/office/drawing/2014/main" id="{10F260AC-F9DC-DCB8-325A-47E99F2580B0}"/>
              </a:ext>
            </a:extLst>
          </p:cNvPr>
          <p:cNvSpPr/>
          <p:nvPr/>
        </p:nvSpPr>
        <p:spPr>
          <a:xfrm>
            <a:off x="6233807" y="2809028"/>
            <a:ext cx="2655651" cy="34533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endParaRPr lang="hr-HR" dirty="0"/>
          </a:p>
        </p:txBody>
      </p:sp>
      <p:sp>
        <p:nvSpPr>
          <p:cNvPr id="6" name="Pravokutnik: zaobljeni kutovi 5">
            <a:hlinkClick r:id="rId2" action="ppaction://hlinksldjump"/>
            <a:extLst>
              <a:ext uri="{FF2B5EF4-FFF2-40B4-BE49-F238E27FC236}">
                <a16:creationId xmlns:a16="http://schemas.microsoft.com/office/drawing/2014/main" id="{D93BE9CA-80BD-6CE7-B4A9-25CD780B9CB3}"/>
              </a:ext>
            </a:extLst>
          </p:cNvPr>
          <p:cNvSpPr/>
          <p:nvPr/>
        </p:nvSpPr>
        <p:spPr>
          <a:xfrm>
            <a:off x="9113197" y="2770119"/>
            <a:ext cx="2655651" cy="34533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r>
              <a:rPr lang="hr-HR" dirty="0" err="1"/>
              <a:t>lekcije_programiranja</a:t>
            </a:r>
            <a:endParaRPr lang="hr-HR" dirty="0"/>
          </a:p>
          <a:p>
            <a:r>
              <a:rPr lang="hr-HR" dirty="0"/>
              <a:t>Provjera znanja</a:t>
            </a:r>
          </a:p>
          <a:p>
            <a:endParaRPr lang="hr-HR" dirty="0"/>
          </a:p>
        </p:txBody>
      </p:sp>
      <p:pic>
        <p:nvPicPr>
          <p:cNvPr id="9" name="Slika 8" descr="Slika na kojoj se prikazuje tekst, Font, snimka zaslona, crta&#10;&#10;Opis je automatski generiran">
            <a:extLst>
              <a:ext uri="{FF2B5EF4-FFF2-40B4-BE49-F238E27FC236}">
                <a16:creationId xmlns:a16="http://schemas.microsoft.com/office/drawing/2014/main" id="{5DFA9EB0-ADDF-514A-C327-FAE4A562E5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07" y="1371600"/>
            <a:ext cx="4812263" cy="935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02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slov 16">
            <a:extLst>
              <a:ext uri="{FF2B5EF4-FFF2-40B4-BE49-F238E27FC236}">
                <a16:creationId xmlns:a16="http://schemas.microsoft.com/office/drawing/2014/main" id="{239B4616-11E0-A378-79DA-EE32343EE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će ispisati sljedeći program?</a:t>
            </a:r>
          </a:p>
        </p:txBody>
      </p:sp>
      <p:sp>
        <p:nvSpPr>
          <p:cNvPr id="2" name="Pravokutnik: zaobljeni kutovi 1">
            <a:hlinkClick r:id="rId2" action="ppaction://hlinksldjump"/>
            <a:extLst>
              <a:ext uri="{FF2B5EF4-FFF2-40B4-BE49-F238E27FC236}">
                <a16:creationId xmlns:a16="http://schemas.microsoft.com/office/drawing/2014/main" id="{B5B893BF-4D4B-E78D-966B-D0B855788B99}"/>
              </a:ext>
            </a:extLst>
          </p:cNvPr>
          <p:cNvSpPr/>
          <p:nvPr/>
        </p:nvSpPr>
        <p:spPr>
          <a:xfrm>
            <a:off x="423152" y="2847940"/>
            <a:ext cx="909537" cy="34533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/>
              <a:t>1</a:t>
            </a:r>
          </a:p>
          <a:p>
            <a:r>
              <a:rPr lang="hr-HR" dirty="0"/>
              <a:t>2</a:t>
            </a:r>
          </a:p>
          <a:p>
            <a:r>
              <a:rPr lang="hr-HR" dirty="0"/>
              <a:t>3</a:t>
            </a:r>
          </a:p>
          <a:p>
            <a:r>
              <a:rPr lang="hr-HR" dirty="0"/>
              <a:t>4</a:t>
            </a:r>
          </a:p>
          <a:p>
            <a:r>
              <a:rPr lang="hr-HR" dirty="0"/>
              <a:t>5</a:t>
            </a:r>
          </a:p>
          <a:p>
            <a:r>
              <a:rPr lang="hr-HR" dirty="0"/>
              <a:t>6</a:t>
            </a:r>
          </a:p>
          <a:p>
            <a:r>
              <a:rPr lang="hr-HR" dirty="0"/>
              <a:t>7</a:t>
            </a:r>
          </a:p>
          <a:p>
            <a:r>
              <a:rPr lang="hr-HR" dirty="0"/>
              <a:t>8</a:t>
            </a:r>
          </a:p>
          <a:p>
            <a:r>
              <a:rPr lang="hr-HR" dirty="0"/>
              <a:t>9</a:t>
            </a:r>
          </a:p>
          <a:p>
            <a:r>
              <a:rPr lang="hr-HR" dirty="0"/>
              <a:t>10</a:t>
            </a:r>
          </a:p>
          <a:p>
            <a:r>
              <a:rPr lang="hr-HR" dirty="0"/>
              <a:t>11</a:t>
            </a:r>
          </a:p>
          <a:p>
            <a:endParaRPr lang="hr-HR" dirty="0"/>
          </a:p>
        </p:txBody>
      </p:sp>
      <p:pic>
        <p:nvPicPr>
          <p:cNvPr id="5" name="Slika 4" descr="Slika na kojoj se prikazuje tekst, Font, snimka zaslona, crta&#10;&#10;Opis je automatski generiran">
            <a:extLst>
              <a:ext uri="{FF2B5EF4-FFF2-40B4-BE49-F238E27FC236}">
                <a16:creationId xmlns:a16="http://schemas.microsoft.com/office/drawing/2014/main" id="{429BEFBE-78F7-4F0C-4035-06C2CD11A7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67" y="1517515"/>
            <a:ext cx="3911520" cy="904335"/>
          </a:xfrm>
          <a:prstGeom prst="rect">
            <a:avLst/>
          </a:prstGeom>
        </p:spPr>
      </p:pic>
      <p:sp>
        <p:nvSpPr>
          <p:cNvPr id="7" name="Pravokutnik: zaobljeni kutovi 6">
            <a:hlinkClick r:id="rId2" action="ppaction://hlinksldjump"/>
            <a:extLst>
              <a:ext uri="{FF2B5EF4-FFF2-40B4-BE49-F238E27FC236}">
                <a16:creationId xmlns:a16="http://schemas.microsoft.com/office/drawing/2014/main" id="{29C54D4F-6729-313C-DB46-7B70CF61320D}"/>
              </a:ext>
            </a:extLst>
          </p:cNvPr>
          <p:cNvSpPr/>
          <p:nvPr/>
        </p:nvSpPr>
        <p:spPr>
          <a:xfrm>
            <a:off x="1772055" y="2843078"/>
            <a:ext cx="909537" cy="34533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/>
              <a:t>1</a:t>
            </a:r>
          </a:p>
          <a:p>
            <a:r>
              <a:rPr lang="hr-HR" dirty="0"/>
              <a:t>2</a:t>
            </a:r>
          </a:p>
          <a:p>
            <a:r>
              <a:rPr lang="hr-HR" dirty="0"/>
              <a:t>3</a:t>
            </a:r>
          </a:p>
          <a:p>
            <a:r>
              <a:rPr lang="hr-HR" dirty="0"/>
              <a:t>4</a:t>
            </a:r>
          </a:p>
          <a:p>
            <a:r>
              <a:rPr lang="hr-HR" dirty="0"/>
              <a:t>5</a:t>
            </a:r>
          </a:p>
          <a:p>
            <a:r>
              <a:rPr lang="hr-HR" dirty="0"/>
              <a:t>6</a:t>
            </a:r>
          </a:p>
          <a:p>
            <a:r>
              <a:rPr lang="hr-HR" dirty="0"/>
              <a:t>8</a:t>
            </a:r>
          </a:p>
          <a:p>
            <a:r>
              <a:rPr lang="hr-HR" dirty="0"/>
              <a:t>9</a:t>
            </a:r>
          </a:p>
          <a:p>
            <a:r>
              <a:rPr lang="hr-HR" dirty="0"/>
              <a:t>10</a:t>
            </a:r>
          </a:p>
          <a:p>
            <a:r>
              <a:rPr lang="hr-HR" dirty="0"/>
              <a:t>11</a:t>
            </a:r>
          </a:p>
          <a:p>
            <a:endParaRPr lang="hr-HR" dirty="0"/>
          </a:p>
        </p:txBody>
      </p:sp>
      <p:sp>
        <p:nvSpPr>
          <p:cNvPr id="8" name="Pravokutnik: zaobljeni kutovi 7">
            <a:hlinkClick r:id="rId2" action="ppaction://hlinksldjump"/>
            <a:extLst>
              <a:ext uri="{FF2B5EF4-FFF2-40B4-BE49-F238E27FC236}">
                <a16:creationId xmlns:a16="http://schemas.microsoft.com/office/drawing/2014/main" id="{CBD20055-6738-E7EA-48A6-C9BEC2D3590A}"/>
              </a:ext>
            </a:extLst>
          </p:cNvPr>
          <p:cNvSpPr/>
          <p:nvPr/>
        </p:nvSpPr>
        <p:spPr>
          <a:xfrm>
            <a:off x="3071027" y="2843078"/>
            <a:ext cx="909537" cy="34533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/>
              <a:t>1</a:t>
            </a:r>
          </a:p>
          <a:p>
            <a:r>
              <a:rPr lang="hr-HR" dirty="0"/>
              <a:t>2</a:t>
            </a:r>
          </a:p>
          <a:p>
            <a:r>
              <a:rPr lang="hr-HR" dirty="0"/>
              <a:t>3</a:t>
            </a:r>
          </a:p>
          <a:p>
            <a:r>
              <a:rPr lang="hr-HR" dirty="0"/>
              <a:t>4</a:t>
            </a:r>
          </a:p>
          <a:p>
            <a:r>
              <a:rPr lang="hr-HR" dirty="0"/>
              <a:t>5</a:t>
            </a:r>
          </a:p>
          <a:p>
            <a:r>
              <a:rPr lang="hr-HR" dirty="0"/>
              <a:t>6</a:t>
            </a:r>
          </a:p>
          <a:p>
            <a:r>
              <a:rPr lang="hr-HR" dirty="0"/>
              <a:t>8</a:t>
            </a:r>
          </a:p>
          <a:p>
            <a:r>
              <a:rPr lang="hr-HR" dirty="0"/>
              <a:t>9</a:t>
            </a:r>
          </a:p>
          <a:p>
            <a:r>
              <a:rPr lang="hr-HR" dirty="0"/>
              <a:t>10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10" name="Pravokutnik: zaobljeni kutovi 9">
            <a:hlinkClick r:id="rId4" action="ppaction://hlinksldjump"/>
            <a:extLst>
              <a:ext uri="{FF2B5EF4-FFF2-40B4-BE49-F238E27FC236}">
                <a16:creationId xmlns:a16="http://schemas.microsoft.com/office/drawing/2014/main" id="{A98B1E18-5677-FC13-5F73-7F3B2460D8B1}"/>
              </a:ext>
            </a:extLst>
          </p:cNvPr>
          <p:cNvSpPr/>
          <p:nvPr/>
        </p:nvSpPr>
        <p:spPr>
          <a:xfrm>
            <a:off x="4369999" y="2838214"/>
            <a:ext cx="909537" cy="34533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dirty="0"/>
              <a:t>1</a:t>
            </a:r>
          </a:p>
          <a:p>
            <a:r>
              <a:rPr lang="hr-HR" dirty="0"/>
              <a:t>2</a:t>
            </a:r>
          </a:p>
          <a:p>
            <a:r>
              <a:rPr lang="hr-HR" dirty="0"/>
              <a:t>3</a:t>
            </a:r>
          </a:p>
          <a:p>
            <a:r>
              <a:rPr lang="hr-HR" dirty="0"/>
              <a:t>4</a:t>
            </a:r>
          </a:p>
          <a:p>
            <a:r>
              <a:rPr lang="hr-HR" dirty="0"/>
              <a:t>5</a:t>
            </a:r>
          </a:p>
          <a:p>
            <a:r>
              <a:rPr lang="hr-HR" dirty="0"/>
              <a:t>6</a:t>
            </a:r>
          </a:p>
          <a:p>
            <a:r>
              <a:rPr lang="hr-HR" dirty="0"/>
              <a:t>8</a:t>
            </a:r>
          </a:p>
          <a:p>
            <a:r>
              <a:rPr lang="hr-HR" dirty="0"/>
              <a:t>9</a:t>
            </a:r>
          </a:p>
          <a:p>
            <a:r>
              <a:rPr lang="hr-HR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796902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slov 16">
            <a:extLst>
              <a:ext uri="{FF2B5EF4-FFF2-40B4-BE49-F238E27FC236}">
                <a16:creationId xmlns:a16="http://schemas.microsoft.com/office/drawing/2014/main" id="{239B4616-11E0-A378-79DA-EE32343EE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će ispisati sljedeći program?</a:t>
            </a:r>
          </a:p>
        </p:txBody>
      </p:sp>
      <p:pic>
        <p:nvPicPr>
          <p:cNvPr id="13" name="Slika 12" descr="Slika na kojoj se prikazuje tekst, Font, snimka zaslona, crta&#10;&#10;Opis je automatski generiran">
            <a:extLst>
              <a:ext uri="{FF2B5EF4-FFF2-40B4-BE49-F238E27FC236}">
                <a16:creationId xmlns:a16="http://schemas.microsoft.com/office/drawing/2014/main" id="{E2CAC8C0-05E5-41DE-BB02-831AED204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62" y="1302034"/>
            <a:ext cx="5184105" cy="1139609"/>
          </a:xfrm>
          <a:prstGeom prst="rect">
            <a:avLst/>
          </a:prstGeom>
        </p:spPr>
      </p:pic>
      <p:sp>
        <p:nvSpPr>
          <p:cNvPr id="7" name="Pravokutnik: zaobljeni kutovi 6">
            <a:hlinkClick r:id="rId3" action="ppaction://hlinksldjump"/>
            <a:extLst>
              <a:ext uri="{FF2B5EF4-FFF2-40B4-BE49-F238E27FC236}">
                <a16:creationId xmlns:a16="http://schemas.microsoft.com/office/drawing/2014/main" id="{26469635-A0F2-222A-EC75-FF46E844F898}"/>
              </a:ext>
            </a:extLst>
          </p:cNvPr>
          <p:cNvSpPr/>
          <p:nvPr/>
        </p:nvSpPr>
        <p:spPr>
          <a:xfrm>
            <a:off x="3440349" y="3249038"/>
            <a:ext cx="2655651" cy="283074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OŠ Split 3 is the best</a:t>
            </a:r>
            <a:endParaRPr lang="hr-HR" dirty="0"/>
          </a:p>
          <a:p>
            <a:r>
              <a:rPr lang="en-US" dirty="0"/>
              <a:t>OŠ Split 3 is the best</a:t>
            </a:r>
            <a:endParaRPr lang="hr-HR" dirty="0"/>
          </a:p>
          <a:p>
            <a:r>
              <a:rPr lang="en-US" dirty="0"/>
              <a:t>OŠ Split 3 is the best</a:t>
            </a:r>
            <a:endParaRPr lang="hr-HR" dirty="0"/>
          </a:p>
          <a:p>
            <a:r>
              <a:rPr lang="en-US" dirty="0"/>
              <a:t>OŠ Split 3 is the best</a:t>
            </a:r>
            <a:endParaRPr lang="hr-HR" dirty="0"/>
          </a:p>
          <a:p>
            <a:r>
              <a:rPr lang="hr-HR" dirty="0"/>
              <a:t>8.b</a:t>
            </a:r>
            <a:r>
              <a:rPr lang="en-US" dirty="0"/>
              <a:t> is the best</a:t>
            </a:r>
            <a:endParaRPr lang="hr-HR" dirty="0"/>
          </a:p>
          <a:p>
            <a:r>
              <a:rPr lang="hr-HR" dirty="0"/>
              <a:t>8.b</a:t>
            </a:r>
            <a:r>
              <a:rPr lang="en-US" dirty="0"/>
              <a:t> is the best</a:t>
            </a:r>
            <a:endParaRPr lang="hr-HR" dirty="0"/>
          </a:p>
          <a:p>
            <a:r>
              <a:rPr lang="hr-HR" dirty="0"/>
              <a:t>8.b</a:t>
            </a:r>
            <a:r>
              <a:rPr lang="en-US" dirty="0"/>
              <a:t> is the best</a:t>
            </a:r>
            <a:endParaRPr lang="hr-HR" dirty="0"/>
          </a:p>
        </p:txBody>
      </p:sp>
      <p:sp>
        <p:nvSpPr>
          <p:cNvPr id="8" name="Pravokutnik: zaobljeni kutovi 7">
            <a:extLst>
              <a:ext uri="{FF2B5EF4-FFF2-40B4-BE49-F238E27FC236}">
                <a16:creationId xmlns:a16="http://schemas.microsoft.com/office/drawing/2014/main" id="{584F5216-22A4-756B-B13F-9656B5C6B3E5}"/>
              </a:ext>
            </a:extLst>
          </p:cNvPr>
          <p:cNvSpPr/>
          <p:nvPr/>
        </p:nvSpPr>
        <p:spPr>
          <a:xfrm>
            <a:off x="510701" y="3249037"/>
            <a:ext cx="2655651" cy="283074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hlinkClick r:id="rId3" action="ppaction://hlinksldjump"/>
              </a:rPr>
              <a:t>Pokušaj</a:t>
            </a:r>
            <a:r>
              <a:rPr lang="en-US" dirty="0">
                <a:hlinkClick r:id="rId3" action="ppaction://hlinksldjump"/>
              </a:rPr>
              <a:t> </a:t>
            </a:r>
            <a:r>
              <a:rPr lang="en-US" dirty="0" err="1">
                <a:hlinkClick r:id="rId3" action="ppaction://hlinksldjump"/>
              </a:rPr>
              <a:t>ponovo</a:t>
            </a:r>
            <a:endParaRPr lang="en-US" dirty="0"/>
          </a:p>
          <a:p>
            <a:r>
              <a:rPr lang="en-US" dirty="0"/>
              <a:t>OŠ Split 3 is the best</a:t>
            </a:r>
            <a:endParaRPr lang="hr-HR" dirty="0"/>
          </a:p>
          <a:p>
            <a:r>
              <a:rPr lang="en-US" dirty="0"/>
              <a:t>OŠ Split 3 is the best</a:t>
            </a:r>
            <a:endParaRPr lang="hr-HR" dirty="0"/>
          </a:p>
          <a:p>
            <a:r>
              <a:rPr lang="en-US" dirty="0"/>
              <a:t>OŠ Split 3 is the best</a:t>
            </a:r>
            <a:endParaRPr lang="hr-HR" dirty="0"/>
          </a:p>
          <a:p>
            <a:r>
              <a:rPr lang="hr-HR" dirty="0"/>
              <a:t>8.b</a:t>
            </a:r>
            <a:r>
              <a:rPr lang="en-US" dirty="0"/>
              <a:t> is the best</a:t>
            </a:r>
            <a:endParaRPr lang="hr-HR" dirty="0"/>
          </a:p>
          <a:p>
            <a:r>
              <a:rPr lang="hr-HR" dirty="0"/>
              <a:t>8.b</a:t>
            </a:r>
            <a:r>
              <a:rPr lang="en-US" dirty="0"/>
              <a:t> is the best</a:t>
            </a:r>
            <a:endParaRPr lang="hr-HR" dirty="0"/>
          </a:p>
          <a:p>
            <a:r>
              <a:rPr lang="hr-HR" dirty="0"/>
              <a:t>8.b</a:t>
            </a:r>
            <a:r>
              <a:rPr lang="en-US" dirty="0"/>
              <a:t> is the best</a:t>
            </a:r>
            <a:endParaRPr lang="hr-HR" dirty="0"/>
          </a:p>
          <a:p>
            <a:r>
              <a:rPr lang="hr-HR" dirty="0"/>
              <a:t>8.b</a:t>
            </a:r>
            <a:r>
              <a:rPr lang="en-US" dirty="0"/>
              <a:t> is the best</a:t>
            </a:r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14" name="Pravokutnik: zaobljeni kutovi 13">
            <a:hlinkClick r:id="rId4" action="ppaction://hlinksldjump"/>
            <a:extLst>
              <a:ext uri="{FF2B5EF4-FFF2-40B4-BE49-F238E27FC236}">
                <a16:creationId xmlns:a16="http://schemas.microsoft.com/office/drawing/2014/main" id="{C1CD5378-E52A-2D4F-C092-9489FED59CBA}"/>
              </a:ext>
            </a:extLst>
          </p:cNvPr>
          <p:cNvSpPr/>
          <p:nvPr/>
        </p:nvSpPr>
        <p:spPr>
          <a:xfrm>
            <a:off x="9341059" y="1378839"/>
            <a:ext cx="2793456" cy="526515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/>
              <a:t>OŠ Split 3 is the best</a:t>
            </a:r>
            <a:endParaRPr lang="hr-HR" sz="1600" dirty="0"/>
          </a:p>
          <a:p>
            <a:r>
              <a:rPr lang="en-US" sz="1600" dirty="0"/>
              <a:t>OŠ Split 3 is the best</a:t>
            </a:r>
            <a:endParaRPr lang="hr-HR" sz="1600" dirty="0"/>
          </a:p>
          <a:p>
            <a:r>
              <a:rPr lang="en-US" sz="1600" dirty="0"/>
              <a:t>OŠ Split 3 is the best</a:t>
            </a:r>
            <a:endParaRPr lang="hr-HR" sz="1600" dirty="0"/>
          </a:p>
          <a:p>
            <a:r>
              <a:rPr lang="hr-HR" sz="1600" dirty="0"/>
              <a:t>8.b</a:t>
            </a:r>
            <a:r>
              <a:rPr lang="en-US" sz="1600" dirty="0"/>
              <a:t> is the best</a:t>
            </a:r>
            <a:endParaRPr lang="hr-HR" sz="1600" dirty="0"/>
          </a:p>
          <a:p>
            <a:endParaRPr lang="hr-HR" sz="1600" dirty="0"/>
          </a:p>
          <a:p>
            <a:r>
              <a:rPr lang="en-US" sz="1600" dirty="0"/>
              <a:t>OŠ Split 3 is the best</a:t>
            </a:r>
            <a:endParaRPr lang="hr-HR" sz="1600" dirty="0"/>
          </a:p>
          <a:p>
            <a:r>
              <a:rPr lang="en-US" sz="1600" dirty="0"/>
              <a:t>OŠ Split 3 is the best</a:t>
            </a:r>
            <a:endParaRPr lang="hr-HR" sz="1600" dirty="0"/>
          </a:p>
          <a:p>
            <a:r>
              <a:rPr lang="en-US" sz="1600" dirty="0"/>
              <a:t>OŠ Split 3 is the best</a:t>
            </a:r>
            <a:endParaRPr lang="hr-HR" sz="1600" dirty="0"/>
          </a:p>
          <a:p>
            <a:r>
              <a:rPr lang="hr-HR" sz="1600" dirty="0"/>
              <a:t>8.b</a:t>
            </a:r>
            <a:r>
              <a:rPr lang="en-US" sz="1600" dirty="0"/>
              <a:t> is the best</a:t>
            </a:r>
            <a:endParaRPr lang="hr-HR" sz="1600" dirty="0"/>
          </a:p>
          <a:p>
            <a:endParaRPr lang="hr-HR" sz="1600" dirty="0"/>
          </a:p>
          <a:p>
            <a:r>
              <a:rPr lang="en-US" sz="1600" dirty="0"/>
              <a:t>OŠ Split 3 is the best</a:t>
            </a:r>
            <a:endParaRPr lang="hr-HR" sz="1600" dirty="0"/>
          </a:p>
          <a:p>
            <a:r>
              <a:rPr lang="en-US" sz="1600" dirty="0"/>
              <a:t>OŠ Split 3 is the best</a:t>
            </a:r>
            <a:endParaRPr lang="hr-HR" sz="1600" dirty="0"/>
          </a:p>
          <a:p>
            <a:r>
              <a:rPr lang="en-US" sz="1600" dirty="0"/>
              <a:t>OŠ Split 3 is the best</a:t>
            </a:r>
            <a:endParaRPr lang="hr-HR" sz="1600" dirty="0"/>
          </a:p>
          <a:p>
            <a:r>
              <a:rPr lang="hr-HR" sz="1600" dirty="0"/>
              <a:t>8.b</a:t>
            </a:r>
            <a:r>
              <a:rPr lang="en-US" sz="1600" dirty="0"/>
              <a:t> is the best</a:t>
            </a:r>
            <a:endParaRPr lang="hr-HR" sz="1600" dirty="0"/>
          </a:p>
          <a:p>
            <a:endParaRPr lang="hr-HR" sz="1600" dirty="0"/>
          </a:p>
          <a:p>
            <a:r>
              <a:rPr lang="en-US" sz="1600" dirty="0"/>
              <a:t>OŠ Split 3 is the best</a:t>
            </a:r>
            <a:endParaRPr lang="hr-HR" sz="1600" dirty="0"/>
          </a:p>
          <a:p>
            <a:r>
              <a:rPr lang="en-US" sz="1600" dirty="0"/>
              <a:t>OŠ Split 3 is the best</a:t>
            </a:r>
            <a:endParaRPr lang="hr-HR" sz="1600" dirty="0"/>
          </a:p>
          <a:p>
            <a:r>
              <a:rPr lang="en-US" sz="1600" dirty="0"/>
              <a:t>OŠ Split 3 is the best</a:t>
            </a:r>
            <a:endParaRPr lang="hr-HR" sz="1600" dirty="0"/>
          </a:p>
          <a:p>
            <a:r>
              <a:rPr lang="hr-HR" sz="1600" dirty="0"/>
              <a:t>8.b</a:t>
            </a:r>
            <a:r>
              <a:rPr lang="en-US" sz="1600" dirty="0"/>
              <a:t> is the best</a:t>
            </a:r>
            <a:endParaRPr lang="hr-HR" sz="1600" dirty="0"/>
          </a:p>
          <a:p>
            <a:endParaRPr lang="hr-HR" sz="1600" dirty="0"/>
          </a:p>
        </p:txBody>
      </p:sp>
      <p:sp>
        <p:nvSpPr>
          <p:cNvPr id="15" name="Pravokutnik: zaobljeni kutovi 14">
            <a:hlinkClick r:id="rId3" action="ppaction://hlinksldjump"/>
            <a:extLst>
              <a:ext uri="{FF2B5EF4-FFF2-40B4-BE49-F238E27FC236}">
                <a16:creationId xmlns:a16="http://schemas.microsoft.com/office/drawing/2014/main" id="{7509D007-8EDC-FFA1-6322-BD955F93D486}"/>
              </a:ext>
            </a:extLst>
          </p:cNvPr>
          <p:cNvSpPr/>
          <p:nvPr/>
        </p:nvSpPr>
        <p:spPr>
          <a:xfrm>
            <a:off x="6480244" y="1456660"/>
            <a:ext cx="2793456" cy="526515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OŠ Split 3 is the best</a:t>
            </a:r>
            <a:endParaRPr lang="hr-HR" sz="1400" dirty="0"/>
          </a:p>
          <a:p>
            <a:r>
              <a:rPr lang="en-US" sz="1400" dirty="0"/>
              <a:t>OŠ Split 3 is the best</a:t>
            </a:r>
            <a:endParaRPr lang="hr-HR" sz="1400" dirty="0"/>
          </a:p>
          <a:p>
            <a:r>
              <a:rPr lang="en-US" sz="1400" dirty="0"/>
              <a:t>OŠ Split 3 is the best</a:t>
            </a:r>
            <a:endParaRPr lang="hr-HR" sz="1400" dirty="0"/>
          </a:p>
          <a:p>
            <a:r>
              <a:rPr lang="hr-HR" sz="1400" dirty="0"/>
              <a:t>8.b</a:t>
            </a:r>
            <a:r>
              <a:rPr lang="en-US" sz="1400" dirty="0"/>
              <a:t> is the best</a:t>
            </a:r>
            <a:endParaRPr lang="hr-HR" sz="1400" dirty="0"/>
          </a:p>
          <a:p>
            <a:r>
              <a:rPr lang="hr-HR" sz="1400" dirty="0"/>
              <a:t>8.b</a:t>
            </a:r>
            <a:r>
              <a:rPr lang="en-US" sz="1400" dirty="0"/>
              <a:t> is the best</a:t>
            </a:r>
            <a:endParaRPr lang="hr-HR" sz="1400" dirty="0"/>
          </a:p>
          <a:p>
            <a:r>
              <a:rPr lang="hr-HR" sz="1400" dirty="0"/>
              <a:t>8.b</a:t>
            </a:r>
            <a:r>
              <a:rPr lang="en-US" sz="1400" dirty="0"/>
              <a:t> is the best</a:t>
            </a:r>
            <a:endParaRPr lang="hr-HR" sz="1400" dirty="0"/>
          </a:p>
          <a:p>
            <a:r>
              <a:rPr lang="hr-HR" sz="1400" dirty="0"/>
              <a:t>8.b</a:t>
            </a:r>
            <a:r>
              <a:rPr lang="en-US" sz="1400" dirty="0"/>
              <a:t> is the best</a:t>
            </a:r>
            <a:endParaRPr lang="hr-HR" sz="1400" dirty="0"/>
          </a:p>
          <a:p>
            <a:endParaRPr lang="hr-HR" sz="1400" dirty="0"/>
          </a:p>
          <a:p>
            <a:r>
              <a:rPr lang="en-US" sz="1400" dirty="0"/>
              <a:t>OŠ Split 3 is the best</a:t>
            </a:r>
            <a:endParaRPr lang="hr-HR" sz="1400" dirty="0"/>
          </a:p>
          <a:p>
            <a:r>
              <a:rPr lang="en-US" sz="1400" dirty="0"/>
              <a:t>OŠ Split 3 is the best</a:t>
            </a:r>
            <a:endParaRPr lang="hr-HR" sz="1400" dirty="0"/>
          </a:p>
          <a:p>
            <a:r>
              <a:rPr lang="en-US" sz="1400" dirty="0"/>
              <a:t>OŠ Split 3 is the best</a:t>
            </a:r>
            <a:endParaRPr lang="hr-HR" sz="1400" dirty="0"/>
          </a:p>
          <a:p>
            <a:r>
              <a:rPr lang="hr-HR" sz="1400" dirty="0"/>
              <a:t>8.b</a:t>
            </a:r>
            <a:r>
              <a:rPr lang="en-US" sz="1400" dirty="0"/>
              <a:t> is the best</a:t>
            </a:r>
            <a:endParaRPr lang="hr-HR" sz="1400" dirty="0"/>
          </a:p>
          <a:p>
            <a:r>
              <a:rPr lang="hr-HR" sz="1400" dirty="0"/>
              <a:t>8.b</a:t>
            </a:r>
            <a:r>
              <a:rPr lang="en-US" sz="1400" dirty="0"/>
              <a:t> is the best</a:t>
            </a:r>
            <a:endParaRPr lang="hr-HR" sz="1400" dirty="0"/>
          </a:p>
          <a:p>
            <a:r>
              <a:rPr lang="hr-HR" sz="1400" dirty="0"/>
              <a:t>8.b</a:t>
            </a:r>
            <a:r>
              <a:rPr lang="en-US" sz="1400" dirty="0"/>
              <a:t> is the best</a:t>
            </a:r>
            <a:endParaRPr lang="hr-HR" sz="1400" dirty="0"/>
          </a:p>
          <a:p>
            <a:r>
              <a:rPr lang="hr-HR" sz="1400" dirty="0"/>
              <a:t>8.b</a:t>
            </a:r>
            <a:r>
              <a:rPr lang="en-US" sz="1400" dirty="0"/>
              <a:t> is the best</a:t>
            </a:r>
            <a:endParaRPr lang="hr-HR" sz="1400" dirty="0"/>
          </a:p>
          <a:p>
            <a:endParaRPr lang="hr-HR" sz="1400" dirty="0"/>
          </a:p>
          <a:p>
            <a:r>
              <a:rPr lang="en-US" sz="1400" dirty="0"/>
              <a:t>OŠ Split 3 is the best</a:t>
            </a:r>
            <a:endParaRPr lang="hr-HR" sz="1400" dirty="0"/>
          </a:p>
          <a:p>
            <a:r>
              <a:rPr lang="en-US" sz="1400" dirty="0"/>
              <a:t>OŠ Split 3 is the best</a:t>
            </a:r>
            <a:endParaRPr lang="hr-HR" sz="1400" dirty="0"/>
          </a:p>
          <a:p>
            <a:r>
              <a:rPr lang="en-US" sz="1400" dirty="0"/>
              <a:t>OŠ Split 3 is the best</a:t>
            </a:r>
            <a:endParaRPr lang="hr-HR" sz="1400" dirty="0"/>
          </a:p>
          <a:p>
            <a:r>
              <a:rPr lang="hr-HR" sz="1400" dirty="0"/>
              <a:t>8.b</a:t>
            </a:r>
            <a:r>
              <a:rPr lang="en-US" sz="1400" dirty="0"/>
              <a:t> is the best</a:t>
            </a:r>
            <a:endParaRPr lang="hr-HR" sz="1400" dirty="0"/>
          </a:p>
          <a:p>
            <a:r>
              <a:rPr lang="hr-HR" sz="1400" dirty="0"/>
              <a:t>8.b</a:t>
            </a:r>
            <a:r>
              <a:rPr lang="en-US" sz="1400" dirty="0"/>
              <a:t> is the best</a:t>
            </a:r>
            <a:endParaRPr lang="hr-HR" sz="1400" dirty="0"/>
          </a:p>
          <a:p>
            <a:r>
              <a:rPr lang="hr-HR" sz="1400" dirty="0"/>
              <a:t>8.b</a:t>
            </a:r>
            <a:r>
              <a:rPr lang="en-US" sz="1400" dirty="0"/>
              <a:t> is the best</a:t>
            </a:r>
            <a:endParaRPr lang="hr-HR" sz="1400" dirty="0"/>
          </a:p>
          <a:p>
            <a:r>
              <a:rPr lang="hr-HR" sz="1400" dirty="0"/>
              <a:t>8.b</a:t>
            </a:r>
            <a:r>
              <a:rPr lang="en-US" sz="1400" dirty="0"/>
              <a:t> is the best</a:t>
            </a:r>
            <a:endParaRPr lang="hr-HR" sz="1400" dirty="0"/>
          </a:p>
          <a:p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1470014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2D4507-DDD1-70D8-A1EA-980E5E728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Pokušaj ponovo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0757013-4C51-943B-816F-1622149BD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 descr="Computer Guy Meme Generator - Piñata Farms - The best meme generator and  meme maker for video &amp; image memes">
            <a:extLst>
              <a:ext uri="{FF2B5EF4-FFF2-40B4-BE49-F238E27FC236}">
                <a16:creationId xmlns:a16="http://schemas.microsoft.com/office/drawing/2014/main" id="{C6400EE1-FEDF-B5A8-FA3F-B993AAFEE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196" y="2357337"/>
            <a:ext cx="47625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kcijski gumb: Povratak 3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A44C4864-22DB-B1F7-F7FC-0F372F575873}"/>
              </a:ext>
            </a:extLst>
          </p:cNvPr>
          <p:cNvSpPr/>
          <p:nvPr/>
        </p:nvSpPr>
        <p:spPr>
          <a:xfrm>
            <a:off x="10233498" y="5690681"/>
            <a:ext cx="1206230" cy="802194"/>
          </a:xfrm>
          <a:prstGeom prst="actionButtonRetur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0606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A1BAEE-5A7B-0545-01B6-1D26BEE5B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Točno!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053FB8D-9275-DCE6-C163-1E5ABB7E8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2052" name="Picture 4" descr="Funny Programming Jokes">
            <a:extLst>
              <a:ext uri="{FF2B5EF4-FFF2-40B4-BE49-F238E27FC236}">
                <a16:creationId xmlns:a16="http://schemas.microsoft.com/office/drawing/2014/main" id="{E9C30FEF-93BC-4FFC-936B-FE3E9D06D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19" y="1371791"/>
            <a:ext cx="11305761" cy="3712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kcijski gumb: Povratak 4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FE0ED298-9730-AC74-9DBF-728C94B1D08B}"/>
              </a:ext>
            </a:extLst>
          </p:cNvPr>
          <p:cNvSpPr/>
          <p:nvPr/>
        </p:nvSpPr>
        <p:spPr>
          <a:xfrm>
            <a:off x="10466961" y="5775866"/>
            <a:ext cx="1206230" cy="802194"/>
          </a:xfrm>
          <a:prstGeom prst="actionButtonRetur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55231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762</Words>
  <Application>Microsoft Office PowerPoint</Application>
  <PresentationFormat>Široki zaslon</PresentationFormat>
  <Paragraphs>206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Tema sustava Office</vt:lpstr>
      <vt:lpstr>Što će ispisati sljedeći program?</vt:lpstr>
      <vt:lpstr>Što će ispisati sljedeći program?</vt:lpstr>
      <vt:lpstr>Što će ispisati sljedeći program?</vt:lpstr>
      <vt:lpstr>Što će ispisati sljedeći program?</vt:lpstr>
      <vt:lpstr>Što će ispisati sljedeći program?</vt:lpstr>
      <vt:lpstr>Što će ispisati sljedeći program?</vt:lpstr>
      <vt:lpstr>Pokušaj ponovo</vt:lpstr>
      <vt:lpstr>Točno!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Mila Ozretić</dc:creator>
  <cp:lastModifiedBy>Mila Ozretić</cp:lastModifiedBy>
  <cp:revision>1</cp:revision>
  <dcterms:created xsi:type="dcterms:W3CDTF">2024-10-20T09:35:35Z</dcterms:created>
  <dcterms:modified xsi:type="dcterms:W3CDTF">2024-10-20T10:05:58Z</dcterms:modified>
</cp:coreProperties>
</file>