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 snapToGrid="0">
      <p:cViewPr varScale="1">
        <p:scale>
          <a:sx n="37" d="100"/>
          <a:sy n="37" d="100"/>
        </p:scale>
        <p:origin x="408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7745F-A522-42FF-B841-2AD0E3257886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FE44A-E5F7-4960-8B92-CB975FF51D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2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44A-E5F7-4960-8B92-CB975FF51DD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072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FDBB-50A9-45E5-98CD-D213C413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06703-DCD6-4E20-91BC-78F90C4B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84BCE-7894-45A0-AE2B-FFC2E478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2EC9E-5E10-44C0-A58B-314ACF5B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DD4DA-94F1-4488-940E-85D2C739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5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AE59-A025-448F-9951-79747C77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047-50AB-47D7-BD4E-E1AC003EE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707FC-A43B-45CA-8D7B-9EEAD68B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DFEB7-6E05-4DCD-BE10-7A777E7F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4BF0E-C123-425C-A396-8E2EA852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63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00401-2C30-4767-A2DA-DF98D165E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97DCE-B60B-4BA3-8CC2-7A820F222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BDAC0-6D89-4961-B6C2-9AC187E6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9CD3-B7C7-40EA-80F7-275EE9CF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4017B-1948-47FE-A090-F63FC92A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32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9548-38CA-4983-B7AF-3CD3024D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A4C5A-8FB0-4F70-8A4A-245354300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A875-770F-4894-B6E0-B46E0D87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48133-6560-4F93-ACB7-B710FD24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E6126-7DD4-4605-9E7E-CDEE48F1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39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299E-74EC-47A4-A759-788D0DEF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0BFA9-CD62-4769-9F30-E34F91991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2E295-9EAE-43A6-9164-F7942F7D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716D6-2989-449F-8BDE-2B7DE23D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2E63-4D45-49CF-8E2A-38CE8604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247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5F8E9-AD74-46BA-930C-8F86EC385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DF2E2-89AA-41AC-8EE5-D1A7C396C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E4241-26DA-47C4-ACD0-5678E11A1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8B84F-999F-4052-9297-8BE477C6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9C9A-699C-451E-A775-30D27C9F7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6F6B9-13CA-4108-BFE4-B2DF457C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71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3777-EC06-41B2-A7A9-3FE82840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E75F4-622B-48E5-BAF3-E41912E01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A54BB-61F2-4B77-936A-14F347463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EBB58-244E-4945-B10E-5431F3579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5B964-747D-4D13-B60A-1C6140602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1F043-D846-451D-80A8-408EFAEB9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DDF56-2DC4-4AE9-8B68-7E114E9D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A077B-F0AC-4E6D-8A37-69FECBB9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098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AB61-82CA-443A-9364-DA25AE67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2E109-49F5-4579-B0F1-82ED2F8D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3F28D-EA64-481E-B0CD-2005C504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7217E-7BEA-41D0-B5B8-30288C89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77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C3C64-EDED-440A-9C00-BB98E0B8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FD132-D261-4781-8987-C03B8AE7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2BAA9-56CE-408C-9544-6444165D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192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627F-939B-4295-8AD6-33B881B1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64EA-F8AE-43E9-945D-DCDA76A55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6141D-712D-4645-99A8-7AAD6C847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6CB26-906D-4554-8585-6C4A3D6D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1DE93-E1E3-40C1-BD08-930E15A8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8C724-D5E7-47F2-8289-B417FB5F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3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5E8F-BAC4-4550-8B98-502FABDB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B4C71-B630-4B6C-BD7D-3DC2AD603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D9DC9-A640-4FEC-9153-3F9EA414D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F7D8-48AE-4291-99C6-72BA441A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D8E09-23BC-43DD-B72C-C6827784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CD0F-91DE-4D73-ACBC-A3863612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8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FC749-13A7-4930-A52C-69888FE3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1D963-9733-439D-A9E5-0F8AD800C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9C59F-0AE1-4F9C-93B8-5AE882326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F64D-0670-4D09-A489-E56866B098FF}" type="datetimeFigureOut">
              <a:rPr lang="hr-HR" smtClean="0"/>
              <a:t>22.9.2022.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1E6B-AE90-4795-B512-7E3B5DA47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36C8B-BF10-4F61-B5ED-559A04302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8CB7-25E1-4EEB-A60E-4EC28E3F9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90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9FBF-5F63-4B37-89F7-101F38B0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Dobriša Cesarić, Oblak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F7961EC-0606-4FD9-AFB7-411BD6705A3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3" r="14603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1C97B-2EDF-4A5C-BC85-9F5CC3004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/>
              <a:t>U predvečerje, iznenada,</a:t>
            </a:r>
          </a:p>
          <a:p>
            <a:r>
              <a:rPr lang="hr-HR" dirty="0"/>
              <a:t>Ni od kog iz dubine gledan,</a:t>
            </a:r>
          </a:p>
          <a:p>
            <a:r>
              <a:rPr lang="hr-HR" dirty="0"/>
              <a:t>Pojavio se ponad grada</a:t>
            </a:r>
          </a:p>
          <a:p>
            <a:r>
              <a:rPr lang="hr-HR" dirty="0"/>
              <a:t>Oblak jedan.</a:t>
            </a:r>
          </a:p>
        </p:txBody>
      </p:sp>
    </p:spTree>
    <p:extLst>
      <p:ext uri="{BB962C8B-B14F-4D97-AF65-F5344CB8AC3E}">
        <p14:creationId xmlns:p14="http://schemas.microsoft.com/office/powerpoint/2010/main" val="250993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7F72-6B28-4E6B-989B-06C5D563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Promotrite sljedeću rečenicu.Zapišite inačice.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3A097-DAA7-44A5-9E72-63A4FB49B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 Ljudi ne vide oblak.</a:t>
            </a:r>
          </a:p>
          <a:p>
            <a:pPr marL="0" indent="0">
              <a:buNone/>
            </a:pPr>
            <a:r>
              <a:rPr lang="hr-HR" dirty="0"/>
              <a:t>  Ljudi oblak ne vide.</a:t>
            </a:r>
          </a:p>
          <a:p>
            <a:pPr marL="0" indent="0">
              <a:buNone/>
            </a:pPr>
            <a:r>
              <a:rPr lang="hr-HR" dirty="0"/>
              <a:t>   Ne vide oblak ljudi.</a:t>
            </a:r>
          </a:p>
          <a:p>
            <a:pPr marL="0" indent="0">
              <a:buNone/>
            </a:pPr>
            <a:r>
              <a:rPr lang="hr-HR" dirty="0"/>
              <a:t>   Ne vide ljudi oblak.</a:t>
            </a:r>
          </a:p>
          <a:p>
            <a:pPr marL="0" indent="0">
              <a:buNone/>
            </a:pPr>
            <a:r>
              <a:rPr lang="hr-HR" dirty="0"/>
              <a:t>   Oblak ne vide ljudi.</a:t>
            </a:r>
          </a:p>
          <a:p>
            <a:pPr marL="0" indent="0">
              <a:buNone/>
            </a:pPr>
            <a:r>
              <a:rPr lang="hr-HR" dirty="0"/>
              <a:t>   Oblak ljudi ne vide.</a:t>
            </a:r>
          </a:p>
        </p:txBody>
      </p:sp>
    </p:spTree>
    <p:extLst>
      <p:ext uri="{BB962C8B-B14F-4D97-AF65-F5344CB8AC3E}">
        <p14:creationId xmlns:p14="http://schemas.microsoft.com/office/powerpoint/2010/main" val="31957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08E3-36B3-46CC-8E20-B8285FE3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8B20-C29C-4553-ADF8-E9DF9C9C0A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Ljudi ne vide oblak.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 S          P          O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/>
              <a:t>Oblak ljudi ne vide.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O         S         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A0517-AFEB-4674-A9A4-FBDF6D8858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stilski neobilježen poredak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stilski obilježen poredak</a:t>
            </a:r>
          </a:p>
          <a:p>
            <a:pPr marL="0" indent="0">
              <a:buNone/>
            </a:pPr>
            <a:r>
              <a:rPr lang="hr-HR" dirty="0"/>
              <a:t>(riječi se stavljaju na neočekivana mjesta čime se postiže veća izražajnost)</a:t>
            </a:r>
          </a:p>
        </p:txBody>
      </p:sp>
    </p:spTree>
    <p:extLst>
      <p:ext uri="{BB962C8B-B14F-4D97-AF65-F5344CB8AC3E}">
        <p14:creationId xmlns:p14="http://schemas.microsoft.com/office/powerpoint/2010/main" val="322259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87AC-0380-411C-B11A-2079150E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Red riječi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3DC17-9D39-41DA-9DD6-900F572FA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                ne utječe na značenje                       utječe na izražajnu 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    vrijednost teksta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F9AB62-38BA-4FA9-8648-694B18E11488}"/>
              </a:ext>
            </a:extLst>
          </p:cNvPr>
          <p:cNvCxnSpPr>
            <a:stCxn id="2" idx="2"/>
          </p:cNvCxnSpPr>
          <p:nvPr/>
        </p:nvCxnSpPr>
        <p:spPr>
          <a:xfrm flipH="1">
            <a:off x="3972560" y="1690688"/>
            <a:ext cx="2123440" cy="1184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D857BC-8663-48BF-864B-55781A36006B}"/>
              </a:ext>
            </a:extLst>
          </p:cNvPr>
          <p:cNvCxnSpPr/>
          <p:nvPr/>
        </p:nvCxnSpPr>
        <p:spPr>
          <a:xfrm>
            <a:off x="6096000" y="1690688"/>
            <a:ext cx="2052320" cy="1194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22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BA3-8B2A-4C9D-9F50-C612F44A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120" y="415925"/>
            <a:ext cx="10515600" cy="1325563"/>
          </a:xfrm>
        </p:spPr>
        <p:txBody>
          <a:bodyPr>
            <a:normAutofit/>
          </a:bodyPr>
          <a:lstStyle/>
          <a:p>
            <a:r>
              <a:rPr lang="hr-HR" sz="2800" dirty="0"/>
              <a:t>Hrvatski pjesnik Dobriša Cesarić napisao je pjesmu o paučinastom</a:t>
            </a:r>
            <a:br>
              <a:rPr lang="hr-HR" sz="2800" dirty="0"/>
            </a:br>
            <a:br>
              <a:rPr lang="hr-HR" sz="2800" dirty="0"/>
            </a:br>
            <a:r>
              <a:rPr lang="hr-HR" sz="2800" dirty="0"/>
              <a:t> ukrasu neba</a:t>
            </a:r>
            <a:r>
              <a:rPr lang="hr-HR" sz="24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67A7D-8B4A-49E7-A60E-CEA60DF78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6719"/>
            <a:ext cx="10515600" cy="3210243"/>
          </a:xfrm>
        </p:spPr>
        <p:txBody>
          <a:bodyPr/>
          <a:lstStyle/>
          <a:p>
            <a:r>
              <a:rPr lang="hr-HR" dirty="0"/>
              <a:t>pridjevni atribut + imenica</a:t>
            </a:r>
          </a:p>
          <a:p>
            <a:r>
              <a:rPr lang="hr-HR" dirty="0"/>
              <a:t>apozicija+ imenica</a:t>
            </a:r>
          </a:p>
          <a:p>
            <a:r>
              <a:rPr lang="hr-HR" dirty="0"/>
              <a:t>imenica + imenski atribut</a:t>
            </a:r>
          </a:p>
        </p:txBody>
      </p:sp>
    </p:spTree>
    <p:extLst>
      <p:ext uri="{BB962C8B-B14F-4D97-AF65-F5344CB8AC3E}">
        <p14:creationId xmlns:p14="http://schemas.microsoft.com/office/powerpoint/2010/main" val="21500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8D21-539B-4C72-AE9E-48A3AC2A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sz="3200" dirty="0"/>
              <a:t>Iznenada se pojavio na nebu.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0F885-38B3-4DA8-8521-B0D037F5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priložna oznaka ispred i iza predikata</a:t>
            </a:r>
          </a:p>
        </p:txBody>
      </p:sp>
    </p:spTree>
    <p:extLst>
      <p:ext uri="{BB962C8B-B14F-4D97-AF65-F5344CB8AC3E}">
        <p14:creationId xmlns:p14="http://schemas.microsoft.com/office/powerpoint/2010/main" val="146653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C2C2-6BFD-43C7-B82F-81748067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Stilski neobilježen red riječi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40794-5B4F-474A-823A-72FA1FA15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 + P +O</a:t>
            </a:r>
          </a:p>
          <a:p>
            <a:r>
              <a:rPr lang="hr-HR" dirty="0"/>
              <a:t>ATRP i AP ispred imenice</a:t>
            </a:r>
          </a:p>
          <a:p>
            <a:r>
              <a:rPr lang="hr-HR" dirty="0"/>
              <a:t>ATRI iza imenice</a:t>
            </a:r>
          </a:p>
          <a:p>
            <a:r>
              <a:rPr lang="hr-HR" dirty="0"/>
              <a:t>PO izrečena prilogom ispred P</a:t>
            </a:r>
          </a:p>
          <a:p>
            <a:r>
              <a:rPr lang="hr-HR" dirty="0"/>
              <a:t>PO izrečena skupom riječi iza P</a:t>
            </a:r>
          </a:p>
        </p:txBody>
      </p:sp>
    </p:spTree>
    <p:extLst>
      <p:ext uri="{BB962C8B-B14F-4D97-AF65-F5344CB8AC3E}">
        <p14:creationId xmlns:p14="http://schemas.microsoft.com/office/powerpoint/2010/main" val="2927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05D5-3739-4157-9DB3-98F24BB00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8C94-E222-44BA-8E36-20DD0A7277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dirty="0"/>
              <a:t>  Jesam li ih vidio?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Oni su nam ih pokazali.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F0150-7B47-49A5-B51D-F4F9C2280B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>
                <a:solidFill>
                  <a:srgbClr val="FF0000"/>
                </a:solidFill>
              </a:rPr>
              <a:t>obvezan </a:t>
            </a:r>
            <a:r>
              <a:rPr lang="hr-HR" dirty="0">
                <a:solidFill>
                  <a:srgbClr val="FF0000"/>
                </a:solidFill>
              </a:rPr>
              <a:t>red riječi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(li, glagolske zanaglasnice osim zanaglasnice je , zamjeničke zanaglasnice)</a:t>
            </a:r>
          </a:p>
        </p:txBody>
      </p:sp>
    </p:spTree>
    <p:extLst>
      <p:ext uri="{BB962C8B-B14F-4D97-AF65-F5344CB8AC3E}">
        <p14:creationId xmlns:p14="http://schemas.microsoft.com/office/powerpoint/2010/main" val="40049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CFE5-8465-4D95-8286-EEF765B9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Prepiši stihove stilski neobilježenim redom riječi.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742E-57A4-4B76-9260-0F2AC75AA2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U travi se žute cvjetovi</a:t>
            </a:r>
          </a:p>
          <a:p>
            <a:pPr marL="0" indent="0">
              <a:buNone/>
            </a:pPr>
            <a:r>
              <a:rPr lang="hr-HR" dirty="0"/>
              <a:t>   I zuje zlaćane pčele</a:t>
            </a:r>
          </a:p>
          <a:p>
            <a:pPr marL="0" indent="0">
              <a:buNone/>
            </a:pPr>
            <a:r>
              <a:rPr lang="hr-HR" dirty="0"/>
              <a:t>   Za sjenatim onim stablima </a:t>
            </a:r>
          </a:p>
          <a:p>
            <a:pPr marL="0" indent="0">
              <a:buNone/>
            </a:pPr>
            <a:r>
              <a:rPr lang="hr-HR" dirty="0"/>
              <a:t>   Krupni se oblaci bijele.</a:t>
            </a:r>
          </a:p>
          <a:p>
            <a:pPr marL="0" indent="0">
              <a:buNone/>
            </a:pPr>
            <a:r>
              <a:rPr lang="hr-HR"/>
              <a:t>                            </a:t>
            </a:r>
            <a:r>
              <a:rPr lang="hr-HR" dirty="0"/>
              <a:t>V.Vidrić, Pejzaž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C56D5-DEBD-4EB2-95B0-8F6A811025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2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241</Words>
  <Application>Microsoft Office PowerPoint</Application>
  <PresentationFormat>Široki zaslon</PresentationFormat>
  <Paragraphs>59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Dobriša Cesarić, Oblak</vt:lpstr>
      <vt:lpstr>Promotrite sljedeću rečenicu.Zapišite inačice. </vt:lpstr>
      <vt:lpstr>PowerPoint prezentacija</vt:lpstr>
      <vt:lpstr>Red riječi</vt:lpstr>
      <vt:lpstr>Hrvatski pjesnik Dobriša Cesarić napisao je pjesmu o paučinastom   ukrasu neba.</vt:lpstr>
      <vt:lpstr>Iznenada se pojavio na nebu.</vt:lpstr>
      <vt:lpstr>Stilski neobilježen red riječi</vt:lpstr>
      <vt:lpstr>PowerPoint prezentacija</vt:lpstr>
      <vt:lpstr>Prepiši stihove stilski neobilježenim redom riječi.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BARBARA DONKOV ZORČIĆ</cp:lastModifiedBy>
  <cp:revision>16</cp:revision>
  <dcterms:created xsi:type="dcterms:W3CDTF">2018-04-01T18:02:42Z</dcterms:created>
  <dcterms:modified xsi:type="dcterms:W3CDTF">2022-09-22T20:46:58Z</dcterms:modified>
</cp:coreProperties>
</file>