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4D3A-94F5-44A3-83DC-FE43B5F2B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64DE6-7723-4FD5-9D32-A7F1F3548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B2E55-0E18-4D80-AA5A-BA8623CA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B42C7-898A-41ED-B16C-932E20A2B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17900-8753-4B59-A491-73036BCEE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094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0FF1A-D7B0-4EE4-9949-8C9E37B7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F73FB-85BD-466F-AD9A-4C09F7AC8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AE97E-5039-4C5D-A3C1-C705FA8F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EEEC5-4C9A-400B-9B02-34597DE4F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CA866-A925-4BCD-A473-245E59A8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926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3EAB7F-D11E-42F5-8F9E-8EADCD5E8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AAEFC-F154-43B4-A2D2-4F2560191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3C0A9-DE16-4C67-B75A-887C07A0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D705E-8C44-4F81-B63C-EB135408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4F037-7AB2-4B2E-8F90-F9AA998C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183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BB29-5DD1-4E9C-8D90-77823936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5BB35-14AB-4127-B345-44F2A3097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FA845-73C2-4B74-9AFE-E62D6EEB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71A33-169A-4EBB-8F96-6AC3C4BA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26407-B4DF-4797-8031-C714E7CD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680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DADE-B5DB-4B85-9066-E31EBB5E3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0EEF7-FE8B-4D64-A450-5CCE6002D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ADDDF-F301-419E-929B-742A58095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385FB-108F-4C40-8F64-7928ACF5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8D426-BC6B-47F3-9FAD-F20AD907B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284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66664-E275-4442-B141-F10A4DC32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22B37-9D30-4DFC-817F-C8912336E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3F390-BD06-4CFF-8648-0AABC542D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1D2B5-0EBF-47F7-BC3F-0752040E7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14753-D5CD-4A59-A031-F2798A4C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69305-1DA8-4CE6-97A2-E802B3E1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4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1F9A-CCE2-4272-BAE2-7DD5D6A9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8B726-75BA-45D8-ABF8-0B0D37177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CC3D6-3B6D-4ABB-B2CC-25BDD301C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1FD943-90C0-4319-948F-067D20A81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27355E-76D2-4044-80F4-84E85E1AD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54629-AD6D-4B2F-97DD-7B924832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34CC16-0182-4C6E-A433-1BCA3595B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2C5C52-9E07-474D-A2A3-8CE0FBBF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961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18137-9D05-4C41-A31E-CAA8C032D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3DEE64-6BC2-4113-B896-03E08C7A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13E45-B11D-4BC7-B212-EBCC73DC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0FDC99-53D5-4C1A-A90D-7FB8B694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361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B6EB52-E102-439B-9F84-4CBE3672C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2AB8F-F789-4893-A3A2-20768E0B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0660B-CD67-44C1-8BB5-8E520A14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48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A902F-904A-4066-879A-BC0069C7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9825-8414-4023-BDE1-6DC536157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E894D-550E-4B46-B907-73E404FA5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ADD41-5DB5-430B-A201-25B393C8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3DC2C-E3DF-4828-A9E2-6726091D8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408E6-666F-4215-A1F4-33FDDB88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703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CC53-8923-4E5D-A423-720C4126D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3BEC4-0518-450B-A713-A94EB3958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A4347-67DB-42F9-BEFD-B28EC0898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B1E1-0634-4DE5-89C6-619351A49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413B8-E97C-4965-BF45-89C5E75DF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74678-0C9A-424E-B444-FB749DDE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9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468045-B5A9-4BA2-B47A-C081F9A81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DA08D-E699-4226-9940-16B0D810B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561D6-A76E-4814-880F-54E467DF1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2A1B9-AC51-4C5C-BF16-860880CF1827}" type="datetimeFigureOut">
              <a:rPr lang="hr-HR" smtClean="0"/>
              <a:t>8.1.2023.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6E94C-8F0A-40E2-9B2A-7B2CFC8B1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8ABA1-4B83-4FED-A10A-9CB3009D6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8775B-B85A-4B0B-ADA6-98F3529083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527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10163-EC75-4E49-A812-27A51A83D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E3C56-D063-41E0-A46F-2237BAFF43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DCEE52-D033-42B7-AEFF-3671336FEB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12" y="369929"/>
            <a:ext cx="7625918" cy="628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9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6DE2F-549F-46AE-8D12-6D9ECDD6D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4C233-AEC3-4E33-BE40-C440DB70EA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hr-HR" sz="3200" dirty="0"/>
              <a:t>UfkolikoznakovanajednommjestubistelmihtjelipomoćiTražiosamupravopisuonjekažupravomjestozatorečeničneznakoveistvarnocijelojepoglavljenjimaposvećenoRečeničniznakovitkobirekaokolikopravila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6F85A-13C5-4556-8151-DC9D546BFB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3200" dirty="0"/>
              <a:t> Uf, koliko znakova na jednom mjestu!Biste l’ mi htjeli pomoći? Tražio sam u pravopisu (on je, kažu, pravo mjesto za to) rečenične znakove i stvarno – cijelo je poglavlje njima posvećeno! Rečenični znakovi – tko bi rekao koliko pravila!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FF0000"/>
                </a:solidFill>
              </a:rPr>
              <a:t> - olakšavaju nam čitanje i razumijevanje teksta</a:t>
            </a:r>
          </a:p>
        </p:txBody>
      </p:sp>
    </p:spTree>
    <p:extLst>
      <p:ext uri="{BB962C8B-B14F-4D97-AF65-F5344CB8AC3E}">
        <p14:creationId xmlns:p14="http://schemas.microsoft.com/office/powerpoint/2010/main" val="5965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C7DAC-1485-45C2-BC4F-47CAA620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Trotočje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FB6EE-B06F-4608-814E-43335BD0A2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Na školskoj utakmici pjevaju, plješću, bodre...</a:t>
            </a:r>
          </a:p>
          <a:p>
            <a:endParaRPr lang="hr-HR" sz="2400" dirty="0"/>
          </a:p>
          <a:p>
            <a:endParaRPr lang="hr-HR" sz="2400" dirty="0"/>
          </a:p>
          <a:p>
            <a:pPr marL="0" indent="0">
              <a:buNone/>
            </a:pPr>
            <a:r>
              <a:rPr lang="hr-HR" sz="2400" dirty="0"/>
              <a:t>Pa...ovaj...ne znam odgovor.</a:t>
            </a:r>
          </a:p>
          <a:p>
            <a:endParaRPr lang="hr-HR" sz="2400" dirty="0"/>
          </a:p>
          <a:p>
            <a:endParaRPr lang="hr-HR" sz="2400" dirty="0"/>
          </a:p>
          <a:p>
            <a:pPr marL="0" indent="0">
              <a:buNone/>
            </a:pPr>
            <a:r>
              <a:rPr lang="hr-HR" sz="2400" dirty="0"/>
              <a:t>Novi zakon (...) omogućuje traženje putovnice.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EEADC7-B06D-4F60-9B2A-7253A3A0D1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- nedovršeno nabrajanje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isprekidani govor</a:t>
            </a:r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- izostavljen dio teksta</a:t>
            </a:r>
          </a:p>
        </p:txBody>
      </p:sp>
    </p:spTree>
    <p:extLst>
      <p:ext uri="{BB962C8B-B14F-4D97-AF65-F5344CB8AC3E}">
        <p14:creationId xmlns:p14="http://schemas.microsoft.com/office/powerpoint/2010/main" val="292512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4BED-487F-49F4-9095-37F58D5F2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489"/>
            <a:ext cx="10515600" cy="1325563"/>
          </a:xfrm>
        </p:spPr>
        <p:txBody>
          <a:bodyPr/>
          <a:lstStyle/>
          <a:p>
            <a:r>
              <a:rPr lang="hr-HR" dirty="0"/>
              <a:t>Izostavnik ‘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1914A-FDFB-4A48-AFA8-ECB36382C4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hr-HR" sz="2400" dirty="0"/>
          </a:p>
          <a:p>
            <a:pPr marL="0" indent="0">
              <a:buNone/>
            </a:pPr>
            <a:r>
              <a:rPr lang="hr-HR" sz="3200" dirty="0"/>
              <a:t>  </a:t>
            </a:r>
            <a:r>
              <a:rPr lang="hr-HR" sz="3200" dirty="0" err="1"/>
              <a:t>Drž’te</a:t>
            </a:r>
            <a:r>
              <a:rPr lang="hr-HR" sz="3200" dirty="0"/>
              <a:t> ga!</a:t>
            </a:r>
          </a:p>
          <a:p>
            <a:pPr marL="0" indent="0">
              <a:buNone/>
            </a:pPr>
            <a:r>
              <a:rPr lang="hr-HR" sz="3200" dirty="0"/>
              <a:t>  </a:t>
            </a:r>
            <a:r>
              <a:rPr lang="hr-HR" sz="3200" dirty="0" err="1"/>
              <a:t>Jel</a:t>
            </a:r>
            <a:r>
              <a:rPr lang="hr-HR" sz="3200" dirty="0"/>
              <a:t>’ to krevet il’ormar?</a:t>
            </a:r>
          </a:p>
          <a:p>
            <a:pPr marL="0" indent="0">
              <a:buNone/>
            </a:pPr>
            <a:r>
              <a:rPr lang="hr-HR" sz="3200" dirty="0"/>
              <a:t>  Srce je to malo, </a:t>
            </a:r>
            <a:r>
              <a:rPr lang="hr-HR" sz="3200" dirty="0" err="1"/>
              <a:t>al’vatreno</a:t>
            </a:r>
            <a:r>
              <a:rPr lang="hr-HR" sz="3200" dirty="0"/>
              <a:t>.</a:t>
            </a:r>
          </a:p>
          <a:p>
            <a:endParaRPr lang="hr-HR" sz="3200" dirty="0"/>
          </a:p>
          <a:p>
            <a:pPr marL="0" indent="0">
              <a:buNone/>
            </a:pP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30249-16E7-4A7A-A166-493F9DE6AF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sz="3200" dirty="0"/>
              <a:t>- bilježimo ga na mjestu izostavljenog slova ili sloga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>
                <a:solidFill>
                  <a:srgbClr val="FF0000"/>
                </a:solidFill>
              </a:rPr>
              <a:t>Pazi!</a:t>
            </a:r>
          </a:p>
          <a:p>
            <a:pPr marL="0" indent="0">
              <a:buNone/>
            </a:pPr>
            <a:r>
              <a:rPr lang="hr-HR" sz="3200" dirty="0"/>
              <a:t>Bit ću uporan!</a:t>
            </a:r>
          </a:p>
        </p:txBody>
      </p:sp>
    </p:spTree>
    <p:extLst>
      <p:ext uri="{BB962C8B-B14F-4D97-AF65-F5344CB8AC3E}">
        <p14:creationId xmlns:p14="http://schemas.microsoft.com/office/powerpoint/2010/main" val="211858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744D5-AA48-4EB3-A828-2382CF8A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Zagrada ( 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9A466-C976-459C-95E0-7FE86E0C18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Srednjodalmatinski otoci obuhvaćaju skupinu velikih (Brač, Hvar, Vis, Šolta) i manjih otoka.</a:t>
            </a:r>
          </a:p>
          <a:p>
            <a:endParaRPr lang="hr-HR" sz="2400" dirty="0"/>
          </a:p>
          <a:p>
            <a:pPr marL="0" indent="0">
              <a:buNone/>
            </a:pPr>
            <a:r>
              <a:rPr lang="hr-HR" sz="2400" dirty="0"/>
              <a:t>Nikola (</a:t>
            </a:r>
            <a:r>
              <a:rPr lang="hr-HR" sz="2400" i="1" dirty="0"/>
              <a:t>pruža Katarini rupčić</a:t>
            </a:r>
            <a:r>
              <a:rPr lang="hr-HR" sz="2400" dirty="0"/>
              <a:t>):”Izvoli.”</a:t>
            </a:r>
          </a:p>
          <a:p>
            <a:endParaRPr lang="hr-HR" sz="2400" dirty="0"/>
          </a:p>
          <a:p>
            <a:endParaRPr lang="hr-HR" sz="2400" dirty="0"/>
          </a:p>
          <a:p>
            <a:pPr marL="0" indent="0">
              <a:buNone/>
            </a:pPr>
            <a:r>
              <a:rPr lang="hr-HR" sz="2400" dirty="0"/>
              <a:t>U dvorani (ispunjenoj do posljednjeg mjesta) bilo je divno.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4DC23-FD76-4BC7-9882-D6A206D67E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- dio rečenice koji služi za objašnjavanje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- didaskalije</a:t>
            </a:r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- manje važan dio teksta</a:t>
            </a:r>
          </a:p>
        </p:txBody>
      </p:sp>
    </p:spTree>
    <p:extLst>
      <p:ext uri="{BB962C8B-B14F-4D97-AF65-F5344CB8AC3E}">
        <p14:creationId xmlns:p14="http://schemas.microsoft.com/office/powerpoint/2010/main" val="73447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131DA-EDDD-4A01-A5A3-5AF3477E6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Crtica – piše se s bjelinama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34F3A-7DA4-45A1-B173-61491028B5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Mislio je – u početku – bit će dobro.</a:t>
            </a:r>
          </a:p>
          <a:p>
            <a:pPr marL="0" indent="0">
              <a:buNone/>
            </a:pPr>
            <a:r>
              <a:rPr lang="hr-HR" sz="2400" dirty="0"/>
              <a:t>Često je putovao na relaciji Split – Zadar.</a:t>
            </a:r>
          </a:p>
          <a:p>
            <a:pPr marL="0" indent="0">
              <a:buNone/>
            </a:pPr>
            <a:r>
              <a:rPr lang="hr-HR" sz="2400" dirty="0"/>
              <a:t>Vozio se brzinom 60 – 80 kilometara na sat.</a:t>
            </a:r>
          </a:p>
          <a:p>
            <a:pPr marL="0" indent="0">
              <a:buNone/>
            </a:pPr>
            <a:r>
              <a:rPr lang="hr-HR" sz="2400" dirty="0"/>
              <a:t>Ivana Brlić-Mažuranić (1874. – 1938.)poznata je hrvatska spisateljica.</a:t>
            </a:r>
          </a:p>
          <a:p>
            <a:endParaRPr lang="hr-HR" sz="2400" dirty="0"/>
          </a:p>
          <a:p>
            <a:pPr marL="0" indent="0">
              <a:buNone/>
            </a:pPr>
            <a:r>
              <a:rPr lang="hr-HR" sz="2400" dirty="0"/>
              <a:t>Radno vrijeme je 9 – 16 sati.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C62AA-D271-4F9E-A17B-237A9D0513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- umetnuti dio</a:t>
            </a:r>
          </a:p>
          <a:p>
            <a:pPr marL="0" indent="0">
              <a:buNone/>
            </a:pPr>
            <a:r>
              <a:rPr lang="hr-HR" dirty="0"/>
              <a:t>- pri izražavanju raspona</a:t>
            </a:r>
          </a:p>
          <a:p>
            <a:pPr marL="0" indent="0">
              <a:buNone/>
            </a:pPr>
            <a:r>
              <a:rPr lang="hr-HR" dirty="0"/>
              <a:t>- brzina kretanja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- trajanje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- u značenju od - do</a:t>
            </a:r>
          </a:p>
        </p:txBody>
      </p:sp>
    </p:spTree>
    <p:extLst>
      <p:ext uri="{BB962C8B-B14F-4D97-AF65-F5344CB8AC3E}">
        <p14:creationId xmlns:p14="http://schemas.microsoft.com/office/powerpoint/2010/main" val="246577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1DCA-0070-42E8-BEEE-99341DC2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Spojnica </a:t>
            </a:r>
            <a:br>
              <a:rPr lang="hr-HR" dirty="0"/>
            </a:br>
            <a:r>
              <a:rPr lang="hr-HR" sz="2000" dirty="0"/>
              <a:t>(kraća od crtice, ne pišemo razmake ispred i iza nje)</a:t>
            </a:r>
            <a:endParaRPr lang="hr-HR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65E5E3-266F-4ECB-8715-ED70A6C749CC}"/>
              </a:ext>
            </a:extLst>
          </p:cNvPr>
          <p:cNvCxnSpPr>
            <a:cxnSpLocks/>
          </p:cNvCxnSpPr>
          <p:nvPr/>
        </p:nvCxnSpPr>
        <p:spPr>
          <a:xfrm>
            <a:off x="6761825" y="1676863"/>
            <a:ext cx="997258" cy="7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14F4303-2076-4437-950E-592BA777FE5F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6000" y="1690688"/>
            <a:ext cx="0" cy="1025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DA087B-DC12-41C6-B710-5DC20BD54303}"/>
              </a:ext>
            </a:extLst>
          </p:cNvPr>
          <p:cNvCxnSpPr/>
          <p:nvPr/>
        </p:nvCxnSpPr>
        <p:spPr>
          <a:xfrm flipH="1">
            <a:off x="3935766" y="1717828"/>
            <a:ext cx="1260629" cy="750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C84020D6-7F1D-4F16-8B4C-2A0DCFF58634}"/>
              </a:ext>
            </a:extLst>
          </p:cNvPr>
          <p:cNvSpPr/>
          <p:nvPr/>
        </p:nvSpPr>
        <p:spPr>
          <a:xfrm>
            <a:off x="905531" y="2441359"/>
            <a:ext cx="339126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Bije-li, ko-šar-ka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8AEC9F7-AB1A-4E1D-B8AC-40B814AEDA4A}"/>
              </a:ext>
            </a:extLst>
          </p:cNvPr>
          <p:cNvSpPr/>
          <p:nvPr/>
        </p:nvSpPr>
        <p:spPr>
          <a:xfrm>
            <a:off x="4382609" y="3382899"/>
            <a:ext cx="3145633" cy="1447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Ivana Brlić-Mažuranić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BEC90A5-F13D-4385-BC83-80670C1AA35B}"/>
              </a:ext>
            </a:extLst>
          </p:cNvPr>
          <p:cNvSpPr/>
          <p:nvPr/>
        </p:nvSpPr>
        <p:spPr>
          <a:xfrm>
            <a:off x="7448370" y="2441359"/>
            <a:ext cx="290298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-ji, -iji, naj-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5B32520-D6C8-4AAD-93B8-EC5D2900AEDD}"/>
              </a:ext>
            </a:extLst>
          </p:cNvPr>
          <p:cNvCxnSpPr/>
          <p:nvPr/>
        </p:nvCxnSpPr>
        <p:spPr>
          <a:xfrm>
            <a:off x="6096000" y="2716567"/>
            <a:ext cx="0" cy="639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2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0429C-C6A4-4431-919D-E7FD7A5E4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97" y="93665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hr-HR"/>
            </a:br>
            <a:r>
              <a:rPr lang="hr-HR"/>
              <a:t>                                   Koji </a:t>
            </a:r>
            <a:r>
              <a:rPr lang="hr-HR" dirty="0"/>
              <a:t>su koji</a:t>
            </a:r>
            <a:br>
              <a:rPr lang="hr-HR" dirty="0"/>
            </a:br>
            <a:br>
              <a:rPr lang="hr-HR" dirty="0"/>
            </a:br>
            <a:r>
              <a:rPr lang="hr-HR" dirty="0"/>
              <a:t>Ivana Brlić-Mažuranić (1874. – 1938.)poznata je hrvatska spisateljica.</a:t>
            </a: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21251-9CCE-4E02-A048-AA2B00021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00023"/>
            <a:ext cx="5181600" cy="329699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Pravopisni znakovi kazuju kako se nešto čita i razumije.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6EF62-6FC9-420D-B62E-101B205D0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400023"/>
            <a:ext cx="5181600" cy="277694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Rečenični znakovi rastavljaju tekst na rečenice i rečenične dijelove.</a:t>
            </a:r>
          </a:p>
        </p:txBody>
      </p:sp>
    </p:spTree>
    <p:extLst>
      <p:ext uri="{BB962C8B-B14F-4D97-AF65-F5344CB8AC3E}">
        <p14:creationId xmlns:p14="http://schemas.microsoft.com/office/powerpoint/2010/main" val="321065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1A5D78-E7D0-4C29-9E4D-58C96AC07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369" y="1230923"/>
            <a:ext cx="8396654" cy="359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6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295</Words>
  <Application>Microsoft Office PowerPoint</Application>
  <PresentationFormat>Široki zaslon</PresentationFormat>
  <Paragraphs>63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prezentacija</vt:lpstr>
      <vt:lpstr>PowerPoint prezentacija</vt:lpstr>
      <vt:lpstr>Trotočje ...</vt:lpstr>
      <vt:lpstr>Izostavnik ‘</vt:lpstr>
      <vt:lpstr>Zagrada (  )</vt:lpstr>
      <vt:lpstr>Crtica – piše se s bjelinama </vt:lpstr>
      <vt:lpstr>Spojnica  (kraća od crtice, ne pišemo razmake ispred i iza nje)</vt:lpstr>
      <vt:lpstr>                                    Koji su koji  Ivana Brlić-Mažuranić (1874. – 1938.)poznata je hrvatska spisateljica. 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</dc:creator>
  <cp:lastModifiedBy>BARBARA DONKOV ZORČIĆ</cp:lastModifiedBy>
  <cp:revision>19</cp:revision>
  <dcterms:created xsi:type="dcterms:W3CDTF">2018-03-03T20:02:48Z</dcterms:created>
  <dcterms:modified xsi:type="dcterms:W3CDTF">2023-01-08T17:15:10Z</dcterms:modified>
</cp:coreProperties>
</file>