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C241BF-D784-4653-B5F4-E10866AD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DD8A8B-834A-48B4-8920-8EFF08B8D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BAE9EC-EDBE-4D50-90F3-9D463D42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C8741F-42F4-4150-9FC9-9116B721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136B3D-6C49-4D9C-8539-DAFC3E648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389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C2D158-661F-461D-9472-2916C2F04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5F7704-28C0-4E6F-90CF-D780D1F73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83A3D6-4959-476D-B854-4B23314C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D027C1-CFB0-4DA2-B880-843F2D81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23B32D-602E-43C6-BB67-DC201A07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32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0718C51-3CA0-4E28-8175-5A9F628613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A7C9E3C-5398-4471-9458-ACDFFA8EB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0DE854-910C-4921-8636-B77FA028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BAEEB1-C50B-4B77-B635-B40207A6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5D5DF0-5F48-4603-B070-104C7423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28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98A0CE-0945-42E3-AF01-BA29F8A81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BE6E94-3509-43DD-91E6-001B7473C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0DC3F9-6765-4BEA-8C98-70971399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FB0987-30C3-4FD0-9C9E-6D889CE8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18FB9C-56DF-4E59-95D4-941093A8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351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EECAD7-ABE5-42A2-AFC2-D0D73601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C64BCC-41BA-4235-870F-9B4859CA8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358317-7AEA-4D9C-A03B-CD0B25A0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3CC7B-7F4B-4677-807D-D8BFCFD9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0E52B3-CFDE-407C-BE32-BD2A981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748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47E5F-BBAE-49B1-9568-ED62A373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BCF9C9-5D57-4213-952E-491409BAC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7E7120-F64E-470D-8621-9F1407E50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27DE38-80FF-4713-BC21-01941A70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B851D0-34A0-4F1C-8F50-DFC5C6E8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061BBA-BF43-4FAB-AF67-6558F260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3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9E3B1A-A41C-4026-97CE-8ACF1859F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11D0C9-FE30-460F-AF7A-A499F19F9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76E649-E4F3-4F21-B466-8C04BA25B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68FBC81-2FFC-4E90-B678-4E89263B6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1B2D4DA-1E55-4215-B7A6-3D330ED2F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8202283-382A-44F3-94BD-2F42ADD82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72D2DD-8EDF-495E-AE04-BCEAFE0C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60C6069-E1FF-425E-9BC7-D4A0C0565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680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662925-B79E-414C-9F73-3851C56A4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0DF9D2-A0ED-4E67-951B-9F44DFFA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96C995-6C17-4866-B44B-39134CDA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4F7F9F-02FF-4E05-8040-8BA87FAE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916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F29F61B-383A-4B7D-9FC3-3C46C954E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6AFE1BA-74DF-4AF5-9C79-EE7B55F54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7F548F-56E3-42CD-BD8B-92558DC35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893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455792-60DB-4194-BD6C-88E28E978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23B218-98F8-47AC-8FFA-6E51484D2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89D9D2-550B-4AAF-9F9B-EC3095991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88EF24-0630-4C00-BC8D-C950E0EC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8FA4A0-BDFA-4EAB-AAC7-6326BDDF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6E2880C-3855-42BF-8AC1-BAED9341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804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E8BA2-8367-44DB-B565-068220A7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5CF362-66D3-48C6-A116-E48B6281A0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0ABB200-FEEC-4FB8-92F7-B2A48A420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B9818C-A4DC-485E-8DA1-09636D372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5DC67F-8893-4076-AE05-A7D35A8C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99C91E-25D8-4618-8F99-58D656C6E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95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824D55C-9C8E-49BC-8D2C-8CF577B3D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7558DF-DC9E-4275-ACB9-6B2AC8206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7542DA-95E5-46B6-850D-43AA2F085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73C2-5235-4B26-B6F6-62340631C712}" type="datetimeFigureOut">
              <a:rPr lang="hr-HR" smtClean="0"/>
              <a:t>14.2.2020.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E162E-C948-4FC9-A14A-F05BB0CCB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E2DF1B-684A-4EA7-9E32-38F3F83EA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A073-6288-44CF-B40B-452AE4742E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3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Blablablabla</a:t>
            </a:r>
            <a:r>
              <a:rPr lang="hr-HR" smtClean="0"/>
              <a:t>…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66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F62D6-722B-40A2-A117-C504F94A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FAD022-652B-40C9-9D94-AC61D2C38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4000" dirty="0"/>
          </a:p>
          <a:p>
            <a:pPr marL="0" indent="0" algn="ctr">
              <a:buNone/>
            </a:pPr>
            <a:r>
              <a:rPr lang="hr-HR" sz="6600" dirty="0"/>
              <a:t>Govori da vidim tko si!</a:t>
            </a:r>
          </a:p>
        </p:txBody>
      </p:sp>
    </p:spTree>
    <p:extLst>
      <p:ext uri="{BB962C8B-B14F-4D97-AF65-F5344CB8AC3E}">
        <p14:creationId xmlns:p14="http://schemas.microsoft.com/office/powerpoint/2010/main" val="31755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BD5281-7C76-41A0-AC5E-E3E1F8A8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600" dirty="0"/>
              <a:t>Ti vs razgovor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D6411E-9412-454B-BE4A-22C7F651D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0 – 4 -  Ti si šutljivi šutljivko.Razgovor je za tebe neugodna pojava, ali to se može promijeniti.Kako? Naravno, samo vježbom! Za početak - sa svojim odrazom u ogledalu!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5 – 8 -  Ti si umjereni govorljivko, možeš govoriti i šutjeti – svejedno. U razgovoru se snalaziš kao riba u vodi.Tko je sugovornik? Nije važno.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9 – 12 – Ti si brbljavi brbljavko.Nije važan povod, tema...važno da se govori.Svako društvo ima jednog takvog, samo,  budi oprezan, ljudi vole slušati, ali vole i da ih se sluša.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05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B6202-7324-41BA-BABE-CB78FC67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2658126-0099-45E2-840B-D04458BA5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0271416" cy="6858000"/>
          </a:xfrm>
        </p:spPr>
      </p:pic>
    </p:spTree>
    <p:extLst>
      <p:ext uri="{BB962C8B-B14F-4D97-AF65-F5344CB8AC3E}">
        <p14:creationId xmlns:p14="http://schemas.microsoft.com/office/powerpoint/2010/main" val="342598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9D0575-0F3C-42DD-9506-2471828D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409DD27-EE43-486A-B10D-396351FB61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04" y="6973"/>
            <a:ext cx="10081591" cy="6851027"/>
          </a:xfrm>
        </p:spPr>
      </p:pic>
    </p:spTree>
    <p:extLst>
      <p:ext uri="{BB962C8B-B14F-4D97-AF65-F5344CB8AC3E}">
        <p14:creationId xmlns:p14="http://schemas.microsoft.com/office/powerpoint/2010/main" val="1499671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8E0F5-7D4C-4BF6-BFA4-3A8DC395F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9BE1963-AFEA-47C6-ABA7-E87471C16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0"/>
            <a:ext cx="10058400" cy="6883941"/>
          </a:xfrm>
        </p:spPr>
      </p:pic>
    </p:spTree>
    <p:extLst>
      <p:ext uri="{BB962C8B-B14F-4D97-AF65-F5344CB8AC3E}">
        <p14:creationId xmlns:p14="http://schemas.microsoft.com/office/powerpoint/2010/main" val="282026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6DCC4A-564E-4D36-828D-59161A498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0BE97B2A-D640-4BFF-8C22-E0CD570550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34" y="0"/>
            <a:ext cx="10558731" cy="6858000"/>
          </a:xfrm>
        </p:spPr>
      </p:pic>
    </p:spTree>
    <p:extLst>
      <p:ext uri="{BB962C8B-B14F-4D97-AF65-F5344CB8AC3E}">
        <p14:creationId xmlns:p14="http://schemas.microsoft.com/office/powerpoint/2010/main" val="1805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C75F43-9647-43CA-820C-D96D237EA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0DFC9AF-E6F6-49E2-9FA1-C77AE8382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978" y="0"/>
            <a:ext cx="9790043" cy="6809740"/>
          </a:xfrm>
        </p:spPr>
      </p:pic>
    </p:spTree>
    <p:extLst>
      <p:ext uri="{BB962C8B-B14F-4D97-AF65-F5344CB8AC3E}">
        <p14:creationId xmlns:p14="http://schemas.microsoft.com/office/powerpoint/2010/main" val="63933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582612-A167-43B1-89D8-1EE9B966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B45C6E-170D-4459-A307-598B9E85B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Učitelj je primio telefonski poziv.</a:t>
            </a:r>
          </a:p>
          <a:p>
            <a:pPr marL="0" indent="0">
              <a:buNone/>
            </a:pPr>
            <a:r>
              <a:rPr lang="hr-HR" dirty="0"/>
              <a:t>„Gospodine učitelju, Ivica danas neće doći u školu jer je bolestan.”</a:t>
            </a:r>
          </a:p>
          <a:p>
            <a:pPr marL="0" indent="0">
              <a:buNone/>
            </a:pPr>
            <a:r>
              <a:rPr lang="hr-HR" dirty="0"/>
              <a:t>„U redu, a s kim razgovaram?” upita učitelj.</a:t>
            </a:r>
          </a:p>
          <a:p>
            <a:pPr marL="0" indent="0">
              <a:buNone/>
            </a:pPr>
            <a:r>
              <a:rPr lang="hr-HR" dirty="0"/>
              <a:t>„S mojim tatom”, zbunjeno će Ivica.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167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284F0E-D10A-4B57-B543-240495938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F56B59C-6EDB-44E2-8175-87205D002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269" y="1866122"/>
            <a:ext cx="9479902" cy="3482959"/>
          </a:xfrm>
        </p:spPr>
      </p:pic>
    </p:spTree>
    <p:extLst>
      <p:ext uri="{BB962C8B-B14F-4D97-AF65-F5344CB8AC3E}">
        <p14:creationId xmlns:p14="http://schemas.microsoft.com/office/powerpoint/2010/main" val="421358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156</Words>
  <Application>Microsoft Office PowerPoint</Application>
  <PresentationFormat>Široki zaslon</PresentationFormat>
  <Paragraphs>13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Blablablabla…</vt:lpstr>
      <vt:lpstr>Ti vs razgovor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</dc:creator>
  <cp:lastModifiedBy>User</cp:lastModifiedBy>
  <cp:revision>14</cp:revision>
  <cp:lastPrinted>2018-04-25T08:18:35Z</cp:lastPrinted>
  <dcterms:created xsi:type="dcterms:W3CDTF">2018-04-06T20:28:13Z</dcterms:created>
  <dcterms:modified xsi:type="dcterms:W3CDTF">2020-02-14T08:13:17Z</dcterms:modified>
</cp:coreProperties>
</file>