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81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82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320984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5705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36229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4910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059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82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3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2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45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721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4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12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54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24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13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ka.hr/muzej/setnja-1-v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528204" y="1561381"/>
            <a:ext cx="9028831" cy="2924355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Šimunović, </a:t>
            </a:r>
            <a:r>
              <a:rPr lang="hr-HR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Alkar</a:t>
            </a:r>
            <a:endParaRPr lang="hr-HR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72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923692" y="446088"/>
            <a:ext cx="4170720" cy="735731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Šimunović</a:t>
            </a:r>
            <a:endParaRPr lang="hr-H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half" idx="2"/>
          </p:nvPr>
        </p:nvSpPr>
        <p:spPr>
          <a:xfrm>
            <a:off x="1794294" y="1362973"/>
            <a:ext cx="4727276" cy="4718649"/>
          </a:xfrm>
        </p:spPr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rodio se 1. rujna 1873. god. u Kninu</a:t>
            </a:r>
          </a:p>
          <a:p>
            <a:pPr marL="285750" indent="-285750">
              <a:buFontTx/>
              <a:buChar char="-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jetinjstvo je proveo, kao učiteljsko dijete,  u obližnjim mjestima </a:t>
            </a:r>
            <a:r>
              <a:rPr lang="hr-H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Koljane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Kijevo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Vrlika</a:t>
            </a:r>
          </a:p>
          <a:p>
            <a:pPr marL="285750" indent="-285750">
              <a:buFontTx/>
              <a:buChar char="-"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1892. maturirao je na Učiteljskoj školi u Arbanasima pokraj Zadra</a:t>
            </a:r>
          </a:p>
          <a:p>
            <a:pPr marL="342900" indent="-342900">
              <a:buFontTx/>
              <a:buChar char="-"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 je kao učitelj u </a:t>
            </a:r>
            <a:r>
              <a:rPr lang="hr-H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Hrvacama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Dicmu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u Splitu</a:t>
            </a:r>
          </a:p>
          <a:p>
            <a:pPr marL="342900" indent="-342900">
              <a:buFontTx/>
              <a:buChar char="-"/>
            </a:pPr>
            <a:r>
              <a:rPr lang="hr-H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prijateljavao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 s Vladimirom Nazorom i Milanom Begovićem</a:t>
            </a:r>
          </a:p>
          <a:p>
            <a:pPr marL="342900" indent="-342900">
              <a:buFontTx/>
              <a:buChar char="-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apisao je 70-ak novela, zbirke novela: </a:t>
            </a:r>
            <a:r>
              <a:rPr lang="hr-HR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Mrkodol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1909., </a:t>
            </a:r>
            <a:r>
              <a:rPr lang="hr-H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Đerdan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1914., </a:t>
            </a:r>
            <a:r>
              <a:rPr lang="hr-H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r-H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rke i sa Cetine,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1930.</a:t>
            </a:r>
            <a:r>
              <a:rPr lang="hr-H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Posmrtne novele,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1936.</a:t>
            </a:r>
          </a:p>
          <a:p>
            <a:pPr marL="342900" indent="-342900">
              <a:buFontTx/>
              <a:buChar char="-"/>
            </a:pP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hr-HR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INKO ŠIMUNOVIĆ I NJEGOV SVEVREMENSKI &quot;ALKAR&quot; - NSK blo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573" y="1086929"/>
            <a:ext cx="3856008" cy="489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80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372264" y="1207698"/>
            <a:ext cx="4502989" cy="4653351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Tx/>
              <a:buChar char="-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objavio je dva romana: </a:t>
            </a: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Tuđinac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1911. i </a:t>
            </a: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Porodica </a:t>
            </a:r>
            <a:r>
              <a:rPr lang="hr-H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Vinčić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1923.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dvije autobiografske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proze </a:t>
            </a:r>
            <a:r>
              <a:rPr lang="hr-H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Mladi dani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1919. i </a:t>
            </a:r>
            <a:r>
              <a:rPr lang="hr-H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Mladost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1921.</a:t>
            </a:r>
          </a:p>
          <a:p>
            <a:pPr marL="342900" indent="-342900">
              <a:buFontTx/>
              <a:buChar char="-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časopisu Vijenac objavio je 1926.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hr-H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Tragičnu autobiografiju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 tri dramska   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teksta od kojih je jedan bio izveden u  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splitskom kazalištu </a:t>
            </a:r>
          </a:p>
          <a:p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umro je 1933. u Zagrebu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342900" indent="-342900">
              <a:buFontTx/>
              <a:buChar char="-"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otpisani </a:t>
            </a:r>
            <a:r>
              <a:rPr lang="hr-H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hr-HR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imunovićev</a:t>
            </a:r>
            <a:r>
              <a:rPr lang="hr-HR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Alkar</a:t>
            </a:r>
            <a:r>
              <a:rPr lang="hr-HR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iz 1933. – iznimni je prilog hrvatskoj kulturnoj baštini.</a:t>
            </a:r>
          </a:p>
          <a:p>
            <a:endParaRPr lang="hr-HR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POTPISANI ŠIMUNOVIĆEV “ALKAR” IZ 1933. – IZNIMNI PRILOG HRVATSKOJ KULTURNOJ  BAŠTINI - Gradska knjižnica VukovarGradska knjižnica Vukova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253" y="1114663"/>
            <a:ext cx="5089585" cy="483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23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2592925" y="379562"/>
            <a:ext cx="8911687" cy="1525438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rad  u skupinama</a:t>
            </a:r>
            <a:br>
              <a:rPr lang="hr-H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Zadatci:</a:t>
            </a:r>
            <a:r>
              <a:rPr lang="hr-H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2001327" y="1380228"/>
            <a:ext cx="10023895" cy="52707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skupina</a:t>
            </a:r>
          </a:p>
          <a:p>
            <a:pPr marL="0" indent="0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Predstavite vitešku igru alku – povijest, ulogu, značenje za Cetinsku krajinu</a:t>
            </a:r>
          </a:p>
          <a:p>
            <a:pPr marL="0" indent="0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(vrijeme, pravila igre, nošnja, tradicija…)</a:t>
            </a:r>
          </a:p>
          <a:p>
            <a:pPr marL="0" indent="0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Odredi temu, književnu vrstu, vrijeme i mjesto radnje, jezik i stil, pouku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knjiž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djela. </a:t>
            </a:r>
          </a:p>
          <a:p>
            <a:pPr marL="0" indent="0">
              <a:buNone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skupina</a:t>
            </a:r>
          </a:p>
          <a:p>
            <a:pPr marL="0" indent="0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Prikaži odnos Marte, Salka i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Rašice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pomoću ljubavnog trokuta.</a:t>
            </a:r>
          </a:p>
          <a:p>
            <a:pPr marL="0" indent="0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Što Marta osjeća prema Salku, što </a:t>
            </a:r>
            <a:r>
              <a:rPr lang="hr-H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Salko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osjeća prema </a:t>
            </a:r>
            <a:r>
              <a:rPr lang="hr-H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Rašici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zašto se odlučuje za </a:t>
            </a:r>
            <a:r>
              <a:rPr lang="hr-H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Rašicu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Što </a:t>
            </a:r>
            <a:r>
              <a:rPr lang="hr-H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Salko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osjeća prema Marti, kakav je njegov odnos prema </a:t>
            </a:r>
            <a:r>
              <a:rPr lang="hr-H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Rašici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(ocu), poštuje li ga, ima li povjerenja u njega? Kako </a:t>
            </a:r>
            <a:r>
              <a:rPr lang="hr-H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Rašica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doživljava Martu, što osjeća prema njoj, kakav odnos ima prema Salku? Što alka znači Salku, što </a:t>
            </a:r>
            <a:r>
              <a:rPr lang="hr-H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Rašici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što Marti? Napiši u obliku T-tablice postupke likova koje opravdavaš  i koje ne opravdavaš.)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kupina</a:t>
            </a:r>
          </a:p>
          <a:p>
            <a:pPr marL="0" indent="0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Osmislite TV emisiju </a:t>
            </a:r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svom filmu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kojoj ćete ugostiti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Rašicu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Crnošiju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Predstavite ga gledateljima, intervjuirajte ga.</a:t>
            </a:r>
          </a:p>
          <a:p>
            <a:pPr marL="0" indent="0">
              <a:buNone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kupina</a:t>
            </a:r>
          </a:p>
          <a:p>
            <a:pPr marL="0" indent="0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Zamisli/zamislite  da si/ste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Salko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napišite svoju ispovijest u 1. osobi jednine. Izrecite sve što mislite da je Salku na duši. Obraćate se Dinku Šimunoviću,  svom literarnom ocu.</a:t>
            </a:r>
          </a:p>
          <a:p>
            <a:pPr marL="0" indent="0">
              <a:buNone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skupina</a:t>
            </a:r>
          </a:p>
          <a:p>
            <a:pPr marL="0" indent="0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Zamisli/zamislite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 Marta, napišite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svoju ispovijest u 1. osobi jednine.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Izrecite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sve što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mislite da je Marti na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duši.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Obraćate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Dinku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Šimunoviću, 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svom literarnom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ocu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hr-H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25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888521"/>
            <a:ext cx="8915400" cy="5022701"/>
          </a:xfrm>
        </p:spPr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Napiši scenarij i knjigu snimanja prema dijelovima kompozicije: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admetanje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Rašice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alaj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-čauša</a:t>
            </a:r>
          </a:p>
          <a:p>
            <a:pPr>
              <a:buFontTx/>
              <a:buChar char="-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uđenje staroj Stani</a:t>
            </a:r>
          </a:p>
          <a:p>
            <a:pPr>
              <a:buFontTx/>
              <a:buChar char="-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azgovor Marte i Salka u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Martinoj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obiteljskoj kući </a:t>
            </a:r>
          </a:p>
          <a:p>
            <a:pPr>
              <a:buFontTx/>
              <a:buChar char="-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azgovor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Rašice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Salka oko trčanja alke i prosidbe Marte</a:t>
            </a:r>
          </a:p>
          <a:p>
            <a:pPr>
              <a:buFontTx/>
              <a:buChar char="-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azgovor Marte i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Rašice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 kojem Marta otkriva osjećaje prema 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Rašici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Tx/>
              <a:buChar char="-"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Muzej Sinjske alke - virtualna šetnja</a:t>
            </a:r>
          </a:p>
          <a:p>
            <a:pPr marL="0" indent="0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www.alka.hr/muzej/setnja-1-v1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58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348</TotalTime>
  <Words>469</Words>
  <Application>Microsoft Office PowerPoint</Application>
  <PresentationFormat>Široki zaslon</PresentationFormat>
  <Paragraphs>46</Paragraphs>
  <Slides>5</Slides>
  <Notes>0</Notes>
  <HiddenSlides>1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Pramen</vt:lpstr>
      <vt:lpstr>D. Šimunović, Alkar</vt:lpstr>
      <vt:lpstr>D. Šimunović</vt:lpstr>
      <vt:lpstr>PowerPointova prezentacija</vt:lpstr>
      <vt:lpstr>- rad  u skupinama Zadatci: 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 Šimunović, Alkar</dc:title>
  <dc:creator>Neda Lelas</dc:creator>
  <cp:lastModifiedBy>Neda Lelas</cp:lastModifiedBy>
  <cp:revision>14</cp:revision>
  <dcterms:created xsi:type="dcterms:W3CDTF">2021-02-25T08:26:28Z</dcterms:created>
  <dcterms:modified xsi:type="dcterms:W3CDTF">2023-02-05T21:53:06Z</dcterms:modified>
</cp:coreProperties>
</file>