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GRxofEmo3H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4658" y="361503"/>
            <a:ext cx="2857500" cy="1600200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70" y="0"/>
            <a:ext cx="5907477" cy="3967882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58986"/>
            <a:ext cx="3657600" cy="2899013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654" y="3958985"/>
            <a:ext cx="3712684" cy="2899013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5682" y="2778057"/>
            <a:ext cx="6123137" cy="4079943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7593" y="-8895"/>
            <a:ext cx="3887995" cy="2786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76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838714" y="994913"/>
            <a:ext cx="8915400" cy="3777622"/>
          </a:xfrm>
        </p:spPr>
        <p:txBody>
          <a:bodyPr/>
          <a:lstStyle/>
          <a:p>
            <a:r>
              <a:rPr lang="hr-HR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https://</a:t>
            </a:r>
            <a:r>
              <a:rPr lang="hr-HR" u="sng" dirty="0" smtClean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www.youtube.com/watch?v=GRxofEmo3HA</a:t>
            </a:r>
            <a:endParaRPr lang="hr-HR" u="sng" dirty="0" smtClean="0">
              <a:solidFill>
                <a:srgbClr val="0563C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hr-HR" u="sng" dirty="0">
              <a:solidFill>
                <a:srgbClr val="0563C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hr-HR" u="sng" dirty="0" smtClean="0">
              <a:solidFill>
                <a:srgbClr val="0563C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hr-HR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https</a:t>
            </a:r>
            <a:r>
              <a:rPr lang="hr-H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://www.youtube.com/watch?v=RfG7dpjlvTk</a:t>
            </a:r>
          </a:p>
        </p:txBody>
      </p:sp>
    </p:spTree>
    <p:extLst>
      <p:ext uri="{BB962C8B-B14F-4D97-AF65-F5344CB8AC3E}">
        <p14:creationId xmlns:p14="http://schemas.microsoft.com/office/powerpoint/2010/main" val="426299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362974" y="465827"/>
            <a:ext cx="10141638" cy="6081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 err="1"/>
              <a:t>Basho</a:t>
            </a:r>
            <a:r>
              <a:rPr lang="hr-HR" dirty="0"/>
              <a:t>, </a:t>
            </a:r>
            <a:r>
              <a:rPr lang="hr-HR" dirty="0" err="1"/>
              <a:t>Buson</a:t>
            </a:r>
            <a:r>
              <a:rPr lang="hr-HR" dirty="0"/>
              <a:t>, </a:t>
            </a:r>
            <a:r>
              <a:rPr lang="hr-HR" dirty="0" err="1"/>
              <a:t>Issa</a:t>
            </a:r>
            <a:r>
              <a:rPr lang="hr-HR" dirty="0"/>
              <a:t>, D. Ivančan, V. Devide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 smtClean="0"/>
              <a:t>                                                    </a:t>
            </a:r>
            <a:r>
              <a:rPr lang="hr-H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Haiku</a:t>
            </a:r>
            <a:endParaRPr lang="hr-H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hr-HR" b="1" dirty="0" err="1"/>
              <a:t>Haiku</a:t>
            </a:r>
            <a:r>
              <a:rPr lang="hr-HR" b="1" dirty="0"/>
              <a:t> </a:t>
            </a:r>
            <a:r>
              <a:rPr lang="hr-HR" dirty="0"/>
              <a:t>je</a:t>
            </a:r>
            <a:r>
              <a:rPr lang="hr-HR" b="1" dirty="0"/>
              <a:t> </a:t>
            </a:r>
            <a:r>
              <a:rPr lang="hr-HR" dirty="0"/>
              <a:t>kratka lirska pjesma, japanskoga podrijetla</a:t>
            </a:r>
            <a:r>
              <a:rPr lang="hr-HR" b="1" dirty="0"/>
              <a:t>.</a:t>
            </a:r>
            <a:endParaRPr lang="hr-HR" dirty="0"/>
          </a:p>
          <a:p>
            <a:pPr marL="0" lvl="0" indent="0">
              <a:buNone/>
            </a:pPr>
            <a:r>
              <a:rPr lang="hr-HR" dirty="0" smtClean="0"/>
              <a:t>              - najčešće </a:t>
            </a:r>
            <a:r>
              <a:rPr lang="hr-HR" dirty="0"/>
              <a:t>se sastoji od 17 slogova raspoređenih tako da </a:t>
            </a:r>
            <a:r>
              <a:rPr lang="hr-HR" dirty="0" smtClean="0"/>
              <a:t>je</a:t>
            </a:r>
          </a:p>
          <a:p>
            <a:pPr marL="0" lvl="0" indent="0">
              <a:buNone/>
            </a:pPr>
            <a:r>
              <a:rPr lang="hr-HR" dirty="0"/>
              <a:t> </a:t>
            </a:r>
            <a:r>
              <a:rPr lang="hr-HR" dirty="0" smtClean="0"/>
              <a:t>                </a:t>
            </a:r>
            <a:r>
              <a:rPr lang="hr-HR" dirty="0"/>
              <a:t>prvi peterac, drugi sedmerac i treći </a:t>
            </a:r>
            <a:r>
              <a:rPr lang="hr-HR" dirty="0" smtClean="0"/>
              <a:t>peterac</a:t>
            </a:r>
          </a:p>
          <a:p>
            <a:pPr marL="0" lv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          </a:t>
            </a:r>
            <a:r>
              <a:rPr lang="hr-HR" i="1" dirty="0"/>
              <a:t>Proljetna kiša</a:t>
            </a:r>
            <a:r>
              <a:rPr lang="hr-HR" dirty="0"/>
              <a:t> -           </a:t>
            </a:r>
            <a:r>
              <a:rPr lang="hr-HR" dirty="0" smtClean="0"/>
              <a:t>  </a:t>
            </a:r>
            <a:r>
              <a:rPr lang="hr-HR" dirty="0"/>
              <a:t>- peterac          (5 slogova)</a:t>
            </a:r>
          </a:p>
          <a:p>
            <a:pPr marL="0" indent="0">
              <a:buNone/>
            </a:pPr>
            <a:r>
              <a:rPr lang="hr-HR" dirty="0"/>
              <a:t>  </a:t>
            </a:r>
            <a:r>
              <a:rPr lang="hr-HR" dirty="0" smtClean="0"/>
              <a:t>             </a:t>
            </a:r>
            <a:r>
              <a:rPr lang="hr-HR" i="1" dirty="0"/>
              <a:t>ovlažila školjkice</a:t>
            </a:r>
            <a:r>
              <a:rPr lang="hr-HR" dirty="0"/>
              <a:t>       </a:t>
            </a:r>
            <a:r>
              <a:rPr lang="hr-HR" dirty="0" smtClean="0"/>
              <a:t>   </a:t>
            </a:r>
            <a:r>
              <a:rPr lang="hr-HR" dirty="0"/>
              <a:t>- sedmerac      </a:t>
            </a:r>
            <a:r>
              <a:rPr lang="hr-HR" dirty="0" smtClean="0"/>
              <a:t> (</a:t>
            </a:r>
            <a:r>
              <a:rPr lang="hr-HR" dirty="0"/>
              <a:t>7 slogova)</a:t>
            </a:r>
          </a:p>
          <a:p>
            <a:pPr marL="0" indent="0">
              <a:buNone/>
            </a:pPr>
            <a:r>
              <a:rPr lang="hr-HR" dirty="0"/>
              <a:t>  </a:t>
            </a:r>
            <a:r>
              <a:rPr lang="hr-HR" dirty="0" smtClean="0"/>
              <a:t>             </a:t>
            </a:r>
            <a:r>
              <a:rPr lang="hr-HR" i="1" dirty="0"/>
              <a:t>na malom žalu</a:t>
            </a:r>
            <a:r>
              <a:rPr lang="hr-HR" dirty="0"/>
              <a:t>            - peterac           (5 slogova)</a:t>
            </a:r>
          </a:p>
          <a:p>
            <a:pPr marL="0" indent="0">
              <a:buNone/>
            </a:pPr>
            <a:r>
              <a:rPr lang="hr-HR" dirty="0"/>
              <a:t>                                                </a:t>
            </a:r>
          </a:p>
          <a:p>
            <a:pPr lvl="0"/>
            <a:r>
              <a:rPr lang="hr-HR" dirty="0"/>
              <a:t>motivi u </a:t>
            </a:r>
            <a:r>
              <a:rPr lang="hr-HR" dirty="0" err="1"/>
              <a:t>haiku</a:t>
            </a:r>
            <a:r>
              <a:rPr lang="hr-HR" dirty="0"/>
              <a:t> pjesmama često su pejzažni</a:t>
            </a:r>
          </a:p>
          <a:p>
            <a:pPr lvl="0"/>
            <a:r>
              <a:rPr lang="hr-HR" dirty="0"/>
              <a:t>svaki je </a:t>
            </a:r>
            <a:r>
              <a:rPr lang="hr-HR" dirty="0" err="1"/>
              <a:t>haiku</a:t>
            </a:r>
            <a:r>
              <a:rPr lang="hr-HR" dirty="0"/>
              <a:t> jedna pjesnička slika</a:t>
            </a:r>
          </a:p>
          <a:p>
            <a:r>
              <a:rPr lang="hr-HR" dirty="0"/>
              <a:t>svaki se </a:t>
            </a:r>
            <a:r>
              <a:rPr lang="hr-HR" dirty="0" err="1"/>
              <a:t>haiku</a:t>
            </a:r>
            <a:r>
              <a:rPr lang="hr-HR" dirty="0"/>
              <a:t> čita dva puta uzastopno</a:t>
            </a: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0342" y="4951562"/>
            <a:ext cx="3121144" cy="1820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0450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528163" y="649857"/>
            <a:ext cx="10246894" cy="57250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400" b="1" dirty="0" smtClean="0"/>
              <a:t>Nastavni listić 1.</a:t>
            </a:r>
          </a:p>
          <a:p>
            <a:pPr marL="0" indent="0">
              <a:buNone/>
            </a:pPr>
            <a:endParaRPr lang="hr-HR" sz="2400" dirty="0" smtClean="0"/>
          </a:p>
          <a:p>
            <a:pPr marL="0" indent="0">
              <a:buNone/>
            </a:pPr>
            <a:r>
              <a:rPr lang="hr-HR" sz="2400" dirty="0" smtClean="0"/>
              <a:t>Pokušaj </a:t>
            </a:r>
            <a:r>
              <a:rPr lang="hr-HR" sz="2400" dirty="0"/>
              <a:t>napisati </a:t>
            </a:r>
            <a:r>
              <a:rPr lang="hr-HR" sz="2400" dirty="0" err="1"/>
              <a:t>haiku</a:t>
            </a:r>
            <a:r>
              <a:rPr lang="hr-HR" sz="2400" dirty="0"/>
              <a:t> pjesmu. Neka ti pri pisanju </a:t>
            </a:r>
            <a:r>
              <a:rPr lang="hr-HR" sz="2400" dirty="0" err="1"/>
              <a:t>haiku</a:t>
            </a:r>
            <a:r>
              <a:rPr lang="hr-HR" sz="2400" dirty="0"/>
              <a:t> pjesme pomognu sljedeće upute:	</a:t>
            </a:r>
          </a:p>
          <a:p>
            <a:pPr lvl="0"/>
            <a:r>
              <a:rPr lang="hr-HR" sz="2400" dirty="0"/>
              <a:t>Napravi svoj popis pridjeva, imenica i glagola kojima ćeš opisati proljeće.</a:t>
            </a:r>
          </a:p>
          <a:p>
            <a:pPr lvl="0"/>
            <a:r>
              <a:rPr lang="hr-HR" sz="2400" dirty="0"/>
              <a:t>Rasporedi ih ovako:</a:t>
            </a:r>
          </a:p>
          <a:p>
            <a:pPr marL="0" lvl="0" indent="0">
              <a:buNone/>
            </a:pPr>
            <a:r>
              <a:rPr lang="hr-HR" sz="2400" dirty="0" smtClean="0"/>
              <a:t>              1. stih</a:t>
            </a:r>
            <a:r>
              <a:rPr lang="hr-HR" sz="2400" dirty="0"/>
              <a:t>: </a:t>
            </a:r>
            <a:r>
              <a:rPr lang="hr-HR" sz="2400" dirty="0" smtClean="0"/>
              <a:t>pridjev</a:t>
            </a:r>
            <a:r>
              <a:rPr lang="hr-HR" sz="2400" dirty="0"/>
              <a:t>, imenica</a:t>
            </a:r>
          </a:p>
          <a:p>
            <a:pPr marL="0" lvl="0" indent="0">
              <a:buNone/>
            </a:pPr>
            <a:r>
              <a:rPr lang="hr-HR" sz="2400" dirty="0" smtClean="0"/>
              <a:t>              2. stih</a:t>
            </a:r>
            <a:r>
              <a:rPr lang="hr-HR" sz="2400" dirty="0"/>
              <a:t>: pridjev, imenica, glagol</a:t>
            </a:r>
          </a:p>
          <a:p>
            <a:pPr marL="0" lvl="0" indent="0">
              <a:buNone/>
            </a:pPr>
            <a:r>
              <a:rPr lang="hr-HR" sz="2400" dirty="0" smtClean="0"/>
              <a:t>              3. stih</a:t>
            </a:r>
            <a:r>
              <a:rPr lang="hr-HR" sz="2400" dirty="0"/>
              <a:t>: glagol, imenica</a:t>
            </a:r>
          </a:p>
          <a:p>
            <a:pPr lvl="0"/>
            <a:r>
              <a:rPr lang="hr-HR" sz="2400" dirty="0"/>
              <a:t>Pravilno rasporedi stihove s obzirom na broj slogova: </a:t>
            </a:r>
          </a:p>
          <a:p>
            <a:pPr marL="0" lvl="0" indent="0">
              <a:buNone/>
            </a:pPr>
            <a:r>
              <a:rPr lang="hr-HR" sz="2400" dirty="0" smtClean="0"/>
              <a:t>     stih</a:t>
            </a:r>
            <a:r>
              <a:rPr lang="hr-HR" sz="2400" dirty="0"/>
              <a:t>: peterac, 2. stih: sedmerac, 3. stih: peterac</a:t>
            </a:r>
          </a:p>
          <a:p>
            <a:endParaRPr lang="hr-HR" sz="2400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68288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717943" y="172529"/>
            <a:ext cx="10281399" cy="668547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2400" b="1" dirty="0" smtClean="0"/>
              <a:t>Napomene:</a:t>
            </a:r>
            <a:endParaRPr lang="hr-HR" sz="2400" b="1" dirty="0"/>
          </a:p>
          <a:p>
            <a:r>
              <a:rPr lang="hr-HR" sz="2400" dirty="0" smtClean="0"/>
              <a:t> </a:t>
            </a:r>
            <a:r>
              <a:rPr lang="hr-HR" sz="2400" dirty="0" err="1" smtClean="0"/>
              <a:t>Haiku</a:t>
            </a:r>
            <a:r>
              <a:rPr lang="hr-HR" sz="2400" dirty="0" smtClean="0"/>
              <a:t> </a:t>
            </a:r>
            <a:r>
              <a:rPr lang="hr-HR" sz="2400" dirty="0" smtClean="0"/>
              <a:t>pjesma najčešće </a:t>
            </a:r>
            <a:r>
              <a:rPr lang="hr-HR" sz="2400" dirty="0" smtClean="0"/>
              <a:t>ima riječ koja upućuje na određeno godišnje doba.</a:t>
            </a:r>
          </a:p>
          <a:p>
            <a:r>
              <a:rPr lang="hr-HR" sz="2400" dirty="0" err="1" smtClean="0"/>
              <a:t>Haiku</a:t>
            </a:r>
            <a:r>
              <a:rPr lang="hr-HR" sz="2400" dirty="0" smtClean="0"/>
              <a:t> </a:t>
            </a:r>
            <a:r>
              <a:rPr lang="hr-HR" sz="2400" dirty="0" smtClean="0"/>
              <a:t>je izraz trenutnog doživljaja prenesenog na papir bez razmišljanja.</a:t>
            </a:r>
          </a:p>
          <a:p>
            <a:r>
              <a:rPr lang="hr-HR" sz="2400" dirty="0" err="1" smtClean="0"/>
              <a:t>Haiku</a:t>
            </a:r>
            <a:r>
              <a:rPr lang="hr-HR" sz="2400" dirty="0" smtClean="0"/>
              <a:t> pjesnik ne ističe svoje JA, u prvom je planu priroda.</a:t>
            </a:r>
          </a:p>
          <a:p>
            <a:r>
              <a:rPr lang="hr-HR" sz="2400" dirty="0" smtClean="0"/>
              <a:t>Viđeni motiv ili tema iz prirode trebaju imati poetsku vrijednost.</a:t>
            </a:r>
          </a:p>
          <a:p>
            <a:r>
              <a:rPr lang="hr-HR" sz="2400" dirty="0" smtClean="0"/>
              <a:t>Tema je najčešće priroda, ali to može biti i čovjek u njoj.</a:t>
            </a:r>
          </a:p>
          <a:p>
            <a:r>
              <a:rPr lang="hr-HR" sz="2400" dirty="0" smtClean="0"/>
              <a:t>Ljepota je </a:t>
            </a:r>
            <a:r>
              <a:rPr lang="hr-HR" sz="2400" dirty="0" err="1" smtClean="0"/>
              <a:t>haiku</a:t>
            </a:r>
            <a:r>
              <a:rPr lang="hr-HR" sz="2400" dirty="0" smtClean="0"/>
              <a:t> </a:t>
            </a:r>
            <a:r>
              <a:rPr lang="hr-HR" sz="2400" dirty="0" smtClean="0"/>
              <a:t>pjesme</a:t>
            </a:r>
            <a:r>
              <a:rPr lang="hr-HR" sz="2400" dirty="0" smtClean="0"/>
              <a:t> </a:t>
            </a:r>
            <a:r>
              <a:rPr lang="hr-HR" sz="2400" dirty="0" smtClean="0"/>
              <a:t>u tome što se već viđeno i poznato opisuje na novi način.</a:t>
            </a:r>
          </a:p>
          <a:p>
            <a:r>
              <a:rPr lang="hr-HR" sz="2400" dirty="0" smtClean="0"/>
              <a:t>Vrijeme događanja je sadašnjost.</a:t>
            </a:r>
          </a:p>
          <a:p>
            <a:r>
              <a:rPr lang="hr-HR" sz="2400" dirty="0" err="1" smtClean="0"/>
              <a:t>Haiku</a:t>
            </a:r>
            <a:r>
              <a:rPr lang="hr-HR" sz="2400" dirty="0" smtClean="0"/>
              <a:t> ne podnosi kićenost i srok, a u pravilu nema naslova i ne treba ga poistovjećivati ni s poslovicom niti s aforizmom jer on to nije.</a:t>
            </a:r>
          </a:p>
          <a:p>
            <a:r>
              <a:rPr lang="hr-HR" sz="2400" dirty="0" err="1" smtClean="0"/>
              <a:t>Haiku</a:t>
            </a:r>
            <a:r>
              <a:rPr lang="hr-HR" sz="2400" dirty="0" smtClean="0"/>
              <a:t> se uči pisati čitanjem i doživljavanjem napisanih pjesama.</a:t>
            </a:r>
          </a:p>
        </p:txBody>
      </p:sp>
    </p:spTree>
    <p:extLst>
      <p:ext uri="{BB962C8B-B14F-4D97-AF65-F5344CB8AC3E}">
        <p14:creationId xmlns:p14="http://schemas.microsoft.com/office/powerpoint/2010/main" val="2096722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147976" y="672859"/>
            <a:ext cx="9903125" cy="618514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2400" b="1" dirty="0" smtClean="0"/>
              <a:t>Motivi za </a:t>
            </a:r>
            <a:r>
              <a:rPr lang="hr-HR" sz="2400" b="1" dirty="0" err="1"/>
              <a:t>haiku</a:t>
            </a:r>
            <a:r>
              <a:rPr lang="hr-HR" sz="2400" b="1" dirty="0"/>
              <a:t> pjesme</a:t>
            </a:r>
            <a:r>
              <a:rPr lang="hr-HR" sz="2400" b="1" dirty="0" smtClean="0"/>
              <a:t>:</a:t>
            </a:r>
          </a:p>
          <a:p>
            <a:pPr marL="0" indent="0">
              <a:buNone/>
            </a:pPr>
            <a:endParaRPr lang="hr-HR" sz="2400" dirty="0"/>
          </a:p>
          <a:p>
            <a:pPr marL="0" indent="0">
              <a:buNone/>
            </a:pPr>
            <a:r>
              <a:rPr lang="hr-HR" sz="2400" dirty="0" smtClean="0"/>
              <a:t>    TREŠNJA           </a:t>
            </a:r>
            <a:r>
              <a:rPr lang="hr-HR" sz="2400" dirty="0"/>
              <a:t>RUŽA        CVIJET         ZEMLJA        MORE       </a:t>
            </a:r>
            <a:endParaRPr lang="hr-HR" sz="2400" dirty="0" smtClean="0"/>
          </a:p>
          <a:p>
            <a:pPr marL="0" indent="0">
              <a:buNone/>
            </a:pPr>
            <a:endParaRPr lang="hr-HR" sz="2400" dirty="0"/>
          </a:p>
          <a:p>
            <a:pPr marL="0" indent="0">
              <a:buNone/>
            </a:pPr>
            <a:r>
              <a:rPr lang="hr-HR" sz="2400" dirty="0" smtClean="0"/>
              <a:t>    SUNCE      </a:t>
            </a:r>
            <a:r>
              <a:rPr lang="hr-HR" sz="2400" dirty="0"/>
              <a:t>KIŠA       </a:t>
            </a:r>
            <a:r>
              <a:rPr lang="hr-HR" sz="2400" dirty="0" smtClean="0"/>
              <a:t>SNIJEG     LEPTIR        PROLJEĆE</a:t>
            </a:r>
          </a:p>
          <a:p>
            <a:pPr marL="0" indent="0">
              <a:buNone/>
            </a:pPr>
            <a:endParaRPr lang="hr-HR" sz="2400" dirty="0"/>
          </a:p>
          <a:p>
            <a:pPr marL="0" indent="0">
              <a:buNone/>
            </a:pPr>
            <a:r>
              <a:rPr lang="hr-HR" sz="2400" dirty="0" smtClean="0"/>
              <a:t>   PRIRODA             </a:t>
            </a:r>
            <a:r>
              <a:rPr lang="hr-HR" sz="2400" dirty="0"/>
              <a:t>KNJIGA          </a:t>
            </a:r>
            <a:r>
              <a:rPr lang="hr-HR" sz="2400" dirty="0" smtClean="0"/>
              <a:t>PRIJATELJ         STABLO</a:t>
            </a:r>
          </a:p>
          <a:p>
            <a:pPr marL="0" indent="0">
              <a:buNone/>
            </a:pPr>
            <a:r>
              <a:rPr lang="hr-HR" sz="2400" dirty="0" smtClean="0"/>
              <a:t>     </a:t>
            </a:r>
          </a:p>
          <a:p>
            <a:pPr marL="0" indent="0">
              <a:buNone/>
            </a:pPr>
            <a:r>
              <a:rPr lang="hr-HR" sz="2400" dirty="0"/>
              <a:t> </a:t>
            </a:r>
            <a:r>
              <a:rPr lang="hr-HR" sz="2400" dirty="0" smtClean="0"/>
              <a:t>  BUBAMARA        </a:t>
            </a:r>
            <a:r>
              <a:rPr lang="hr-HR" sz="2400" dirty="0"/>
              <a:t>ZVIJEZDA        SVIJET        </a:t>
            </a:r>
            <a:r>
              <a:rPr lang="hr-HR" sz="2400" dirty="0" smtClean="0"/>
              <a:t>LJUBAV</a:t>
            </a:r>
          </a:p>
          <a:p>
            <a:pPr marL="0" indent="0">
              <a:buNone/>
            </a:pPr>
            <a:endParaRPr lang="hr-HR" sz="2400" dirty="0" smtClean="0"/>
          </a:p>
          <a:p>
            <a:pPr marL="0" indent="0">
              <a:buNone/>
            </a:pPr>
            <a:r>
              <a:rPr lang="hr-HR" sz="2400" dirty="0"/>
              <a:t> </a:t>
            </a:r>
            <a:r>
              <a:rPr lang="hr-HR" sz="2400" dirty="0" smtClean="0"/>
              <a:t>  PAS         JABUKA       MRAV          ZEC          MAČKA</a:t>
            </a:r>
            <a:endParaRPr lang="hr-HR" sz="2400" dirty="0"/>
          </a:p>
          <a:p>
            <a:pPr marL="0" indent="0">
              <a:buNone/>
            </a:pPr>
            <a:r>
              <a:rPr lang="hr-HR" sz="2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5322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amen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130</TotalTime>
  <Words>279</Words>
  <Application>Microsoft Office PowerPoint</Application>
  <PresentationFormat>Široki zaslon</PresentationFormat>
  <Paragraphs>50</Paragraphs>
  <Slides>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12" baseType="lpstr">
      <vt:lpstr>Arial</vt:lpstr>
      <vt:lpstr>Calibri</vt:lpstr>
      <vt:lpstr>Century Gothic</vt:lpstr>
      <vt:lpstr>Times New Roman</vt:lpstr>
      <vt:lpstr>Wingdings 3</vt:lpstr>
      <vt:lpstr>Pramen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Neda</dc:creator>
  <cp:lastModifiedBy>Neda Lelas</cp:lastModifiedBy>
  <cp:revision>9</cp:revision>
  <dcterms:created xsi:type="dcterms:W3CDTF">2018-04-15T14:31:13Z</dcterms:created>
  <dcterms:modified xsi:type="dcterms:W3CDTF">2023-02-20T19:28:37Z</dcterms:modified>
</cp:coreProperties>
</file>