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sldIdLst>
    <p:sldId id="256" r:id="rId2"/>
    <p:sldId id="302" r:id="rId3"/>
    <p:sldId id="257" r:id="rId4"/>
    <p:sldId id="259" r:id="rId5"/>
    <p:sldId id="260" r:id="rId6"/>
    <p:sldId id="262" r:id="rId7"/>
    <p:sldId id="274" r:id="rId8"/>
    <p:sldId id="263" r:id="rId9"/>
    <p:sldId id="319" r:id="rId10"/>
    <p:sldId id="266" r:id="rId11"/>
    <p:sldId id="267" r:id="rId12"/>
    <p:sldId id="320" r:id="rId13"/>
    <p:sldId id="321" r:id="rId14"/>
    <p:sldId id="270" r:id="rId15"/>
    <p:sldId id="271" r:id="rId16"/>
    <p:sldId id="323" r:id="rId17"/>
    <p:sldId id="272" r:id="rId18"/>
    <p:sldId id="324" r:id="rId19"/>
    <p:sldId id="276" r:id="rId20"/>
    <p:sldId id="308" r:id="rId21"/>
    <p:sldId id="299" r:id="rId22"/>
    <p:sldId id="316" r:id="rId23"/>
    <p:sldId id="294" r:id="rId24"/>
    <p:sldId id="279" r:id="rId25"/>
    <p:sldId id="293" r:id="rId26"/>
    <p:sldId id="312" r:id="rId27"/>
    <p:sldId id="303" r:id="rId28"/>
    <p:sldId id="277" r:id="rId29"/>
    <p:sldId id="305" r:id="rId30"/>
    <p:sldId id="311" r:id="rId31"/>
    <p:sldId id="309" r:id="rId32"/>
    <p:sldId id="287" r:id="rId33"/>
    <p:sldId id="284" r:id="rId34"/>
    <p:sldId id="317" r:id="rId35"/>
    <p:sldId id="280" r:id="rId36"/>
    <p:sldId id="325" r:id="rId37"/>
    <p:sldId id="283" r:id="rId38"/>
    <p:sldId id="326" r:id="rId39"/>
    <p:sldId id="285" r:id="rId40"/>
    <p:sldId id="327" r:id="rId41"/>
    <p:sldId id="291" r:id="rId42"/>
    <p:sldId id="300" r:id="rId43"/>
    <p:sldId id="298" r:id="rId44"/>
    <p:sldId id="306" r:id="rId45"/>
    <p:sldId id="307" r:id="rId46"/>
    <p:sldId id="310" r:id="rId47"/>
    <p:sldId id="318" r:id="rId48"/>
    <p:sldId id="31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40BD0E-1F20-4109-9F83-5995C5A23579}" v="841" dt="2022-11-18T21:44:29.856"/>
    <p1510:client id="{029708AF-BBD6-4FFE-A894-BEF0452B7872}" v="1" dt="2022-11-20T19:01:17.333"/>
    <p1510:client id="{125BEB30-47EC-8954-EA89-1E6AD5EBBD72}" v="569" dt="2022-11-19T18:02:43.968"/>
    <p1510:client id="{1367EB84-6ECA-EE20-E5EE-117E827C64BA}" v="3" dt="2023-02-01T22:12:15.620"/>
    <p1510:client id="{278AA4A1-8A63-445C-8284-9A79837526FE}" v="1464" dt="2022-11-20T20:25:50.425"/>
    <p1510:client id="{3AF40057-6942-883E-74D9-0AD4A32BD867}" v="2904" dt="2022-12-12T00:00:43.005"/>
    <p1510:client id="{5B0A69E6-C6BF-4203-B358-440F7BDFD0F8}" v="7" dt="2022-11-20T21:58:34.742"/>
    <p1510:client id="{AB5404DD-70D3-4A01-BACF-7066879F41F3}" v="2181" dt="2022-11-19T18:06:51.2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629"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xmlns=""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1D37183-71EA-4A92-8609-41ECB53F447E}"/>
              </a:ext>
            </a:extLst>
          </p:cNvPr>
          <p:cNvSpPr>
            <a:spLocks noGrp="1"/>
          </p:cNvSpPr>
          <p:nvPr>
            <p:ph type="dt" sz="half" idx="10"/>
          </p:nvPr>
        </p:nvSpPr>
        <p:spPr/>
        <p:txBody>
          <a:bodyPr/>
          <a:lstStyle/>
          <a:p>
            <a:fld id="{B5898F52-2787-4BA2-BBBC-9395E9F86D50}" type="datetimeFigureOut">
              <a:rPr lang="en-US" smtClean="0"/>
              <a:t>2/21/2023</a:t>
            </a:fld>
            <a:endParaRPr lang="en-US"/>
          </a:p>
        </p:txBody>
      </p:sp>
      <p:sp>
        <p:nvSpPr>
          <p:cNvPr id="5" name="Footer Placeholder 4">
            <a:extLst>
              <a:ext uri="{FF2B5EF4-FFF2-40B4-BE49-F238E27FC236}">
                <a16:creationId xmlns:a16="http://schemas.microsoft.com/office/drawing/2014/main" xmlns=""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413715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2E6265B-940D-433C-AD76-2D6A42449307}"/>
              </a:ext>
            </a:extLst>
          </p:cNvPr>
          <p:cNvSpPr>
            <a:spLocks noGrp="1"/>
          </p:cNvSpPr>
          <p:nvPr>
            <p:ph type="dt" sz="half" idx="10"/>
          </p:nvPr>
        </p:nvSpPr>
        <p:spPr/>
        <p:txBody>
          <a:bodyPr/>
          <a:lstStyle/>
          <a:p>
            <a:fld id="{B5898F52-2787-4BA2-BBBC-9395E9F86D50}" type="datetimeFigureOut">
              <a:rPr lang="en-US" smtClean="0"/>
              <a:t>2/21/2023</a:t>
            </a:fld>
            <a:endParaRPr lang="en-US"/>
          </a:p>
        </p:txBody>
      </p:sp>
      <p:sp>
        <p:nvSpPr>
          <p:cNvPr id="5" name="Footer Placeholder 4">
            <a:extLst>
              <a:ext uri="{FF2B5EF4-FFF2-40B4-BE49-F238E27FC236}">
                <a16:creationId xmlns:a16="http://schemas.microsoft.com/office/drawing/2014/main" xmlns=""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522050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6D9F5B1-B635-4479-A426-B1D4066502DB}"/>
              </a:ext>
            </a:extLst>
          </p:cNvPr>
          <p:cNvSpPr>
            <a:spLocks noGrp="1"/>
          </p:cNvSpPr>
          <p:nvPr>
            <p:ph type="dt" sz="half" idx="10"/>
          </p:nvPr>
        </p:nvSpPr>
        <p:spPr/>
        <p:txBody>
          <a:bodyPr/>
          <a:lstStyle/>
          <a:p>
            <a:fld id="{B5898F52-2787-4BA2-BBBC-9395E9F86D50}" type="datetimeFigureOut">
              <a:rPr lang="en-US" smtClean="0"/>
              <a:t>2/21/2023</a:t>
            </a:fld>
            <a:endParaRPr lang="en-US"/>
          </a:p>
        </p:txBody>
      </p:sp>
      <p:sp>
        <p:nvSpPr>
          <p:cNvPr id="5" name="Footer Placeholder 4">
            <a:extLst>
              <a:ext uri="{FF2B5EF4-FFF2-40B4-BE49-F238E27FC236}">
                <a16:creationId xmlns:a16="http://schemas.microsoft.com/office/drawing/2014/main" xmlns=""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85263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96D32D3-8223-4851-BB8E-CB489B975FD6}"/>
              </a:ext>
            </a:extLst>
          </p:cNvPr>
          <p:cNvSpPr>
            <a:spLocks noGrp="1"/>
          </p:cNvSpPr>
          <p:nvPr>
            <p:ph type="dt" sz="half" idx="10"/>
          </p:nvPr>
        </p:nvSpPr>
        <p:spPr/>
        <p:txBody>
          <a:bodyPr/>
          <a:lstStyle/>
          <a:p>
            <a:fld id="{B5898F52-2787-4BA2-BBBC-9395E9F86D50}" type="datetimeFigureOut">
              <a:rPr lang="en-US" smtClean="0"/>
              <a:t>2/21/2023</a:t>
            </a:fld>
            <a:endParaRPr lang="en-US"/>
          </a:p>
        </p:txBody>
      </p:sp>
      <p:sp>
        <p:nvSpPr>
          <p:cNvPr id="5" name="Footer Placeholder 4">
            <a:extLst>
              <a:ext uri="{FF2B5EF4-FFF2-40B4-BE49-F238E27FC236}">
                <a16:creationId xmlns:a16="http://schemas.microsoft.com/office/drawing/2014/main" xmlns=""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506864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xmlns=""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F8EAA30-3B1A-4BEA-9835-33D2072451F9}"/>
              </a:ext>
            </a:extLst>
          </p:cNvPr>
          <p:cNvSpPr>
            <a:spLocks noGrp="1"/>
          </p:cNvSpPr>
          <p:nvPr>
            <p:ph type="dt" sz="half" idx="10"/>
          </p:nvPr>
        </p:nvSpPr>
        <p:spPr/>
        <p:txBody>
          <a:bodyPr/>
          <a:lstStyle/>
          <a:p>
            <a:fld id="{B5898F52-2787-4BA2-BBBC-9395E9F86D50}" type="datetimeFigureOut">
              <a:rPr lang="en-US" smtClean="0"/>
              <a:t>2/21/2023</a:t>
            </a:fld>
            <a:endParaRPr lang="en-US"/>
          </a:p>
        </p:txBody>
      </p:sp>
      <p:sp>
        <p:nvSpPr>
          <p:cNvPr id="5" name="Footer Placeholder 4">
            <a:extLst>
              <a:ext uri="{FF2B5EF4-FFF2-40B4-BE49-F238E27FC236}">
                <a16:creationId xmlns:a16="http://schemas.microsoft.com/office/drawing/2014/main" xmlns=""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565847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0C6B04C-FB9E-4A9E-8892-4B5B702898B4}"/>
              </a:ext>
            </a:extLst>
          </p:cNvPr>
          <p:cNvSpPr>
            <a:spLocks noGrp="1"/>
          </p:cNvSpPr>
          <p:nvPr>
            <p:ph sz="half" idx="2"/>
          </p:nvPr>
        </p:nvSpPr>
        <p:spPr>
          <a:xfrm>
            <a:off x="6019802" y="1825625"/>
            <a:ext cx="468405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2E2F0B4-0E86-473E-BC42-78D856A00C2E}"/>
              </a:ext>
            </a:extLst>
          </p:cNvPr>
          <p:cNvSpPr>
            <a:spLocks noGrp="1"/>
          </p:cNvSpPr>
          <p:nvPr>
            <p:ph type="dt" sz="half" idx="10"/>
          </p:nvPr>
        </p:nvSpPr>
        <p:spPr/>
        <p:txBody>
          <a:bodyPr/>
          <a:lstStyle/>
          <a:p>
            <a:fld id="{B5898F52-2787-4BA2-BBBC-9395E9F86D50}" type="datetimeFigureOut">
              <a:rPr lang="en-US" smtClean="0"/>
              <a:t>2/21/2023</a:t>
            </a:fld>
            <a:endParaRPr lang="en-US"/>
          </a:p>
        </p:txBody>
      </p:sp>
      <p:sp>
        <p:nvSpPr>
          <p:cNvPr id="6" name="Footer Placeholder 5">
            <a:extLst>
              <a:ext uri="{FF2B5EF4-FFF2-40B4-BE49-F238E27FC236}">
                <a16:creationId xmlns:a16="http://schemas.microsoft.com/office/drawing/2014/main" xmlns=""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405050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EA0E4F3-8A65-4788-AE96-1FB2060F48D2}"/>
              </a:ext>
            </a:extLst>
          </p:cNvPr>
          <p:cNvSpPr>
            <a:spLocks noGrp="1"/>
          </p:cNvSpPr>
          <p:nvPr>
            <p:ph type="dt" sz="half" idx="10"/>
          </p:nvPr>
        </p:nvSpPr>
        <p:spPr/>
        <p:txBody>
          <a:bodyPr/>
          <a:lstStyle/>
          <a:p>
            <a:fld id="{B5898F52-2787-4BA2-BBBC-9395E9F86D50}" type="datetimeFigureOut">
              <a:rPr lang="en-US" smtClean="0"/>
              <a:t>2/21/2023</a:t>
            </a:fld>
            <a:endParaRPr lang="en-US"/>
          </a:p>
        </p:txBody>
      </p:sp>
      <p:sp>
        <p:nvSpPr>
          <p:cNvPr id="8" name="Footer Placeholder 7">
            <a:extLst>
              <a:ext uri="{FF2B5EF4-FFF2-40B4-BE49-F238E27FC236}">
                <a16:creationId xmlns:a16="http://schemas.microsoft.com/office/drawing/2014/main" xmlns=""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911941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FE82B9D-CD58-4C05-8A78-CB6E0E9D49DC}"/>
              </a:ext>
            </a:extLst>
          </p:cNvPr>
          <p:cNvSpPr>
            <a:spLocks noGrp="1"/>
          </p:cNvSpPr>
          <p:nvPr>
            <p:ph type="dt" sz="half" idx="10"/>
          </p:nvPr>
        </p:nvSpPr>
        <p:spPr/>
        <p:txBody>
          <a:bodyPr/>
          <a:lstStyle/>
          <a:p>
            <a:fld id="{B5898F52-2787-4BA2-BBBC-9395E9F86D50}" type="datetimeFigureOut">
              <a:rPr lang="en-US" smtClean="0"/>
              <a:t>2/21/2023</a:t>
            </a:fld>
            <a:endParaRPr lang="en-US"/>
          </a:p>
        </p:txBody>
      </p:sp>
      <p:sp>
        <p:nvSpPr>
          <p:cNvPr id="4" name="Footer Placeholder 3">
            <a:extLst>
              <a:ext uri="{FF2B5EF4-FFF2-40B4-BE49-F238E27FC236}">
                <a16:creationId xmlns:a16="http://schemas.microsoft.com/office/drawing/2014/main" xmlns=""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17290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C75B2FC-801A-44A4-96BF-26A9E8B2A1C6}"/>
              </a:ext>
            </a:extLst>
          </p:cNvPr>
          <p:cNvSpPr>
            <a:spLocks noGrp="1"/>
          </p:cNvSpPr>
          <p:nvPr>
            <p:ph type="dt" sz="half" idx="10"/>
          </p:nvPr>
        </p:nvSpPr>
        <p:spPr/>
        <p:txBody>
          <a:bodyPr/>
          <a:lstStyle/>
          <a:p>
            <a:fld id="{B5898F52-2787-4BA2-BBBC-9395E9F86D50}" type="datetimeFigureOut">
              <a:rPr lang="en-US" smtClean="0"/>
              <a:t>2/21/2023</a:t>
            </a:fld>
            <a:endParaRPr lang="en-US"/>
          </a:p>
        </p:txBody>
      </p:sp>
      <p:sp>
        <p:nvSpPr>
          <p:cNvPr id="3" name="Footer Placeholder 2">
            <a:extLst>
              <a:ext uri="{FF2B5EF4-FFF2-40B4-BE49-F238E27FC236}">
                <a16:creationId xmlns:a16="http://schemas.microsoft.com/office/drawing/2014/main" xmlns=""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730121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06C07D4-6597-444C-9EFD-62021AE7618C}"/>
              </a:ext>
            </a:extLst>
          </p:cNvPr>
          <p:cNvSpPr>
            <a:spLocks noGrp="1"/>
          </p:cNvSpPr>
          <p:nvPr>
            <p:ph type="dt" sz="half" idx="10"/>
          </p:nvPr>
        </p:nvSpPr>
        <p:spPr/>
        <p:txBody>
          <a:bodyPr/>
          <a:lstStyle/>
          <a:p>
            <a:fld id="{B5898F52-2787-4BA2-BBBC-9395E9F86D50}" type="datetimeFigureOut">
              <a:rPr lang="en-US" smtClean="0"/>
              <a:t>2/21/2023</a:t>
            </a:fld>
            <a:endParaRPr lang="en-US"/>
          </a:p>
        </p:txBody>
      </p:sp>
      <p:sp>
        <p:nvSpPr>
          <p:cNvPr id="6" name="Footer Placeholder 5">
            <a:extLst>
              <a:ext uri="{FF2B5EF4-FFF2-40B4-BE49-F238E27FC236}">
                <a16:creationId xmlns:a16="http://schemas.microsoft.com/office/drawing/2014/main" xmlns=""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574687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4886F2E-B752-4D78-8DC4-C96A1A00E670}"/>
              </a:ext>
            </a:extLst>
          </p:cNvPr>
          <p:cNvSpPr>
            <a:spLocks noGrp="1"/>
          </p:cNvSpPr>
          <p:nvPr>
            <p:ph type="dt" sz="half" idx="10"/>
          </p:nvPr>
        </p:nvSpPr>
        <p:spPr/>
        <p:txBody>
          <a:bodyPr/>
          <a:lstStyle/>
          <a:p>
            <a:fld id="{B5898F52-2787-4BA2-BBBC-9395E9F86D50}" type="datetimeFigureOut">
              <a:rPr lang="en-US" smtClean="0"/>
              <a:t>2/21/2023</a:t>
            </a:fld>
            <a:endParaRPr lang="en-US"/>
          </a:p>
        </p:txBody>
      </p:sp>
      <p:sp>
        <p:nvSpPr>
          <p:cNvPr id="6" name="Footer Placeholder 5">
            <a:extLst>
              <a:ext uri="{FF2B5EF4-FFF2-40B4-BE49-F238E27FC236}">
                <a16:creationId xmlns:a16="http://schemas.microsoft.com/office/drawing/2014/main" xmlns=""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515777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xmlns=""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xmlns=""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xmlns=""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xmlns=""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xmlns=""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xmlns=""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xmlns=""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xmlns=""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xmlns=""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xmlns=""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xmlns=""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xmlns=""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xmlns=""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xmlns=""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xmlns=""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xmlns=""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xmlns=""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xmlns=""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xmlns=""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xmlns=""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xmlns=""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xmlns=""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xmlns=""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xmlns=""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xmlns=""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xmlns=""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xmlns=""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xmlns=""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xmlns=""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xmlns=""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xmlns=""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xmlns=""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xmlns=""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xmlns=""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xmlns=""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xmlns=""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xmlns=""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xmlns=""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xmlns=""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xmlns=""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xmlns=""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xmlns=""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xmlns=""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xmlns=""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xmlns=""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xmlns=""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xmlns=""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xmlns=""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xmlns=""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xmlns=""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xmlns=""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xmlns=""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xmlns=""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xmlns=""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xmlns=""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xmlns=""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xmlns=""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xmlns=""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2/21/2023</a:t>
            </a:fld>
            <a:endParaRPr lang="en-US"/>
          </a:p>
        </p:txBody>
      </p:sp>
      <p:sp>
        <p:nvSpPr>
          <p:cNvPr id="5" name="Footer Placeholder 4">
            <a:extLst>
              <a:ext uri="{FF2B5EF4-FFF2-40B4-BE49-F238E27FC236}">
                <a16:creationId xmlns:a16="http://schemas.microsoft.com/office/drawing/2014/main" xmlns=""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6" name="Slide Number Placeholder 5">
            <a:extLst>
              <a:ext uri="{FF2B5EF4-FFF2-40B4-BE49-F238E27FC236}">
                <a16:creationId xmlns:a16="http://schemas.microsoft.com/office/drawing/2014/main" xmlns=""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139968303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78" r:id="rId6"/>
    <p:sldLayoutId id="2147483774" r:id="rId7"/>
    <p:sldLayoutId id="2147483775" r:id="rId8"/>
    <p:sldLayoutId id="2147483776" r:id="rId9"/>
    <p:sldLayoutId id="2147483777" r:id="rId10"/>
    <p:sldLayoutId id="2147483779"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youtu.be/4vuYLN1E_qA"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youtu.be/GnbLC1xZFx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15">
            <a:extLst>
              <a:ext uri="{FF2B5EF4-FFF2-40B4-BE49-F238E27FC236}">
                <a16:creationId xmlns:a16="http://schemas.microsoft.com/office/drawing/2014/main" xmlns="" id="{58789E63-C78D-4210-8A38-DD6FB3B6BA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p>
        </p:txBody>
      </p:sp>
      <p:pic>
        <p:nvPicPr>
          <p:cNvPr id="4" name="Picture 3">
            <a:extLst>
              <a:ext uri="{FF2B5EF4-FFF2-40B4-BE49-F238E27FC236}">
                <a16:creationId xmlns:a16="http://schemas.microsoft.com/office/drawing/2014/main" xmlns="" id="{BA86B3DD-B2FE-5FDC-6C1C-83E9ED0D3D7B}"/>
              </a:ext>
            </a:extLst>
          </p:cNvPr>
          <p:cNvPicPr>
            <a:picLocks noChangeAspect="1"/>
          </p:cNvPicPr>
          <p:nvPr/>
        </p:nvPicPr>
        <p:blipFill rotWithShape="1">
          <a:blip r:embed="rId2"/>
          <a:srcRect t="4417" b="23236"/>
          <a:stretch/>
        </p:blipFill>
        <p:spPr>
          <a:xfrm>
            <a:off x="3057" y="-3855552"/>
            <a:ext cx="12191980" cy="6546751"/>
          </a:xfrm>
          <a:prstGeom prst="rect">
            <a:avLst/>
          </a:prstGeom>
        </p:spPr>
      </p:pic>
      <p:sp>
        <p:nvSpPr>
          <p:cNvPr id="44" name="Rectangle 17">
            <a:extLst>
              <a:ext uri="{FF2B5EF4-FFF2-40B4-BE49-F238E27FC236}">
                <a16:creationId xmlns:a16="http://schemas.microsoft.com/office/drawing/2014/main" xmlns="" id="{AC8494C5-ED44-4EAD-9213-4FBAA4BB74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82" cy="4213412"/>
          </a:xfrm>
          <a:prstGeom prst="rect">
            <a:avLst/>
          </a:prstGeom>
          <a:gradFill>
            <a:gsLst>
              <a:gs pos="100000">
                <a:srgbClr val="000000">
                  <a:alpha val="0"/>
                </a:srgbClr>
              </a:gs>
              <a:gs pos="0">
                <a:schemeClr val="tx1"/>
              </a:gs>
              <a:gs pos="0">
                <a:srgbClr val="000000">
                  <a:alpha val="4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1709739"/>
            <a:ext cx="9659411" cy="2503673"/>
          </a:xfrm>
        </p:spPr>
        <p:txBody>
          <a:bodyPr anchor="b">
            <a:normAutofit/>
          </a:bodyPr>
          <a:lstStyle/>
          <a:p>
            <a:pPr>
              <a:lnSpc>
                <a:spcPct val="90000"/>
              </a:lnSpc>
            </a:pPr>
            <a:r>
              <a:rPr lang="en-US" dirty="0">
                <a:solidFill>
                  <a:srgbClr val="FF0000"/>
                </a:solidFill>
                <a:cs typeface="Calibri Light"/>
              </a:rPr>
              <a:t>  </a:t>
            </a:r>
            <a:r>
              <a:rPr lang="en-US" sz="4800" dirty="0">
                <a:solidFill>
                  <a:schemeClr val="tx1"/>
                </a:solidFill>
                <a:cs typeface="Calibri Light"/>
              </a:rPr>
              <a:t>S. </a:t>
            </a:r>
            <a:r>
              <a:rPr lang="en-US" sz="4800" dirty="0" err="1">
                <a:solidFill>
                  <a:schemeClr val="tx1"/>
                </a:solidFill>
                <a:cs typeface="Calibri Light"/>
              </a:rPr>
              <a:t>Glavašević</a:t>
            </a:r>
            <a:r>
              <a:rPr lang="en-US" sz="4800" dirty="0">
                <a:solidFill>
                  <a:schemeClr val="tx1"/>
                </a:solidFill>
                <a:cs typeface="Calibri Light"/>
              </a:rPr>
              <a:t>, </a:t>
            </a:r>
            <a:r>
              <a:rPr lang="en-US" sz="4800" i="1" dirty="0" err="1">
                <a:solidFill>
                  <a:schemeClr val="tx1"/>
                </a:solidFill>
                <a:cs typeface="Calibri Light"/>
              </a:rPr>
              <a:t>Priče</a:t>
            </a:r>
            <a:r>
              <a:rPr lang="en-US" sz="4800" i="1" dirty="0">
                <a:solidFill>
                  <a:schemeClr val="tx1"/>
                </a:solidFill>
                <a:cs typeface="Calibri Light"/>
              </a:rPr>
              <a:t> </a:t>
            </a:r>
            <a:r>
              <a:rPr lang="en-US" sz="4800" i="1" dirty="0" err="1" smtClean="0">
                <a:solidFill>
                  <a:schemeClr val="tx1"/>
                </a:solidFill>
                <a:cs typeface="Calibri Light"/>
              </a:rPr>
              <a:t>iz</a:t>
            </a:r>
            <a:r>
              <a:rPr lang="hr-HR" sz="4800" i="1" dirty="0">
                <a:solidFill>
                  <a:schemeClr val="tx1"/>
                </a:solidFill>
                <a:cs typeface="Calibri Light"/>
              </a:rPr>
              <a:t> </a:t>
            </a:r>
            <a:r>
              <a:rPr lang="en-US" sz="4800" i="1" dirty="0" err="1" smtClean="0">
                <a:solidFill>
                  <a:schemeClr val="tx1"/>
                </a:solidFill>
                <a:cs typeface="Calibri Light"/>
              </a:rPr>
              <a:t>Vukovara</a:t>
            </a:r>
            <a:endParaRPr lang="en-US" sz="4800" i="1" dirty="0">
              <a:solidFill>
                <a:schemeClr val="tx1"/>
              </a:solidFill>
            </a:endParaRPr>
          </a:p>
        </p:txBody>
      </p:sp>
      <p:sp>
        <p:nvSpPr>
          <p:cNvPr id="3" name="Rezervirano mjesto teksta 2"/>
          <p:cNvSpPr>
            <a:spLocks noGrp="1"/>
          </p:cNvSpPr>
          <p:nvPr>
            <p:ph type="body" idx="1"/>
          </p:nvPr>
        </p:nvSpPr>
        <p:spPr>
          <a:xfrm>
            <a:off x="1984248" y="5843016"/>
            <a:ext cx="9765792" cy="512064"/>
          </a:xfrm>
        </p:spPr>
        <p:txBody>
          <a:bodyPr>
            <a:normAutofit fontScale="85000" lnSpcReduction="20000"/>
          </a:bodyPr>
          <a:lstStyle/>
          <a:p>
            <a:r>
              <a:rPr lang="hr-HR" dirty="0" smtClean="0"/>
              <a:t>                        </a:t>
            </a:r>
            <a:r>
              <a:rPr lang="hr-HR" sz="2100" dirty="0" smtClean="0"/>
              <a:t>Izradili učenici 8.c razr., šk. god. 2022./2023. u suradnji s učiteljicom N. Lelas</a:t>
            </a:r>
          </a:p>
          <a:p>
            <a:endParaRPr lang="hr-HR" sz="2100" dirty="0" smtClean="0"/>
          </a:p>
          <a:p>
            <a:endParaRPr lang="hr-HR" dirty="0"/>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65F124-A88D-AA5B-73CF-12D883AF861B}"/>
              </a:ext>
            </a:extLst>
          </p:cNvPr>
          <p:cNvSpPr>
            <a:spLocks noGrp="1"/>
          </p:cNvSpPr>
          <p:nvPr>
            <p:ph type="title"/>
          </p:nvPr>
        </p:nvSpPr>
        <p:spPr>
          <a:xfrm>
            <a:off x="1069848" y="502920"/>
            <a:ext cx="9634011" cy="1657716"/>
          </a:xfrm>
        </p:spPr>
        <p:txBody>
          <a:bodyPr>
            <a:normAutofit/>
          </a:bodyPr>
          <a:lstStyle/>
          <a:p>
            <a:r>
              <a:rPr lang="en-US" sz="2400" i="1" dirty="0" err="1"/>
              <a:t>Život</a:t>
            </a:r>
            <a:r>
              <a:rPr lang="en-US" sz="2400" i="1" dirty="0"/>
              <a:t> je </a:t>
            </a:r>
            <a:r>
              <a:rPr lang="en-US" sz="2400" i="1" dirty="0" err="1"/>
              <a:t>nebeska</a:t>
            </a:r>
            <a:r>
              <a:rPr lang="en-US" sz="2400" i="1" dirty="0"/>
              <a:t> </a:t>
            </a:r>
            <a:r>
              <a:rPr lang="en-US" sz="2400" i="1" dirty="0" err="1"/>
              <a:t>snaga</a:t>
            </a:r>
            <a:r>
              <a:rPr lang="en-US" sz="2400" i="1" dirty="0"/>
              <a:t> </a:t>
            </a:r>
            <a:r>
              <a:rPr lang="en-US" sz="2400" i="1" dirty="0" err="1"/>
              <a:t>koja</a:t>
            </a:r>
            <a:r>
              <a:rPr lang="en-US" sz="2400" i="1" dirty="0"/>
              <a:t> </a:t>
            </a:r>
            <a:r>
              <a:rPr lang="en-US" sz="2400" i="1" dirty="0" err="1"/>
              <a:t>stvara</a:t>
            </a:r>
            <a:r>
              <a:rPr lang="en-US" sz="2400" i="1" dirty="0"/>
              <a:t>; </a:t>
            </a:r>
            <a:r>
              <a:rPr lang="en-US" sz="2400" i="1" dirty="0" err="1"/>
              <a:t>život</a:t>
            </a:r>
            <a:r>
              <a:rPr lang="en-US" sz="2400" i="1" dirty="0"/>
              <a:t> je </a:t>
            </a:r>
            <a:r>
              <a:rPr lang="en-US" sz="2400" i="1" dirty="0" err="1"/>
              <a:t>najljepša</a:t>
            </a:r>
            <a:r>
              <a:rPr lang="en-US" sz="2400" i="1" dirty="0"/>
              <a:t> </a:t>
            </a:r>
            <a:r>
              <a:rPr lang="en-US" sz="2400" i="1" dirty="0" err="1"/>
              <a:t>bajka</a:t>
            </a:r>
            <a:r>
              <a:rPr lang="en-US" sz="2400" i="1" dirty="0"/>
              <a:t> u </a:t>
            </a:r>
            <a:r>
              <a:rPr lang="en-US" sz="2400" i="1" dirty="0" err="1"/>
              <a:t>kojoj</a:t>
            </a:r>
            <a:r>
              <a:rPr lang="en-US" sz="2400" i="1" dirty="0"/>
              <a:t> </a:t>
            </a:r>
            <a:r>
              <a:rPr lang="en-US" sz="2400" i="1" dirty="0" err="1"/>
              <a:t>ima</a:t>
            </a:r>
            <a:r>
              <a:rPr lang="en-US" sz="2400" i="1" dirty="0"/>
              <a:t> </a:t>
            </a:r>
            <a:r>
              <a:rPr lang="en-US" sz="2400" i="1" dirty="0" err="1"/>
              <a:t>nemani</a:t>
            </a:r>
            <a:r>
              <a:rPr lang="en-US" sz="2400" i="1" dirty="0"/>
              <a:t> </a:t>
            </a:r>
            <a:r>
              <a:rPr lang="en-US" sz="2400" i="1" dirty="0" err="1"/>
              <a:t>i</a:t>
            </a:r>
            <a:r>
              <a:rPr lang="en-US" sz="2400" i="1" dirty="0"/>
              <a:t> </a:t>
            </a:r>
            <a:r>
              <a:rPr lang="en-US" sz="2400" i="1" dirty="0" err="1"/>
              <a:t>zvijeri</a:t>
            </a:r>
            <a:r>
              <a:rPr lang="en-US" sz="2400" i="1" dirty="0"/>
              <a:t>, </a:t>
            </a:r>
            <a:r>
              <a:rPr lang="en-US" sz="2400" i="1" dirty="0" err="1"/>
              <a:t>ali</a:t>
            </a:r>
            <a:r>
              <a:rPr lang="en-US" sz="2400" i="1" dirty="0"/>
              <a:t> </a:t>
            </a:r>
            <a:r>
              <a:rPr lang="en-US" sz="2400" i="1" dirty="0" err="1"/>
              <a:t>koje</a:t>
            </a:r>
            <a:r>
              <a:rPr lang="en-US" sz="2400" i="1" dirty="0"/>
              <a:t> </a:t>
            </a:r>
            <a:r>
              <a:rPr lang="en-US" sz="2400" i="1" dirty="0" err="1"/>
              <a:t>pobjeđuju</a:t>
            </a:r>
            <a:r>
              <a:rPr lang="en-US" sz="2400" i="1" dirty="0"/>
              <a:t> </a:t>
            </a:r>
            <a:r>
              <a:rPr lang="en-US" sz="2400" i="1" dirty="0" err="1"/>
              <a:t>mali</a:t>
            </a:r>
            <a:r>
              <a:rPr lang="en-US" sz="2400" i="1" dirty="0"/>
              <a:t> </a:t>
            </a:r>
            <a:r>
              <a:rPr lang="en-US" sz="2400" i="1" dirty="0" err="1" smtClean="0"/>
              <a:t>ljudi</a:t>
            </a:r>
            <a:r>
              <a:rPr lang="hr-HR" sz="2400" i="1" dirty="0" smtClean="0"/>
              <a:t>,…</a:t>
            </a:r>
            <a:r>
              <a:rPr lang="en-US" sz="2400" i="1" dirty="0" err="1" smtClean="0"/>
              <a:t>život</a:t>
            </a:r>
            <a:r>
              <a:rPr lang="en-US" sz="2400" i="1" dirty="0" smtClean="0"/>
              <a:t> </a:t>
            </a:r>
            <a:r>
              <a:rPr lang="en-US" sz="2400" i="1" dirty="0" err="1"/>
              <a:t>su</a:t>
            </a:r>
            <a:r>
              <a:rPr lang="en-US" sz="2400" i="1" dirty="0"/>
              <a:t> </a:t>
            </a:r>
            <a:r>
              <a:rPr lang="en-US" sz="2400" i="1" dirty="0" err="1"/>
              <a:t>bol</a:t>
            </a:r>
            <a:r>
              <a:rPr lang="en-US" sz="2400" i="1" dirty="0"/>
              <a:t> </a:t>
            </a:r>
            <a:r>
              <a:rPr lang="hr-HR" sz="2400" i="1" dirty="0" smtClean="0"/>
              <a:t>i</a:t>
            </a:r>
            <a:r>
              <a:rPr lang="en-US" sz="2400" i="1" dirty="0" smtClean="0"/>
              <a:t> </a:t>
            </a:r>
            <a:r>
              <a:rPr lang="en-US" sz="2400" i="1" dirty="0" err="1"/>
              <a:t>radost</a:t>
            </a:r>
            <a:r>
              <a:rPr lang="en-US" sz="2400" i="1" dirty="0"/>
              <a:t> </a:t>
            </a:r>
            <a:r>
              <a:rPr lang="en-US" sz="2400" i="1" dirty="0" err="1" smtClean="0"/>
              <a:t>istodobno</a:t>
            </a:r>
            <a:endParaRPr lang="en-US" sz="2400" i="1" dirty="0"/>
          </a:p>
        </p:txBody>
      </p:sp>
      <p:sp>
        <p:nvSpPr>
          <p:cNvPr id="3" name="Content Placeholder 2">
            <a:extLst>
              <a:ext uri="{FF2B5EF4-FFF2-40B4-BE49-F238E27FC236}">
                <a16:creationId xmlns:a16="http://schemas.microsoft.com/office/drawing/2014/main" xmlns="" id="{0A878A4F-60E0-F211-0442-F5243829B6E8}"/>
              </a:ext>
            </a:extLst>
          </p:cNvPr>
          <p:cNvSpPr>
            <a:spLocks noGrp="1"/>
          </p:cNvSpPr>
          <p:nvPr>
            <p:ph idx="1"/>
          </p:nvPr>
        </p:nvSpPr>
        <p:spPr>
          <a:xfrm>
            <a:off x="896113" y="2093976"/>
            <a:ext cx="9856592" cy="4563950"/>
          </a:xfrm>
        </p:spPr>
        <p:txBody>
          <a:bodyPr vert="horz" lIns="91440" tIns="45720" rIns="91440" bIns="45720" rtlCol="0" anchor="t">
            <a:normAutofit fontScale="77500" lnSpcReduction="20000"/>
          </a:bodyPr>
          <a:lstStyle/>
          <a:p>
            <a:r>
              <a:rPr lang="hr-HR" dirty="0"/>
              <a:t>Život može imati puno uspona i padova, život je nepredvidljiv i neponovljiv. Život trebamo živjeti kao da ga sutra neće biti. Ne trebamo gledati u prošlost, nego misliti na budućnost. Trebamo biti jaki i pretrpjeti sve loše strane u životu te gledati u vedrije dane, čak i kada traju najgori dani. Život ima samo jedan pravi put, a mi ga </a:t>
            </a:r>
            <a:r>
              <a:rPr lang="hr-HR" dirty="0" smtClean="0"/>
              <a:t>trebamo otkriti</a:t>
            </a:r>
            <a:r>
              <a:rPr lang="hr-HR" dirty="0"/>
              <a:t>.                                                                   </a:t>
            </a:r>
            <a:r>
              <a:rPr lang="hr-HR" dirty="0" smtClean="0"/>
              <a:t>            </a:t>
            </a:r>
            <a:r>
              <a:rPr lang="hr-HR" dirty="0"/>
              <a:t>       </a:t>
            </a:r>
            <a:r>
              <a:rPr lang="hr-HR" dirty="0" smtClean="0"/>
              <a:t>R. B. </a:t>
            </a:r>
            <a:endParaRPr lang="hr-HR" dirty="0"/>
          </a:p>
          <a:p>
            <a:pPr>
              <a:buClr>
                <a:srgbClr val="C3B2A7"/>
              </a:buClr>
            </a:pPr>
            <a:r>
              <a:rPr lang="hr-HR" dirty="0"/>
              <a:t>Život je dar na kojemu trebamo biti zahvalni. Svi ponekad imamo loše dane za koje mislimo da ih nije moguće prebroditi, ali jedan je život. Nitko ne živi vječno, stoga se opusti i živi kao da sutrašnjeg dana neće biti! Živi punim plućima i ne strahuj od budućnosti, svoj životni put s vremenom </a:t>
            </a:r>
            <a:r>
              <a:rPr lang="hr-HR" dirty="0" smtClean="0"/>
              <a:t>ćeš </a:t>
            </a:r>
            <a:r>
              <a:rPr lang="hr-HR" dirty="0" smtClean="0"/>
              <a:t>odrediti</a:t>
            </a:r>
            <a:r>
              <a:rPr lang="hr-HR" dirty="0"/>
              <a:t>.                                                                                                          </a:t>
            </a:r>
            <a:r>
              <a:rPr lang="hr-HR" dirty="0" smtClean="0"/>
              <a:t>      </a:t>
            </a:r>
            <a:r>
              <a:rPr lang="hr-HR" dirty="0"/>
              <a:t>         </a:t>
            </a:r>
            <a:r>
              <a:rPr lang="hr-HR" dirty="0" smtClean="0"/>
              <a:t>     </a:t>
            </a:r>
            <a:r>
              <a:rPr lang="hr-HR" dirty="0" smtClean="0"/>
              <a:t>H. R. </a:t>
            </a:r>
            <a:endParaRPr lang="en-US" dirty="0"/>
          </a:p>
          <a:p>
            <a:pPr>
              <a:buClr>
                <a:srgbClr val="C3B2A7"/>
              </a:buClr>
            </a:pPr>
            <a:r>
              <a:rPr lang="en-US" dirty="0" err="1"/>
              <a:t>Život</a:t>
            </a:r>
            <a:r>
              <a:rPr lang="en-US" dirty="0"/>
              <a:t> je pun </a:t>
            </a:r>
            <a:r>
              <a:rPr lang="en-US" dirty="0" err="1" smtClean="0"/>
              <a:t>nepredvid</a:t>
            </a:r>
            <a:r>
              <a:rPr lang="hr-HR" dirty="0" err="1" smtClean="0"/>
              <a:t>ljivosti</a:t>
            </a:r>
            <a:r>
              <a:rPr lang="en-US" dirty="0" smtClean="0"/>
              <a:t> </a:t>
            </a:r>
            <a:r>
              <a:rPr lang="en-US" dirty="0"/>
              <a:t>u </a:t>
            </a:r>
            <a:r>
              <a:rPr lang="en-US" dirty="0" err="1"/>
              <a:t>kojima</a:t>
            </a:r>
            <a:r>
              <a:rPr lang="en-US" dirty="0"/>
              <a:t> se  </a:t>
            </a:r>
            <a:r>
              <a:rPr lang="en-US" dirty="0" err="1"/>
              <a:t>skrivaju</a:t>
            </a:r>
            <a:r>
              <a:rPr lang="en-US" dirty="0"/>
              <a:t> </a:t>
            </a:r>
            <a:r>
              <a:rPr lang="en-US" dirty="0" err="1"/>
              <a:t>naši</a:t>
            </a:r>
            <a:r>
              <a:rPr lang="en-US" dirty="0"/>
              <a:t> </a:t>
            </a:r>
            <a:r>
              <a:rPr lang="en-US" dirty="0" err="1"/>
              <a:t>loši</a:t>
            </a:r>
            <a:r>
              <a:rPr lang="en-US" dirty="0"/>
              <a:t> </a:t>
            </a:r>
            <a:r>
              <a:rPr lang="en-US" dirty="0" err="1"/>
              <a:t>i</a:t>
            </a:r>
            <a:r>
              <a:rPr lang="en-US" dirty="0"/>
              <a:t> </a:t>
            </a:r>
            <a:r>
              <a:rPr lang="en-US" dirty="0" err="1"/>
              <a:t>dobri</a:t>
            </a:r>
            <a:r>
              <a:rPr lang="en-US" dirty="0"/>
              <a:t> </a:t>
            </a:r>
            <a:r>
              <a:rPr lang="en-US" dirty="0" err="1"/>
              <a:t>trenutci</a:t>
            </a:r>
            <a:r>
              <a:rPr lang="en-US" dirty="0"/>
              <a:t>. U </a:t>
            </a:r>
            <a:r>
              <a:rPr lang="en-US" dirty="0" err="1"/>
              <a:t>životu</a:t>
            </a:r>
            <a:r>
              <a:rPr lang="en-US" dirty="0"/>
              <a:t> </a:t>
            </a:r>
            <a:r>
              <a:rPr lang="en-US" dirty="0" err="1"/>
              <a:t>uvijek</a:t>
            </a:r>
            <a:r>
              <a:rPr lang="en-US" dirty="0"/>
              <a:t> </a:t>
            </a:r>
            <a:r>
              <a:rPr lang="en-US" dirty="0" err="1"/>
              <a:t>postoji</a:t>
            </a:r>
            <a:r>
              <a:rPr lang="en-US" dirty="0"/>
              <a:t> </a:t>
            </a:r>
            <a:r>
              <a:rPr lang="en-US" dirty="0" err="1"/>
              <a:t>staza</a:t>
            </a:r>
            <a:r>
              <a:rPr lang="en-US" dirty="0"/>
              <a:t> </a:t>
            </a:r>
            <a:r>
              <a:rPr lang="en-US" dirty="0" err="1"/>
              <a:t>koju</a:t>
            </a:r>
            <a:r>
              <a:rPr lang="en-US" dirty="0"/>
              <a:t> </a:t>
            </a:r>
            <a:r>
              <a:rPr lang="en-US" dirty="0" err="1"/>
              <a:t>moramo</a:t>
            </a:r>
            <a:r>
              <a:rPr lang="en-US" dirty="0"/>
              <a:t> </a:t>
            </a:r>
            <a:r>
              <a:rPr lang="en-US" dirty="0" err="1"/>
              <a:t>slijediti</a:t>
            </a:r>
            <a:r>
              <a:rPr lang="en-US" dirty="0"/>
              <a:t> da </a:t>
            </a:r>
            <a:r>
              <a:rPr lang="en-US" dirty="0" err="1"/>
              <a:t>bismo</a:t>
            </a:r>
            <a:r>
              <a:rPr lang="en-US" dirty="0"/>
              <a:t> </a:t>
            </a:r>
            <a:r>
              <a:rPr lang="en-US" dirty="0" err="1"/>
              <a:t>osigurali</a:t>
            </a:r>
            <a:r>
              <a:rPr lang="en-US" dirty="0"/>
              <a:t> </a:t>
            </a:r>
            <a:r>
              <a:rPr lang="en-US" dirty="0" err="1"/>
              <a:t>bolju</a:t>
            </a:r>
            <a:r>
              <a:rPr lang="en-US" dirty="0"/>
              <a:t> </a:t>
            </a:r>
            <a:r>
              <a:rPr lang="en-US" dirty="0" err="1"/>
              <a:t>budućnost</a:t>
            </a:r>
            <a:r>
              <a:rPr lang="en-US" dirty="0"/>
              <a:t>. Ako ne </a:t>
            </a:r>
            <a:r>
              <a:rPr lang="en-US" dirty="0" err="1"/>
              <a:t>marimo</a:t>
            </a:r>
            <a:r>
              <a:rPr lang="en-US" dirty="0"/>
              <a:t> </a:t>
            </a:r>
            <a:r>
              <a:rPr lang="en-US" dirty="0" err="1"/>
              <a:t>i</a:t>
            </a:r>
            <a:r>
              <a:rPr lang="en-US" dirty="0"/>
              <a:t> </a:t>
            </a:r>
            <a:r>
              <a:rPr lang="en-US" dirty="0" err="1" smtClean="0"/>
              <a:t>neprimjetno</a:t>
            </a:r>
            <a:r>
              <a:rPr lang="en-US" dirty="0" smtClean="0"/>
              <a:t> </a:t>
            </a:r>
            <a:r>
              <a:rPr lang="en-US" dirty="0" err="1"/>
              <a:t>skrenemo</a:t>
            </a:r>
            <a:r>
              <a:rPr lang="en-US" dirty="0"/>
              <a:t> s </a:t>
            </a:r>
            <a:r>
              <a:rPr lang="en-US" dirty="0" err="1"/>
              <a:t>te</a:t>
            </a:r>
            <a:r>
              <a:rPr lang="en-US" dirty="0"/>
              <a:t> </a:t>
            </a:r>
            <a:r>
              <a:rPr lang="en-US" dirty="0" err="1"/>
              <a:t>staze</a:t>
            </a:r>
            <a:r>
              <a:rPr lang="en-US" dirty="0"/>
              <a:t>, </a:t>
            </a:r>
            <a:r>
              <a:rPr lang="en-US" dirty="0" err="1"/>
              <a:t>vidjeti</a:t>
            </a:r>
            <a:r>
              <a:rPr lang="en-US" dirty="0"/>
              <a:t> </a:t>
            </a:r>
            <a:r>
              <a:rPr lang="en-US" dirty="0" err="1"/>
              <a:t>ćemo</a:t>
            </a:r>
            <a:r>
              <a:rPr lang="en-US" dirty="0"/>
              <a:t> “</a:t>
            </a:r>
            <a:r>
              <a:rPr lang="en-US" dirty="0" err="1"/>
              <a:t>ružnu</a:t>
            </a:r>
            <a:r>
              <a:rPr lang="en-US" dirty="0"/>
              <a:t>” </a:t>
            </a:r>
            <a:r>
              <a:rPr lang="en-US" dirty="0" err="1"/>
              <a:t>stranu</a:t>
            </a:r>
            <a:r>
              <a:rPr lang="en-US" dirty="0"/>
              <a:t> </a:t>
            </a:r>
            <a:r>
              <a:rPr lang="en-US" dirty="0" err="1"/>
              <a:t>života</a:t>
            </a:r>
            <a:r>
              <a:rPr lang="en-US" dirty="0"/>
              <a:t>.                                                           </a:t>
            </a:r>
            <a:r>
              <a:rPr lang="en-US" dirty="0" smtClean="0"/>
              <a:t>B</a:t>
            </a:r>
            <a:r>
              <a:rPr lang="hr-HR" dirty="0" smtClean="0"/>
              <a:t>. D. </a:t>
            </a:r>
            <a:endParaRPr lang="hr-HR" dirty="0"/>
          </a:p>
          <a:p>
            <a:pPr marL="0" indent="0">
              <a:buNone/>
            </a:pPr>
            <a:endParaRPr lang="en-US" dirty="0"/>
          </a:p>
        </p:txBody>
      </p:sp>
    </p:spTree>
    <p:extLst>
      <p:ext uri="{BB962C8B-B14F-4D97-AF65-F5344CB8AC3E}">
        <p14:creationId xmlns:p14="http://schemas.microsoft.com/office/powerpoint/2010/main" val="2888248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C547B5-61B4-2DDC-1E31-E4C7CDCCC69D}"/>
              </a:ext>
            </a:extLst>
          </p:cNvPr>
          <p:cNvSpPr>
            <a:spLocks noGrp="1"/>
          </p:cNvSpPr>
          <p:nvPr>
            <p:ph type="title"/>
          </p:nvPr>
        </p:nvSpPr>
        <p:spPr>
          <a:xfrm>
            <a:off x="767003" y="502920"/>
            <a:ext cx="9927086" cy="1364640"/>
          </a:xfrm>
        </p:spPr>
        <p:txBody>
          <a:bodyPr>
            <a:normAutofit/>
          </a:bodyPr>
          <a:lstStyle/>
          <a:p>
            <a:r>
              <a:rPr lang="en-US" sz="3600" dirty="0" err="1"/>
              <a:t>Naše</a:t>
            </a:r>
            <a:r>
              <a:rPr lang="en-US" sz="3600" dirty="0"/>
              <a:t>  </a:t>
            </a:r>
            <a:r>
              <a:rPr lang="en-US" sz="3600" dirty="0" err="1"/>
              <a:t>priče</a:t>
            </a:r>
            <a:r>
              <a:rPr lang="en-US" sz="3600" dirty="0"/>
              <a:t> o </a:t>
            </a:r>
            <a:r>
              <a:rPr lang="en-US" sz="3600" dirty="0" err="1"/>
              <a:t>pričama</a:t>
            </a:r>
            <a:r>
              <a:rPr lang="en-US" sz="2800" dirty="0"/>
              <a:t> </a:t>
            </a:r>
            <a:br>
              <a:rPr lang="en-US" sz="2800" dirty="0"/>
            </a:br>
            <a:r>
              <a:rPr lang="en-US" sz="2200" dirty="0" err="1"/>
              <a:t>Dopuni</a:t>
            </a:r>
            <a:r>
              <a:rPr lang="en-US" sz="2200" dirty="0"/>
              <a:t> </a:t>
            </a:r>
            <a:r>
              <a:rPr lang="en-US" sz="2200" dirty="0" err="1"/>
              <a:t>rečenice</a:t>
            </a:r>
            <a:r>
              <a:rPr lang="en-US" sz="2200" dirty="0"/>
              <a:t> </a:t>
            </a:r>
            <a:r>
              <a:rPr lang="en-US" sz="2200" dirty="0" err="1"/>
              <a:t>svojim</a:t>
            </a:r>
            <a:r>
              <a:rPr lang="en-US" sz="2200" dirty="0"/>
              <a:t> </a:t>
            </a:r>
            <a:r>
              <a:rPr lang="en-US" sz="2200" dirty="0" err="1"/>
              <a:t>mislima</a:t>
            </a:r>
            <a:r>
              <a:rPr lang="en-US" sz="2200" dirty="0"/>
              <a:t> </a:t>
            </a:r>
            <a:r>
              <a:rPr lang="en-US" sz="2200" dirty="0" err="1"/>
              <a:t>pokraj</a:t>
            </a:r>
            <a:r>
              <a:rPr lang="en-US" sz="2200" dirty="0"/>
              <a:t> </a:t>
            </a:r>
            <a:r>
              <a:rPr lang="en-US" sz="2200" dirty="0" err="1"/>
              <a:t>zadanog</a:t>
            </a:r>
            <a:r>
              <a:rPr lang="en-US" sz="2200" dirty="0"/>
              <a:t> </a:t>
            </a:r>
            <a:r>
              <a:rPr lang="en-US" sz="2200" dirty="0" err="1"/>
              <a:t>naslova</a:t>
            </a:r>
            <a:r>
              <a:rPr lang="en-US" sz="2200" dirty="0"/>
              <a:t> </a:t>
            </a:r>
            <a:r>
              <a:rPr lang="en-US" sz="2200" dirty="0" err="1"/>
              <a:t>Glavaševićevih</a:t>
            </a:r>
            <a:r>
              <a:rPr lang="en-US" sz="2200" dirty="0"/>
              <a:t> </a:t>
            </a:r>
            <a:r>
              <a:rPr lang="en-US" sz="2200" dirty="0" err="1"/>
              <a:t>priča</a:t>
            </a:r>
            <a:r>
              <a:rPr lang="en-US" sz="2200" dirty="0"/>
              <a:t>.</a:t>
            </a:r>
          </a:p>
        </p:txBody>
      </p:sp>
      <p:sp>
        <p:nvSpPr>
          <p:cNvPr id="3" name="Content Placeholder 2">
            <a:extLst>
              <a:ext uri="{FF2B5EF4-FFF2-40B4-BE49-F238E27FC236}">
                <a16:creationId xmlns:a16="http://schemas.microsoft.com/office/drawing/2014/main" xmlns="" id="{50482412-A945-727A-DA41-E47D33B6A6D9}"/>
              </a:ext>
            </a:extLst>
          </p:cNvPr>
          <p:cNvSpPr>
            <a:spLocks noGrp="1"/>
          </p:cNvSpPr>
          <p:nvPr>
            <p:ph idx="1"/>
          </p:nvPr>
        </p:nvSpPr>
        <p:spPr>
          <a:xfrm>
            <a:off x="1069848" y="1874520"/>
            <a:ext cx="9975934" cy="4605338"/>
          </a:xfrm>
        </p:spPr>
        <p:txBody>
          <a:bodyPr vert="horz" lIns="91440" tIns="45720" rIns="91440" bIns="45720" rtlCol="0" anchor="t">
            <a:normAutofit/>
          </a:bodyPr>
          <a:lstStyle/>
          <a:p>
            <a:pPr marL="0" indent="0">
              <a:buNone/>
            </a:pPr>
            <a:r>
              <a:rPr lang="en-US" sz="2800" b="1" i="1" dirty="0" err="1">
                <a:latin typeface="Times New Roman"/>
                <a:cs typeface="Times New Roman"/>
              </a:rPr>
              <a:t>Priča</a:t>
            </a:r>
            <a:r>
              <a:rPr lang="en-US" sz="2800" b="1" i="1" dirty="0">
                <a:latin typeface="Times New Roman"/>
                <a:cs typeface="Times New Roman"/>
              </a:rPr>
              <a:t> o </a:t>
            </a:r>
            <a:r>
              <a:rPr lang="en-US" sz="2800" b="1" i="1" dirty="0" err="1">
                <a:latin typeface="Times New Roman"/>
                <a:cs typeface="Times New Roman"/>
              </a:rPr>
              <a:t>ljubavi</a:t>
            </a:r>
            <a:endParaRPr lang="en-US" sz="2800" b="1" i="1" dirty="0">
              <a:latin typeface="Times New Roman"/>
              <a:cs typeface="Times New Roman"/>
            </a:endParaRPr>
          </a:p>
          <a:p>
            <a:pPr>
              <a:buClr>
                <a:srgbClr val="C3B2A7"/>
              </a:buClr>
            </a:pPr>
            <a:r>
              <a:rPr lang="en-US" b="1" dirty="0" err="1">
                <a:latin typeface="Times New Roman"/>
                <a:cs typeface="Times New Roman"/>
              </a:rPr>
              <a:t>Za</a:t>
            </a:r>
            <a:r>
              <a:rPr lang="en-US" b="1" dirty="0">
                <a:latin typeface="Times New Roman"/>
                <a:cs typeface="Times New Roman"/>
              </a:rPr>
              <a:t> </a:t>
            </a:r>
            <a:r>
              <a:rPr lang="en-US" b="1" dirty="0" err="1">
                <a:latin typeface="Times New Roman"/>
                <a:cs typeface="Times New Roman"/>
              </a:rPr>
              <a:t>mene</a:t>
            </a:r>
            <a:r>
              <a:rPr lang="en-US" b="1" dirty="0">
                <a:latin typeface="Times New Roman"/>
                <a:cs typeface="Times New Roman"/>
              </a:rPr>
              <a:t> je </a:t>
            </a:r>
            <a:r>
              <a:rPr lang="en-US" b="1" dirty="0" err="1">
                <a:latin typeface="Times New Roman"/>
                <a:cs typeface="Times New Roman"/>
              </a:rPr>
              <a:t>ljubav</a:t>
            </a:r>
            <a:r>
              <a:rPr lang="en-US" b="1" i="1" dirty="0">
                <a:latin typeface="Times New Roman"/>
                <a:cs typeface="Times New Roman"/>
              </a:rPr>
              <a:t>.... </a:t>
            </a:r>
            <a:r>
              <a:rPr lang="en-US" b="1" dirty="0" err="1">
                <a:latin typeface="Times New Roman"/>
                <a:cs typeface="Times New Roman"/>
              </a:rPr>
              <a:t>i</a:t>
            </a:r>
            <a:r>
              <a:rPr lang="en-US" dirty="0" err="1">
                <a:latin typeface="Times New Roman"/>
                <a:cs typeface="Times New Roman"/>
              </a:rPr>
              <a:t>skrenost</a:t>
            </a:r>
            <a:r>
              <a:rPr lang="hr-HR" dirty="0">
                <a:latin typeface="Times New Roman"/>
                <a:cs typeface="Times New Roman"/>
              </a:rPr>
              <a:t> i</a:t>
            </a:r>
            <a:r>
              <a:rPr lang="en-US" dirty="0">
                <a:latin typeface="Times New Roman"/>
                <a:cs typeface="Times New Roman"/>
              </a:rPr>
              <a:t> </a:t>
            </a:r>
            <a:r>
              <a:rPr lang="en-US" b="1" dirty="0" err="1">
                <a:latin typeface="Times New Roman"/>
                <a:cs typeface="Times New Roman"/>
              </a:rPr>
              <a:t>p</a:t>
            </a:r>
            <a:r>
              <a:rPr lang="en-US" dirty="0" err="1">
                <a:latin typeface="Times New Roman"/>
                <a:cs typeface="Times New Roman"/>
              </a:rPr>
              <a:t>oštivanje</a:t>
            </a:r>
            <a:r>
              <a:rPr lang="en-US" dirty="0">
                <a:latin typeface="Times New Roman"/>
                <a:cs typeface="Times New Roman"/>
              </a:rPr>
              <a:t> (</a:t>
            </a:r>
            <a:r>
              <a:rPr lang="en-US" dirty="0" smtClean="0">
                <a:latin typeface="Times New Roman"/>
                <a:cs typeface="Times New Roman"/>
              </a:rPr>
              <a:t>L</a:t>
            </a:r>
            <a:r>
              <a:rPr lang="hr-HR" dirty="0" smtClean="0">
                <a:latin typeface="Times New Roman"/>
                <a:cs typeface="Times New Roman"/>
              </a:rPr>
              <a:t>. B</a:t>
            </a:r>
            <a:r>
              <a:rPr lang="en-US" dirty="0" smtClean="0">
                <a:latin typeface="Times New Roman"/>
                <a:cs typeface="Times New Roman"/>
              </a:rPr>
              <a:t>)</a:t>
            </a:r>
            <a:r>
              <a:rPr lang="hr-HR" dirty="0" smtClean="0">
                <a:latin typeface="Times New Roman"/>
                <a:cs typeface="Times New Roman"/>
              </a:rPr>
              <a:t>, </a:t>
            </a:r>
            <a:r>
              <a:rPr lang="en-US" dirty="0" smtClean="0">
                <a:latin typeface="Times New Roman"/>
                <a:cs typeface="Times New Roman"/>
              </a:rPr>
              <a:t> </a:t>
            </a:r>
            <a:r>
              <a:rPr lang="en-US" dirty="0" err="1">
                <a:latin typeface="Times New Roman"/>
                <a:cs typeface="Times New Roman"/>
              </a:rPr>
              <a:t>pomaganje</a:t>
            </a:r>
            <a:r>
              <a:rPr lang="en-US" dirty="0">
                <a:latin typeface="Times New Roman"/>
                <a:cs typeface="Times New Roman"/>
              </a:rPr>
              <a:t> </a:t>
            </a:r>
            <a:r>
              <a:rPr lang="en-US" dirty="0" err="1">
                <a:latin typeface="Times New Roman"/>
                <a:cs typeface="Times New Roman"/>
              </a:rPr>
              <a:t>kad</a:t>
            </a:r>
            <a:r>
              <a:rPr lang="en-US" dirty="0">
                <a:latin typeface="Times New Roman"/>
                <a:cs typeface="Times New Roman"/>
              </a:rPr>
              <a:t> je </a:t>
            </a:r>
            <a:r>
              <a:rPr lang="en-US" dirty="0" err="1">
                <a:latin typeface="Times New Roman"/>
                <a:cs typeface="Times New Roman"/>
              </a:rPr>
              <a:t>potrebno</a:t>
            </a:r>
            <a:r>
              <a:rPr lang="en-US" dirty="0">
                <a:latin typeface="Times New Roman"/>
                <a:cs typeface="Times New Roman"/>
              </a:rPr>
              <a:t> (</a:t>
            </a:r>
            <a:r>
              <a:rPr lang="en-US" dirty="0" smtClean="0">
                <a:latin typeface="Times New Roman"/>
                <a:cs typeface="Times New Roman"/>
              </a:rPr>
              <a:t>J</a:t>
            </a:r>
            <a:r>
              <a:rPr lang="hr-HR" dirty="0" smtClean="0">
                <a:latin typeface="Times New Roman"/>
                <a:cs typeface="Times New Roman"/>
              </a:rPr>
              <a:t>. P. </a:t>
            </a:r>
            <a:r>
              <a:rPr lang="en-US" dirty="0" smtClean="0">
                <a:latin typeface="Times New Roman"/>
                <a:cs typeface="Times New Roman"/>
              </a:rPr>
              <a:t>), </a:t>
            </a:r>
            <a:r>
              <a:rPr lang="en-US" b="1" dirty="0" err="1">
                <a:latin typeface="Times New Roman"/>
                <a:cs typeface="Times New Roman"/>
              </a:rPr>
              <a:t>obitelj</a:t>
            </a:r>
            <a:r>
              <a:rPr lang="en-US" dirty="0">
                <a:latin typeface="Times New Roman"/>
                <a:cs typeface="Times New Roman"/>
              </a:rPr>
              <a:t> (</a:t>
            </a:r>
            <a:r>
              <a:rPr lang="en-US" dirty="0" smtClean="0">
                <a:latin typeface="Times New Roman"/>
                <a:cs typeface="Times New Roman"/>
              </a:rPr>
              <a:t>F</a:t>
            </a:r>
            <a:r>
              <a:rPr lang="hr-HR" dirty="0" smtClean="0">
                <a:latin typeface="Times New Roman"/>
                <a:cs typeface="Times New Roman"/>
              </a:rPr>
              <a:t>. Č.</a:t>
            </a:r>
            <a:r>
              <a:rPr lang="en-US" dirty="0" smtClean="0">
                <a:latin typeface="Times New Roman"/>
                <a:cs typeface="Times New Roman"/>
              </a:rPr>
              <a:t>), </a:t>
            </a:r>
            <a:r>
              <a:rPr lang="en-US" sz="1800" dirty="0" err="1">
                <a:latin typeface="Times New Roman"/>
                <a:cs typeface="Times New Roman"/>
              </a:rPr>
              <a:t>zaštita</a:t>
            </a:r>
            <a:r>
              <a:rPr lang="en-US" sz="1800" dirty="0">
                <a:latin typeface="Times New Roman"/>
                <a:cs typeface="Times New Roman"/>
              </a:rPr>
              <a:t> </a:t>
            </a:r>
            <a:r>
              <a:rPr lang="en-US" sz="1800" dirty="0" err="1">
                <a:latin typeface="Times New Roman"/>
                <a:cs typeface="Times New Roman"/>
              </a:rPr>
              <a:t>voljene</a:t>
            </a:r>
            <a:r>
              <a:rPr lang="en-US" sz="1800" dirty="0">
                <a:latin typeface="Times New Roman"/>
                <a:cs typeface="Times New Roman"/>
              </a:rPr>
              <a:t> </a:t>
            </a:r>
            <a:r>
              <a:rPr lang="en-US" sz="1800" dirty="0" err="1">
                <a:latin typeface="Times New Roman"/>
                <a:cs typeface="Times New Roman"/>
              </a:rPr>
              <a:t>osobe</a:t>
            </a:r>
            <a:r>
              <a:rPr lang="en-US" sz="1800" dirty="0">
                <a:latin typeface="Times New Roman"/>
                <a:cs typeface="Times New Roman"/>
              </a:rPr>
              <a:t> (</a:t>
            </a:r>
            <a:r>
              <a:rPr lang="en-US" sz="1800" dirty="0" smtClean="0">
                <a:latin typeface="Times New Roman"/>
                <a:cs typeface="Times New Roman"/>
              </a:rPr>
              <a:t>M</a:t>
            </a:r>
            <a:r>
              <a:rPr lang="hr-HR" sz="1800" dirty="0" smtClean="0">
                <a:latin typeface="Times New Roman"/>
                <a:cs typeface="Times New Roman"/>
              </a:rPr>
              <a:t>. </a:t>
            </a:r>
            <a:r>
              <a:rPr lang="en-US" sz="1800" dirty="0" smtClean="0">
                <a:latin typeface="Times New Roman"/>
                <a:cs typeface="Times New Roman"/>
              </a:rPr>
              <a:t>P</a:t>
            </a:r>
            <a:r>
              <a:rPr lang="en-US" sz="1800" dirty="0">
                <a:latin typeface="Times New Roman"/>
                <a:cs typeface="Times New Roman"/>
              </a:rPr>
              <a:t>. ), </a:t>
            </a:r>
            <a:r>
              <a:rPr lang="en-US" sz="1800" dirty="0" err="1">
                <a:latin typeface="Times New Roman"/>
                <a:cs typeface="Times New Roman"/>
              </a:rPr>
              <a:t>osjećaj</a:t>
            </a:r>
            <a:r>
              <a:rPr lang="en-US" sz="1800" dirty="0">
                <a:latin typeface="Times New Roman"/>
                <a:cs typeface="Times New Roman"/>
              </a:rPr>
              <a:t> </a:t>
            </a:r>
            <a:r>
              <a:rPr lang="en-US" sz="1800" b="1" dirty="0" err="1">
                <a:latin typeface="Times New Roman"/>
                <a:cs typeface="Times New Roman"/>
              </a:rPr>
              <a:t>p</a:t>
            </a:r>
            <a:r>
              <a:rPr lang="en-US" sz="1800" dirty="0" err="1">
                <a:latin typeface="Times New Roman"/>
                <a:cs typeface="Times New Roman"/>
              </a:rPr>
              <a:t>ripadnosti</a:t>
            </a:r>
            <a:r>
              <a:rPr lang="en-US" sz="1800" dirty="0">
                <a:latin typeface="Times New Roman"/>
                <a:cs typeface="Times New Roman"/>
              </a:rPr>
              <a:t> </a:t>
            </a:r>
            <a:r>
              <a:rPr lang="en-US" sz="1800" dirty="0" err="1">
                <a:latin typeface="Times New Roman"/>
                <a:cs typeface="Times New Roman"/>
              </a:rPr>
              <a:t>i</a:t>
            </a:r>
            <a:r>
              <a:rPr lang="en-US" sz="1800" dirty="0">
                <a:latin typeface="Times New Roman"/>
                <a:cs typeface="Times New Roman"/>
              </a:rPr>
              <a:t> </a:t>
            </a:r>
            <a:r>
              <a:rPr lang="en-US" sz="1800" dirty="0" err="1">
                <a:latin typeface="Times New Roman"/>
                <a:cs typeface="Times New Roman"/>
              </a:rPr>
              <a:t>sigurnosti</a:t>
            </a:r>
            <a:r>
              <a:rPr lang="en-US" sz="1800" dirty="0">
                <a:latin typeface="Times New Roman"/>
                <a:cs typeface="Times New Roman"/>
              </a:rPr>
              <a:t> (</a:t>
            </a:r>
            <a:r>
              <a:rPr lang="en-US" sz="1800" dirty="0" smtClean="0">
                <a:latin typeface="Times New Roman"/>
                <a:cs typeface="Times New Roman"/>
              </a:rPr>
              <a:t>H</a:t>
            </a:r>
            <a:r>
              <a:rPr lang="hr-HR" sz="1800" dirty="0" smtClean="0">
                <a:latin typeface="Times New Roman"/>
                <a:cs typeface="Times New Roman"/>
              </a:rPr>
              <a:t>. R.</a:t>
            </a:r>
            <a:r>
              <a:rPr lang="en-US" sz="1800" dirty="0" smtClean="0">
                <a:latin typeface="Times New Roman"/>
                <a:cs typeface="Times New Roman"/>
              </a:rPr>
              <a:t>),</a:t>
            </a:r>
            <a:r>
              <a:rPr lang="en-US" sz="1800" dirty="0">
                <a:latin typeface="Times New Roman"/>
                <a:cs typeface="Times New Roman"/>
              </a:rPr>
              <a:t>  </a:t>
            </a:r>
            <a:r>
              <a:rPr lang="en-US" sz="1800" dirty="0" err="1">
                <a:latin typeface="Times New Roman"/>
                <a:cs typeface="Times New Roman"/>
              </a:rPr>
              <a:t>druge</a:t>
            </a:r>
            <a:r>
              <a:rPr lang="en-US" sz="1800" dirty="0">
                <a:latin typeface="Times New Roman"/>
                <a:cs typeface="Times New Roman"/>
              </a:rPr>
              <a:t> </a:t>
            </a:r>
            <a:r>
              <a:rPr lang="en-US" sz="1800" dirty="0" err="1">
                <a:latin typeface="Times New Roman"/>
                <a:cs typeface="Times New Roman"/>
              </a:rPr>
              <a:t>činiti</a:t>
            </a:r>
            <a:r>
              <a:rPr lang="en-US" sz="1800" dirty="0">
                <a:latin typeface="Times New Roman"/>
                <a:cs typeface="Times New Roman"/>
              </a:rPr>
              <a:t> </a:t>
            </a:r>
            <a:r>
              <a:rPr lang="en-US" sz="1800" dirty="0" err="1">
                <a:latin typeface="Times New Roman"/>
                <a:cs typeface="Times New Roman"/>
              </a:rPr>
              <a:t>sretnim</a:t>
            </a:r>
            <a:r>
              <a:rPr lang="en-US" sz="1800" dirty="0">
                <a:latin typeface="Times New Roman"/>
                <a:cs typeface="Times New Roman"/>
              </a:rPr>
              <a:t> (</a:t>
            </a:r>
            <a:r>
              <a:rPr lang="en-US" sz="1800" dirty="0" smtClean="0">
                <a:latin typeface="Times New Roman"/>
                <a:cs typeface="Times New Roman"/>
              </a:rPr>
              <a:t>B</a:t>
            </a:r>
            <a:r>
              <a:rPr lang="hr-HR" sz="1800" dirty="0" smtClean="0">
                <a:latin typeface="Times New Roman"/>
                <a:cs typeface="Times New Roman"/>
              </a:rPr>
              <a:t>. D.</a:t>
            </a:r>
            <a:r>
              <a:rPr lang="en-US" sz="1800" dirty="0" smtClean="0">
                <a:latin typeface="Times New Roman"/>
                <a:cs typeface="Times New Roman"/>
              </a:rPr>
              <a:t>), </a:t>
            </a:r>
            <a:r>
              <a:rPr lang="en-US" sz="1800" b="1" dirty="0" err="1">
                <a:latin typeface="Times New Roman"/>
                <a:cs typeface="Times New Roman"/>
              </a:rPr>
              <a:t>povjerenje</a:t>
            </a:r>
            <a:r>
              <a:rPr lang="en-US" sz="1800" dirty="0">
                <a:latin typeface="Times New Roman"/>
                <a:cs typeface="Times New Roman"/>
              </a:rPr>
              <a:t> (</a:t>
            </a:r>
            <a:r>
              <a:rPr lang="en-US" sz="1800" dirty="0" smtClean="0">
                <a:latin typeface="Times New Roman"/>
                <a:cs typeface="Times New Roman"/>
              </a:rPr>
              <a:t>T</a:t>
            </a:r>
            <a:r>
              <a:rPr lang="hr-HR" sz="1800" dirty="0" smtClean="0">
                <a:latin typeface="Times New Roman"/>
                <a:cs typeface="Times New Roman"/>
              </a:rPr>
              <a:t>. B.</a:t>
            </a:r>
            <a:r>
              <a:rPr lang="en-US" sz="1800" dirty="0" smtClean="0">
                <a:latin typeface="Times New Roman"/>
                <a:cs typeface="Times New Roman"/>
              </a:rPr>
              <a:t>), </a:t>
            </a:r>
            <a:r>
              <a:rPr lang="en-US" sz="1800" dirty="0" err="1">
                <a:latin typeface="Times New Roman"/>
                <a:cs typeface="Times New Roman"/>
              </a:rPr>
              <a:t>staviti</a:t>
            </a:r>
            <a:r>
              <a:rPr lang="en-US" sz="1800" dirty="0">
                <a:latin typeface="Times New Roman"/>
                <a:cs typeface="Times New Roman"/>
              </a:rPr>
              <a:t> </a:t>
            </a:r>
            <a:r>
              <a:rPr lang="en-US" sz="1800" dirty="0" err="1">
                <a:latin typeface="Times New Roman"/>
                <a:cs typeface="Times New Roman"/>
              </a:rPr>
              <a:t>nečije</a:t>
            </a:r>
            <a:r>
              <a:rPr lang="en-US" sz="1800" dirty="0">
                <a:latin typeface="Times New Roman"/>
                <a:cs typeface="Times New Roman"/>
              </a:rPr>
              <a:t> </a:t>
            </a:r>
            <a:r>
              <a:rPr lang="en-US" sz="1800" dirty="0" err="1">
                <a:latin typeface="Times New Roman"/>
                <a:cs typeface="Times New Roman"/>
              </a:rPr>
              <a:t>potrebe</a:t>
            </a:r>
            <a:r>
              <a:rPr lang="en-US" sz="1800" dirty="0">
                <a:latin typeface="Times New Roman"/>
                <a:cs typeface="Times New Roman"/>
              </a:rPr>
              <a:t> </a:t>
            </a:r>
            <a:r>
              <a:rPr lang="en-US" sz="1800" dirty="0" err="1">
                <a:latin typeface="Times New Roman"/>
                <a:cs typeface="Times New Roman"/>
              </a:rPr>
              <a:t>ispred</a:t>
            </a:r>
            <a:r>
              <a:rPr lang="en-US" sz="1800" dirty="0">
                <a:latin typeface="Times New Roman"/>
                <a:cs typeface="Times New Roman"/>
              </a:rPr>
              <a:t> </a:t>
            </a:r>
            <a:r>
              <a:rPr lang="en-US" sz="1800" dirty="0" err="1">
                <a:latin typeface="Times New Roman"/>
                <a:cs typeface="Times New Roman"/>
              </a:rPr>
              <a:t>svojih</a:t>
            </a:r>
            <a:r>
              <a:rPr lang="en-US" sz="1800" dirty="0">
                <a:latin typeface="Times New Roman"/>
                <a:cs typeface="Times New Roman"/>
              </a:rPr>
              <a:t> (</a:t>
            </a:r>
            <a:r>
              <a:rPr lang="en-US" sz="1800" dirty="0" smtClean="0">
                <a:latin typeface="Times New Roman"/>
                <a:cs typeface="Times New Roman"/>
              </a:rPr>
              <a:t>L</a:t>
            </a:r>
            <a:r>
              <a:rPr lang="hr-HR" sz="1800" dirty="0" smtClean="0">
                <a:latin typeface="Times New Roman"/>
                <a:cs typeface="Times New Roman"/>
              </a:rPr>
              <a:t>. M.</a:t>
            </a:r>
            <a:r>
              <a:rPr lang="en-US" sz="1800" dirty="0" smtClean="0">
                <a:latin typeface="Times New Roman"/>
                <a:cs typeface="Times New Roman"/>
              </a:rPr>
              <a:t>), </a:t>
            </a:r>
            <a:r>
              <a:rPr lang="en-US" sz="1800" dirty="0" err="1">
                <a:latin typeface="Times New Roman"/>
                <a:cs typeface="Times New Roman"/>
              </a:rPr>
              <a:t>saznanje</a:t>
            </a:r>
            <a:r>
              <a:rPr lang="en-US" sz="1800" dirty="0">
                <a:latin typeface="Times New Roman"/>
                <a:cs typeface="Times New Roman"/>
              </a:rPr>
              <a:t> da </a:t>
            </a:r>
            <a:r>
              <a:rPr lang="en-US" sz="1800" dirty="0" err="1">
                <a:latin typeface="Times New Roman"/>
                <a:cs typeface="Times New Roman"/>
              </a:rPr>
              <a:t>nekoga</a:t>
            </a:r>
            <a:r>
              <a:rPr lang="en-US" sz="1800" dirty="0">
                <a:latin typeface="Times New Roman"/>
                <a:cs typeface="Times New Roman"/>
              </a:rPr>
              <a:t> </a:t>
            </a:r>
            <a:r>
              <a:rPr lang="en-US" sz="1800" dirty="0" err="1">
                <a:latin typeface="Times New Roman"/>
                <a:cs typeface="Times New Roman"/>
              </a:rPr>
              <a:t>trebam</a:t>
            </a:r>
            <a:r>
              <a:rPr lang="en-US" sz="1800" dirty="0">
                <a:latin typeface="Times New Roman"/>
                <a:cs typeface="Times New Roman"/>
              </a:rPr>
              <a:t> </a:t>
            </a:r>
            <a:r>
              <a:rPr lang="en-US" sz="1800" dirty="0" err="1">
                <a:latin typeface="Times New Roman"/>
                <a:cs typeface="Times New Roman"/>
              </a:rPr>
              <a:t>i</a:t>
            </a:r>
            <a:r>
              <a:rPr lang="en-US" sz="1800" dirty="0">
                <a:latin typeface="Times New Roman"/>
                <a:cs typeface="Times New Roman"/>
              </a:rPr>
              <a:t> da je </a:t>
            </a:r>
            <a:r>
              <a:rPr lang="en-US" sz="1800" dirty="0" smtClean="0">
                <a:latin typeface="Times New Roman"/>
                <a:cs typeface="Times New Roman"/>
              </a:rPr>
              <a:t>ta </a:t>
            </a:r>
            <a:r>
              <a:rPr lang="en-US" sz="1800" dirty="0" err="1">
                <a:latin typeface="Times New Roman"/>
                <a:cs typeface="Times New Roman"/>
              </a:rPr>
              <a:t>osoba</a:t>
            </a:r>
            <a:r>
              <a:rPr lang="en-US" sz="1800" dirty="0">
                <a:latin typeface="Times New Roman"/>
                <a:cs typeface="Times New Roman"/>
              </a:rPr>
              <a:t> </a:t>
            </a:r>
            <a:r>
              <a:rPr lang="en-US" sz="1800" dirty="0" err="1">
                <a:latin typeface="Times New Roman"/>
                <a:cs typeface="Times New Roman"/>
              </a:rPr>
              <a:t>blizu</a:t>
            </a:r>
            <a:r>
              <a:rPr lang="en-US" sz="1800" dirty="0">
                <a:latin typeface="Times New Roman"/>
                <a:cs typeface="Times New Roman"/>
              </a:rPr>
              <a:t> </a:t>
            </a:r>
            <a:r>
              <a:rPr lang="en-US" sz="1800" dirty="0" err="1">
                <a:latin typeface="Times New Roman"/>
                <a:cs typeface="Times New Roman"/>
              </a:rPr>
              <a:t>mene</a:t>
            </a:r>
            <a:r>
              <a:rPr lang="en-US" sz="1800" dirty="0">
                <a:latin typeface="Times New Roman"/>
                <a:cs typeface="Times New Roman"/>
              </a:rPr>
              <a:t>, </a:t>
            </a:r>
            <a:r>
              <a:rPr lang="en-US" sz="1800" dirty="0" err="1">
                <a:latin typeface="Times New Roman"/>
                <a:cs typeface="Times New Roman"/>
              </a:rPr>
              <a:t>i</a:t>
            </a:r>
            <a:r>
              <a:rPr lang="en-US" sz="1800" dirty="0">
                <a:latin typeface="Times New Roman"/>
                <a:cs typeface="Times New Roman"/>
              </a:rPr>
              <a:t> </a:t>
            </a:r>
            <a:r>
              <a:rPr lang="en-US" sz="1800" dirty="0" err="1">
                <a:latin typeface="Times New Roman"/>
                <a:cs typeface="Times New Roman"/>
              </a:rPr>
              <a:t>osjećaj</a:t>
            </a:r>
            <a:r>
              <a:rPr lang="en-US" sz="1800" dirty="0">
                <a:latin typeface="Times New Roman"/>
                <a:cs typeface="Times New Roman"/>
              </a:rPr>
              <a:t> </a:t>
            </a:r>
            <a:r>
              <a:rPr lang="en-US" sz="1800" dirty="0" err="1">
                <a:latin typeface="Times New Roman"/>
                <a:cs typeface="Times New Roman"/>
              </a:rPr>
              <a:t>sreće</a:t>
            </a:r>
            <a:r>
              <a:rPr lang="en-US" sz="1800" dirty="0">
                <a:latin typeface="Times New Roman"/>
                <a:cs typeface="Times New Roman"/>
              </a:rPr>
              <a:t> </a:t>
            </a:r>
            <a:r>
              <a:rPr lang="en-US" sz="1800" dirty="0" err="1">
                <a:latin typeface="Times New Roman"/>
                <a:cs typeface="Times New Roman"/>
              </a:rPr>
              <a:t>kad</a:t>
            </a:r>
            <a:r>
              <a:rPr lang="en-US" sz="1800" dirty="0">
                <a:latin typeface="Times New Roman"/>
                <a:cs typeface="Times New Roman"/>
              </a:rPr>
              <a:t> ja  </a:t>
            </a:r>
            <a:r>
              <a:rPr lang="en-US" sz="1800" dirty="0" err="1">
                <a:latin typeface="Times New Roman"/>
                <a:cs typeface="Times New Roman"/>
              </a:rPr>
              <a:t>pomažem</a:t>
            </a:r>
            <a:r>
              <a:rPr lang="en-US" sz="1800" dirty="0">
                <a:latin typeface="Times New Roman"/>
                <a:cs typeface="Times New Roman"/>
              </a:rPr>
              <a:t> </a:t>
            </a:r>
            <a:r>
              <a:rPr lang="en-US" sz="1800" dirty="0" err="1">
                <a:latin typeface="Times New Roman"/>
                <a:cs typeface="Times New Roman"/>
              </a:rPr>
              <a:t>istoj</a:t>
            </a:r>
            <a:r>
              <a:rPr lang="en-US" sz="1800" dirty="0">
                <a:latin typeface="Times New Roman"/>
                <a:cs typeface="Times New Roman"/>
              </a:rPr>
              <a:t> </a:t>
            </a:r>
            <a:r>
              <a:rPr lang="en-US" sz="1800" dirty="0" err="1">
                <a:latin typeface="Times New Roman"/>
                <a:cs typeface="Times New Roman"/>
              </a:rPr>
              <a:t>osobi</a:t>
            </a:r>
            <a:r>
              <a:rPr lang="en-US" sz="1800" dirty="0">
                <a:latin typeface="Times New Roman"/>
                <a:cs typeface="Times New Roman"/>
              </a:rPr>
              <a:t> </a:t>
            </a:r>
            <a:r>
              <a:rPr lang="hr-HR" sz="1800" dirty="0">
                <a:latin typeface="Times New Roman"/>
                <a:cs typeface="Times New Roman"/>
              </a:rPr>
              <a:t>(</a:t>
            </a:r>
            <a:r>
              <a:rPr lang="hr-HR" sz="1800" dirty="0" smtClean="0">
                <a:latin typeface="Times New Roman"/>
                <a:cs typeface="Times New Roman"/>
              </a:rPr>
              <a:t>R. M. M.), </a:t>
            </a:r>
            <a:r>
              <a:rPr lang="hr-HR" sz="1800" b="1" dirty="0">
                <a:latin typeface="Times New Roman"/>
                <a:cs typeface="Times New Roman"/>
              </a:rPr>
              <a:t>biti</a:t>
            </a:r>
            <a:r>
              <a:rPr lang="en-US" sz="1800" b="1" dirty="0">
                <a:latin typeface="Times New Roman"/>
                <a:cs typeface="Times New Roman"/>
              </a:rPr>
              <a:t> </a:t>
            </a:r>
            <a:r>
              <a:rPr lang="en-US" sz="1800" b="1" dirty="0" err="1">
                <a:latin typeface="Times New Roman"/>
                <a:cs typeface="Times New Roman"/>
              </a:rPr>
              <a:t>prisutan</a:t>
            </a:r>
            <a:r>
              <a:rPr lang="en-US" sz="1800" b="1" dirty="0">
                <a:latin typeface="Times New Roman"/>
                <a:cs typeface="Times New Roman"/>
              </a:rPr>
              <a:t> </a:t>
            </a:r>
            <a:r>
              <a:rPr lang="en-US" sz="1800" b="1" dirty="0" err="1">
                <a:latin typeface="Times New Roman"/>
                <a:cs typeface="Times New Roman"/>
              </a:rPr>
              <a:t>kada</a:t>
            </a:r>
            <a:r>
              <a:rPr lang="en-US" sz="1800" b="1" dirty="0">
                <a:latin typeface="Times New Roman"/>
                <a:cs typeface="Times New Roman"/>
              </a:rPr>
              <a:t> </a:t>
            </a:r>
            <a:r>
              <a:rPr lang="en-US" sz="1800" b="1" dirty="0" err="1">
                <a:latin typeface="Times New Roman"/>
                <a:cs typeface="Times New Roman"/>
              </a:rPr>
              <a:t>te</a:t>
            </a:r>
            <a:r>
              <a:rPr lang="en-US" sz="1800" b="1" dirty="0">
                <a:latin typeface="Times New Roman"/>
                <a:cs typeface="Times New Roman"/>
              </a:rPr>
              <a:t> </a:t>
            </a:r>
            <a:r>
              <a:rPr lang="en-US" sz="1800" b="1" dirty="0" err="1">
                <a:latin typeface="Times New Roman"/>
                <a:cs typeface="Times New Roman"/>
              </a:rPr>
              <a:t>netko</a:t>
            </a:r>
            <a:r>
              <a:rPr lang="en-US" sz="1800" b="1" dirty="0">
                <a:latin typeface="Times New Roman"/>
                <a:cs typeface="Times New Roman"/>
              </a:rPr>
              <a:t> </a:t>
            </a:r>
            <a:r>
              <a:rPr lang="en-US" sz="1800" b="1" dirty="0" err="1">
                <a:latin typeface="Times New Roman"/>
                <a:cs typeface="Times New Roman"/>
              </a:rPr>
              <a:t>treba</a:t>
            </a:r>
            <a:r>
              <a:rPr lang="en-US" sz="1800" dirty="0">
                <a:latin typeface="Times New Roman"/>
                <a:cs typeface="Times New Roman"/>
              </a:rPr>
              <a:t> (</a:t>
            </a:r>
            <a:r>
              <a:rPr lang="en-US" sz="1800" dirty="0" smtClean="0">
                <a:latin typeface="Times New Roman"/>
                <a:cs typeface="Times New Roman"/>
              </a:rPr>
              <a:t>T</a:t>
            </a:r>
            <a:r>
              <a:rPr lang="hr-HR" sz="1800" dirty="0" smtClean="0">
                <a:latin typeface="Times New Roman"/>
                <a:cs typeface="Times New Roman"/>
              </a:rPr>
              <a:t>. M.</a:t>
            </a:r>
            <a:r>
              <a:rPr lang="en-US" sz="1800" dirty="0" smtClean="0">
                <a:latin typeface="Times New Roman"/>
                <a:cs typeface="Times New Roman"/>
              </a:rPr>
              <a:t>), </a:t>
            </a:r>
            <a:r>
              <a:rPr lang="en-US" sz="1800" b="1" dirty="0" err="1">
                <a:latin typeface="Times New Roman"/>
                <a:cs typeface="Times New Roman"/>
              </a:rPr>
              <a:t>skromonost</a:t>
            </a:r>
            <a:r>
              <a:rPr lang="en-US" sz="1800" dirty="0">
                <a:latin typeface="Times New Roman"/>
                <a:cs typeface="Times New Roman"/>
              </a:rPr>
              <a:t> (</a:t>
            </a:r>
            <a:r>
              <a:rPr lang="en-US" sz="1800" dirty="0" smtClean="0">
                <a:latin typeface="Times New Roman"/>
                <a:cs typeface="Times New Roman"/>
              </a:rPr>
              <a:t>D</a:t>
            </a:r>
            <a:r>
              <a:rPr lang="hr-HR" sz="1800" dirty="0" smtClean="0">
                <a:latin typeface="Times New Roman"/>
                <a:cs typeface="Times New Roman"/>
              </a:rPr>
              <a:t>. G.</a:t>
            </a:r>
            <a:r>
              <a:rPr lang="en-US" sz="1800" dirty="0" smtClean="0">
                <a:latin typeface="Times New Roman"/>
                <a:cs typeface="Times New Roman"/>
              </a:rPr>
              <a:t>)</a:t>
            </a:r>
            <a:r>
              <a:rPr lang="hr-HR" sz="1800" dirty="0">
                <a:latin typeface="Times New Roman"/>
                <a:cs typeface="Times New Roman"/>
              </a:rPr>
              <a:t>, kada činimo sve za voljenu osobu </a:t>
            </a:r>
            <a:r>
              <a:rPr lang="hr-HR" sz="1800" dirty="0" smtClean="0">
                <a:latin typeface="Times New Roman"/>
                <a:cs typeface="Times New Roman"/>
              </a:rPr>
              <a:t>(M. Š.), glavni </a:t>
            </a:r>
            <a:r>
              <a:rPr lang="hr-HR" sz="1800" b="1" dirty="0">
                <a:latin typeface="Times New Roman"/>
                <a:cs typeface="Times New Roman"/>
              </a:rPr>
              <a:t>m</a:t>
            </a:r>
            <a:r>
              <a:rPr lang="hr-HR" sz="1800" dirty="0">
                <a:latin typeface="Times New Roman"/>
                <a:cs typeface="Times New Roman"/>
              </a:rPr>
              <a:t>otiv koji nas pokreće u svemu (</a:t>
            </a:r>
            <a:r>
              <a:rPr lang="hr-HR" sz="1800" dirty="0" smtClean="0">
                <a:latin typeface="Times New Roman"/>
                <a:cs typeface="Times New Roman"/>
              </a:rPr>
              <a:t>H. V.), </a:t>
            </a:r>
            <a:r>
              <a:rPr lang="hr-HR" sz="1800" b="1" dirty="0">
                <a:latin typeface="Times New Roman"/>
                <a:cs typeface="Times New Roman"/>
              </a:rPr>
              <a:t>iskrenost </a:t>
            </a:r>
            <a:r>
              <a:rPr lang="hr-HR" sz="1800" dirty="0">
                <a:latin typeface="Times New Roman"/>
                <a:cs typeface="Times New Roman"/>
              </a:rPr>
              <a:t>(</a:t>
            </a:r>
            <a:r>
              <a:rPr lang="hr-HR" sz="1800" dirty="0" smtClean="0">
                <a:latin typeface="Times New Roman"/>
                <a:cs typeface="Times New Roman"/>
              </a:rPr>
              <a:t>B. G.), </a:t>
            </a:r>
            <a:r>
              <a:rPr lang="hr-HR" sz="1800" dirty="0">
                <a:latin typeface="Times New Roman"/>
                <a:cs typeface="Times New Roman"/>
              </a:rPr>
              <a:t>sreća (</a:t>
            </a:r>
            <a:r>
              <a:rPr lang="hr-HR" sz="1800" dirty="0" smtClean="0">
                <a:latin typeface="Times New Roman"/>
                <a:cs typeface="Times New Roman"/>
              </a:rPr>
              <a:t>M. K.), </a:t>
            </a:r>
            <a:r>
              <a:rPr lang="hr-HR" sz="1800" b="1" dirty="0">
                <a:latin typeface="Times New Roman"/>
                <a:cs typeface="Times New Roman"/>
              </a:rPr>
              <a:t>vjerovanje i cvijet</a:t>
            </a:r>
            <a:r>
              <a:rPr lang="hr-HR" sz="1800" dirty="0">
                <a:latin typeface="Times New Roman"/>
                <a:cs typeface="Times New Roman"/>
              </a:rPr>
              <a:t> (</a:t>
            </a:r>
            <a:r>
              <a:rPr lang="hr-HR" sz="1800" dirty="0" smtClean="0">
                <a:latin typeface="Times New Roman"/>
                <a:cs typeface="Times New Roman"/>
              </a:rPr>
              <a:t>R. B.), </a:t>
            </a:r>
            <a:r>
              <a:rPr lang="hr-HR" sz="1800" dirty="0">
                <a:latin typeface="Times New Roman"/>
                <a:cs typeface="Times New Roman"/>
              </a:rPr>
              <a:t>osjećaj </a:t>
            </a:r>
            <a:r>
              <a:rPr lang="hr-HR" sz="1800" b="1" dirty="0">
                <a:latin typeface="Times New Roman"/>
                <a:cs typeface="Times New Roman"/>
              </a:rPr>
              <a:t>p</a:t>
            </a:r>
            <a:r>
              <a:rPr lang="hr-HR" sz="1800" dirty="0">
                <a:latin typeface="Times New Roman"/>
                <a:cs typeface="Times New Roman"/>
              </a:rPr>
              <a:t>rihvaćenosti pri čemu se grade odnosi (</a:t>
            </a:r>
            <a:r>
              <a:rPr lang="hr-HR" sz="1800" dirty="0" smtClean="0">
                <a:latin typeface="Times New Roman"/>
                <a:cs typeface="Times New Roman"/>
              </a:rPr>
              <a:t>D. B.)</a:t>
            </a:r>
            <a:r>
              <a:rPr lang="hr-HR" sz="1800" dirty="0">
                <a:latin typeface="Times New Roman"/>
                <a:cs typeface="Times New Roman"/>
              </a:rPr>
              <a:t> </a:t>
            </a:r>
          </a:p>
          <a:p>
            <a:pPr>
              <a:buClr>
                <a:srgbClr val="C3B2A7"/>
              </a:buClr>
            </a:pPr>
            <a:endParaRPr lang="en-US" sz="1800" dirty="0">
              <a:latin typeface="Times New Roman"/>
              <a:cs typeface="Times New Roman"/>
            </a:endParaRPr>
          </a:p>
        </p:txBody>
      </p:sp>
    </p:spTree>
    <p:extLst>
      <p:ext uri="{BB962C8B-B14F-4D97-AF65-F5344CB8AC3E}">
        <p14:creationId xmlns:p14="http://schemas.microsoft.com/office/powerpoint/2010/main" val="3359553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815A76-A7C9-4BB3-1C88-FD589E47A44B}"/>
              </a:ext>
            </a:extLst>
          </p:cNvPr>
          <p:cNvSpPr>
            <a:spLocks noGrp="1"/>
          </p:cNvSpPr>
          <p:nvPr>
            <p:ph type="title"/>
          </p:nvPr>
        </p:nvSpPr>
        <p:spPr/>
        <p:txBody>
          <a:bodyPr/>
          <a:lstStyle/>
          <a:p>
            <a:pPr marL="285750" indent="-285750">
              <a:lnSpc>
                <a:spcPct val="150000"/>
              </a:lnSpc>
              <a:spcBef>
                <a:spcPts val="1000"/>
              </a:spcBef>
              <a:buFont typeface="Arial"/>
              <a:buChar char="•"/>
            </a:pPr>
            <a:r>
              <a:rPr lang="en-US" sz="2800" b="1" i="1" dirty="0" err="1">
                <a:ea typeface="+mj-lt"/>
                <a:cs typeface="+mj-lt"/>
              </a:rPr>
              <a:t>Priča</a:t>
            </a:r>
            <a:r>
              <a:rPr lang="en-US" sz="2800" b="1" i="1" dirty="0">
                <a:ea typeface="+mj-lt"/>
                <a:cs typeface="+mj-lt"/>
              </a:rPr>
              <a:t> o </a:t>
            </a:r>
            <a:r>
              <a:rPr lang="en-US" sz="2800" b="1" i="1" dirty="0" err="1">
                <a:ea typeface="+mj-lt"/>
                <a:cs typeface="+mj-lt"/>
              </a:rPr>
              <a:t>djetinjstvu</a:t>
            </a:r>
          </a:p>
          <a:p>
            <a:endParaRPr lang="en-US" dirty="0"/>
          </a:p>
        </p:txBody>
      </p:sp>
      <p:sp>
        <p:nvSpPr>
          <p:cNvPr id="3" name="Content Placeholder 2">
            <a:extLst>
              <a:ext uri="{FF2B5EF4-FFF2-40B4-BE49-F238E27FC236}">
                <a16:creationId xmlns:a16="http://schemas.microsoft.com/office/drawing/2014/main" xmlns="" id="{4D0F2270-D3F0-3FB7-8939-6273746985B7}"/>
              </a:ext>
            </a:extLst>
          </p:cNvPr>
          <p:cNvSpPr>
            <a:spLocks noGrp="1"/>
          </p:cNvSpPr>
          <p:nvPr>
            <p:ph idx="1"/>
          </p:nvPr>
        </p:nvSpPr>
        <p:spPr/>
        <p:txBody>
          <a:bodyPr vert="horz" lIns="91440" tIns="45720" rIns="91440" bIns="45720" rtlCol="0" anchor="t">
            <a:noAutofit/>
          </a:bodyPr>
          <a:lstStyle/>
          <a:p>
            <a:r>
              <a:rPr lang="en-US" sz="2400" b="1" dirty="0" err="1">
                <a:latin typeface="Times New Roman"/>
                <a:ea typeface="+mn-lt"/>
                <a:cs typeface="+mn-lt"/>
              </a:rPr>
              <a:t>Svoje</a:t>
            </a:r>
            <a:r>
              <a:rPr lang="en-US" sz="2400" b="1" dirty="0">
                <a:latin typeface="Times New Roman"/>
                <a:ea typeface="+mn-lt"/>
                <a:cs typeface="+mn-lt"/>
              </a:rPr>
              <a:t> </a:t>
            </a:r>
            <a:r>
              <a:rPr lang="en-US" sz="2400" b="1" dirty="0" err="1">
                <a:latin typeface="Times New Roman"/>
                <a:ea typeface="+mn-lt"/>
                <a:cs typeface="+mn-lt"/>
              </a:rPr>
              <a:t>djetinjstvo</a:t>
            </a:r>
            <a:r>
              <a:rPr lang="en-US" sz="2400" b="1" dirty="0">
                <a:latin typeface="Times New Roman"/>
                <a:ea typeface="+mn-lt"/>
                <a:cs typeface="+mn-lt"/>
              </a:rPr>
              <a:t> </a:t>
            </a:r>
            <a:r>
              <a:rPr lang="en-US" sz="2400" b="1" dirty="0" err="1">
                <a:latin typeface="Times New Roman"/>
                <a:ea typeface="+mn-lt"/>
                <a:cs typeface="+mn-lt"/>
              </a:rPr>
              <a:t>pamtim</a:t>
            </a:r>
            <a:r>
              <a:rPr lang="en-US" sz="2400" b="1" dirty="0">
                <a:latin typeface="Times New Roman"/>
                <a:ea typeface="+mn-lt"/>
                <a:cs typeface="+mn-lt"/>
              </a:rPr>
              <a:t> po..</a:t>
            </a:r>
            <a:r>
              <a:rPr lang="en-US" sz="2400" dirty="0">
                <a:latin typeface="Times New Roman"/>
                <a:ea typeface="+mn-lt"/>
                <a:cs typeface="+mn-lt"/>
              </a:rPr>
              <a:t>.</a:t>
            </a:r>
            <a:endParaRPr lang="hr-HR" sz="2400" dirty="0">
              <a:latin typeface="Times New Roman"/>
              <a:ea typeface="+mn-lt"/>
              <a:cs typeface="+mn-lt"/>
            </a:endParaRPr>
          </a:p>
          <a:p>
            <a:pPr marL="0" indent="0">
              <a:buClr>
                <a:srgbClr val="C3B2A7"/>
              </a:buClr>
              <a:buNone/>
            </a:pPr>
            <a:r>
              <a:rPr lang="en-US" dirty="0">
                <a:latin typeface="Times New Roman"/>
                <a:ea typeface="+mn-lt"/>
                <a:cs typeface="+mn-lt"/>
              </a:rPr>
              <a:t>  … </a:t>
            </a:r>
            <a:r>
              <a:rPr lang="en-US" dirty="0" err="1">
                <a:latin typeface="Times New Roman"/>
                <a:ea typeface="+mn-lt"/>
                <a:cs typeface="+mn-lt"/>
              </a:rPr>
              <a:t>igri</a:t>
            </a:r>
            <a:r>
              <a:rPr lang="en-US" dirty="0">
                <a:latin typeface="Times New Roman"/>
                <a:ea typeface="+mn-lt"/>
                <a:cs typeface="+mn-lt"/>
              </a:rPr>
              <a:t> </a:t>
            </a:r>
            <a:r>
              <a:rPr lang="en-US" dirty="0" err="1">
                <a:latin typeface="Times New Roman"/>
                <a:ea typeface="+mn-lt"/>
                <a:cs typeface="+mn-lt"/>
              </a:rPr>
              <a:t>i</a:t>
            </a:r>
            <a:r>
              <a:rPr lang="en-US" dirty="0">
                <a:latin typeface="Times New Roman"/>
                <a:ea typeface="+mn-lt"/>
                <a:cs typeface="+mn-lt"/>
              </a:rPr>
              <a:t> </a:t>
            </a:r>
            <a:r>
              <a:rPr lang="en-US" dirty="0" err="1">
                <a:latin typeface="Times New Roman"/>
                <a:ea typeface="+mn-lt"/>
                <a:cs typeface="+mn-lt"/>
              </a:rPr>
              <a:t>prijateljima</a:t>
            </a:r>
            <a:r>
              <a:rPr lang="en-US" dirty="0">
                <a:latin typeface="Times New Roman"/>
                <a:ea typeface="+mn-lt"/>
                <a:cs typeface="+mn-lt"/>
              </a:rPr>
              <a:t>  - </a:t>
            </a:r>
            <a:r>
              <a:rPr lang="en-US" dirty="0" smtClean="0">
                <a:latin typeface="Times New Roman"/>
                <a:ea typeface="+mn-lt"/>
                <a:cs typeface="+mn-lt"/>
              </a:rPr>
              <a:t>F</a:t>
            </a:r>
            <a:r>
              <a:rPr lang="hr-HR" dirty="0" smtClean="0">
                <a:latin typeface="Times New Roman"/>
                <a:ea typeface="+mn-lt"/>
                <a:cs typeface="+mn-lt"/>
              </a:rPr>
              <a:t>.Č.</a:t>
            </a:r>
            <a:r>
              <a:rPr lang="en-US" dirty="0" smtClean="0">
                <a:latin typeface="Times New Roman"/>
                <a:ea typeface="+mn-lt"/>
                <a:cs typeface="+mn-lt"/>
              </a:rPr>
              <a:t>,</a:t>
            </a:r>
            <a:r>
              <a:rPr lang="en-US" dirty="0">
                <a:latin typeface="Times New Roman"/>
                <a:ea typeface="+mn-lt"/>
                <a:cs typeface="+mn-lt"/>
              </a:rPr>
              <a:t>  … </a:t>
            </a:r>
            <a:r>
              <a:rPr lang="en-US" dirty="0" err="1">
                <a:latin typeface="Times New Roman"/>
                <a:ea typeface="+mn-lt"/>
                <a:cs typeface="+mn-lt"/>
              </a:rPr>
              <a:t>igri</a:t>
            </a:r>
            <a:r>
              <a:rPr lang="en-US" dirty="0">
                <a:latin typeface="Times New Roman"/>
                <a:ea typeface="+mn-lt"/>
                <a:cs typeface="+mn-lt"/>
              </a:rPr>
              <a:t> bez </a:t>
            </a:r>
            <a:r>
              <a:rPr lang="en-US" dirty="0" err="1">
                <a:latin typeface="Times New Roman"/>
                <a:ea typeface="+mn-lt"/>
                <a:cs typeface="+mn-lt"/>
              </a:rPr>
              <a:t>briga</a:t>
            </a:r>
            <a:r>
              <a:rPr lang="en-US" dirty="0">
                <a:latin typeface="Times New Roman"/>
                <a:ea typeface="+mn-lt"/>
                <a:cs typeface="+mn-lt"/>
              </a:rPr>
              <a:t> </a:t>
            </a:r>
            <a:r>
              <a:rPr lang="en-US" dirty="0" err="1">
                <a:latin typeface="Times New Roman"/>
                <a:ea typeface="+mn-lt"/>
                <a:cs typeface="+mn-lt"/>
              </a:rPr>
              <a:t>i</a:t>
            </a:r>
            <a:r>
              <a:rPr lang="en-US" dirty="0">
                <a:latin typeface="Times New Roman"/>
                <a:ea typeface="+mn-lt"/>
                <a:cs typeface="+mn-lt"/>
              </a:rPr>
              <a:t> </a:t>
            </a:r>
            <a:r>
              <a:rPr lang="en-US" dirty="0" err="1">
                <a:latin typeface="Times New Roman"/>
                <a:ea typeface="+mn-lt"/>
                <a:cs typeface="+mn-lt"/>
              </a:rPr>
              <a:t>obveza</a:t>
            </a:r>
            <a:r>
              <a:rPr lang="en-US" dirty="0">
                <a:latin typeface="Times New Roman"/>
                <a:ea typeface="+mn-lt"/>
                <a:cs typeface="+mn-lt"/>
              </a:rPr>
              <a:t> </a:t>
            </a:r>
            <a:r>
              <a:rPr lang="en-US" dirty="0" err="1">
                <a:latin typeface="Times New Roman"/>
                <a:ea typeface="+mn-lt"/>
                <a:cs typeface="+mn-lt"/>
              </a:rPr>
              <a:t>i</a:t>
            </a:r>
            <a:r>
              <a:rPr lang="en-US" dirty="0">
                <a:latin typeface="Times New Roman"/>
                <a:ea typeface="+mn-lt"/>
                <a:cs typeface="+mn-lt"/>
              </a:rPr>
              <a:t> </a:t>
            </a:r>
            <a:r>
              <a:rPr lang="en-US" dirty="0" err="1">
                <a:latin typeface="Times New Roman"/>
                <a:ea typeface="+mn-lt"/>
                <a:cs typeface="+mn-lt"/>
              </a:rPr>
              <a:t>beskrajnoj</a:t>
            </a:r>
            <a:r>
              <a:rPr lang="en-US" dirty="0">
                <a:latin typeface="Times New Roman"/>
                <a:ea typeface="+mn-lt"/>
                <a:cs typeface="+mn-lt"/>
              </a:rPr>
              <a:t> </a:t>
            </a:r>
            <a:r>
              <a:rPr lang="en-US" dirty="0" err="1">
                <a:latin typeface="Times New Roman"/>
                <a:ea typeface="+mn-lt"/>
                <a:cs typeface="+mn-lt"/>
              </a:rPr>
              <a:t>mašti</a:t>
            </a:r>
            <a:r>
              <a:rPr lang="en-US" dirty="0">
                <a:latin typeface="Times New Roman"/>
                <a:ea typeface="+mn-lt"/>
                <a:cs typeface="+mn-lt"/>
              </a:rPr>
              <a:t> </a:t>
            </a:r>
            <a:r>
              <a:rPr lang="en-US" dirty="0" smtClean="0">
                <a:latin typeface="Times New Roman"/>
                <a:ea typeface="+mn-lt"/>
                <a:cs typeface="+mn-lt"/>
              </a:rPr>
              <a:t>– M</a:t>
            </a:r>
            <a:r>
              <a:rPr lang="hr-HR" dirty="0" smtClean="0">
                <a:latin typeface="Times New Roman"/>
                <a:ea typeface="+mn-lt"/>
                <a:cs typeface="+mn-lt"/>
              </a:rPr>
              <a:t>. </a:t>
            </a:r>
            <a:r>
              <a:rPr lang="en-US" dirty="0" smtClean="0">
                <a:latin typeface="Times New Roman"/>
                <a:ea typeface="+mn-lt"/>
                <a:cs typeface="+mn-lt"/>
              </a:rPr>
              <a:t>Š</a:t>
            </a:r>
            <a:r>
              <a:rPr lang="en-US" dirty="0">
                <a:latin typeface="Times New Roman"/>
                <a:ea typeface="+mn-lt"/>
                <a:cs typeface="+mn-lt"/>
              </a:rPr>
              <a:t>. </a:t>
            </a:r>
          </a:p>
          <a:p>
            <a:pPr marL="0" indent="0">
              <a:buClr>
                <a:srgbClr val="C3B2A7"/>
              </a:buClr>
              <a:buNone/>
            </a:pPr>
            <a:r>
              <a:rPr lang="hr-HR" dirty="0">
                <a:latin typeface="Times New Roman"/>
                <a:ea typeface="+mn-lt"/>
                <a:cs typeface="+mn-lt"/>
              </a:rPr>
              <a:t>   … iskrenom osmijehu i druženju s prijateljima -  </a:t>
            </a:r>
            <a:r>
              <a:rPr lang="hr-HR" dirty="0" smtClean="0">
                <a:latin typeface="Times New Roman"/>
                <a:ea typeface="+mn-lt"/>
                <a:cs typeface="+mn-lt"/>
              </a:rPr>
              <a:t>H. V.</a:t>
            </a:r>
            <a:endParaRPr lang="en-US" dirty="0">
              <a:latin typeface="Times New Roman"/>
              <a:ea typeface="+mn-lt"/>
              <a:cs typeface="+mn-lt"/>
            </a:endParaRPr>
          </a:p>
          <a:p>
            <a:pPr marL="0" indent="0">
              <a:buClr>
                <a:srgbClr val="C3B2A7"/>
              </a:buClr>
              <a:buNone/>
            </a:pPr>
            <a:r>
              <a:rPr lang="hr-HR" dirty="0">
                <a:latin typeface="Times New Roman"/>
                <a:ea typeface="+mn-lt"/>
                <a:cs typeface="+mn-lt"/>
              </a:rPr>
              <a:t>    … po </a:t>
            </a:r>
            <a:r>
              <a:rPr lang="hr-HR" dirty="0" err="1">
                <a:latin typeface="Times New Roman"/>
                <a:ea typeface="+mn-lt"/>
                <a:cs typeface="+mn-lt"/>
              </a:rPr>
              <a:t>prijatpoeljima</a:t>
            </a:r>
            <a:r>
              <a:rPr lang="hr-HR" dirty="0">
                <a:latin typeface="Times New Roman"/>
                <a:ea typeface="+mn-lt"/>
                <a:cs typeface="+mn-lt"/>
              </a:rPr>
              <a:t> i bezbrižnosti  – </a:t>
            </a:r>
            <a:r>
              <a:rPr lang="hr-HR" dirty="0" smtClean="0">
                <a:latin typeface="Times New Roman"/>
                <a:ea typeface="+mn-lt"/>
                <a:cs typeface="+mn-lt"/>
              </a:rPr>
              <a:t>T. M.</a:t>
            </a:r>
            <a:endParaRPr lang="en-US" dirty="0">
              <a:latin typeface="Times New Roman"/>
              <a:ea typeface="+mn-lt"/>
              <a:cs typeface="+mn-lt"/>
            </a:endParaRPr>
          </a:p>
          <a:p>
            <a:pPr marL="0" indent="0">
              <a:buClr>
                <a:srgbClr val="C3B2A7"/>
              </a:buClr>
              <a:buNone/>
            </a:pPr>
            <a:r>
              <a:rPr lang="hr-HR" dirty="0">
                <a:latin typeface="Times New Roman"/>
                <a:ea typeface="+mn-lt"/>
                <a:cs typeface="+mn-lt"/>
              </a:rPr>
              <a:t>                                     … dobrim prijateljima i obitelji   -  </a:t>
            </a:r>
            <a:r>
              <a:rPr lang="hr-HR" dirty="0" smtClean="0">
                <a:latin typeface="Times New Roman"/>
                <a:ea typeface="+mn-lt"/>
                <a:cs typeface="+mn-lt"/>
              </a:rPr>
              <a:t>T. B.</a:t>
            </a:r>
            <a:endParaRPr lang="hr-HR" dirty="0">
              <a:latin typeface="Times New Roman"/>
              <a:ea typeface="+mn-lt"/>
              <a:cs typeface="+mn-lt"/>
            </a:endParaRPr>
          </a:p>
          <a:p>
            <a:pPr marL="0" indent="0">
              <a:buClr>
                <a:srgbClr val="C3B2A7"/>
              </a:buClr>
              <a:buNone/>
            </a:pPr>
            <a:r>
              <a:rPr lang="hr-HR" dirty="0">
                <a:latin typeface="Times New Roman"/>
                <a:ea typeface="+mn-lt"/>
                <a:cs typeface="+mn-lt"/>
              </a:rPr>
              <a:t> … ljubavi, pripadnosti, sigurnosti, iskrenoj sreći te bezbrižnosti. </a:t>
            </a:r>
            <a:r>
              <a:rPr lang="hr-HR" dirty="0" smtClean="0">
                <a:latin typeface="Times New Roman"/>
                <a:ea typeface="+mn-lt"/>
                <a:cs typeface="+mn-lt"/>
              </a:rPr>
              <a:t>– H. R.</a:t>
            </a:r>
            <a:endParaRPr lang="en-US" dirty="0">
              <a:latin typeface="Times New Roman"/>
              <a:ea typeface="+mn-lt"/>
              <a:cs typeface="+mn-lt"/>
            </a:endParaRPr>
          </a:p>
          <a:p>
            <a:pPr marL="0" indent="0">
              <a:buNone/>
            </a:pPr>
            <a:r>
              <a:rPr lang="hr-HR" dirty="0">
                <a:latin typeface="Times New Roman"/>
                <a:ea typeface="+mn-lt"/>
                <a:cs typeface="+mn-lt"/>
              </a:rPr>
              <a:t>                                                  … ljubavi koju su mi pružili obitelj i prijatelji.  - </a:t>
            </a:r>
            <a:r>
              <a:rPr lang="hr-HR" dirty="0" smtClean="0">
                <a:latin typeface="Times New Roman"/>
                <a:ea typeface="+mn-lt"/>
                <a:cs typeface="+mn-lt"/>
              </a:rPr>
              <a:t>D. B.</a:t>
            </a:r>
            <a:endParaRPr lang="hr-HR" dirty="0">
              <a:latin typeface="Times New Roman"/>
              <a:cs typeface="Times New Roman"/>
            </a:endParaRPr>
          </a:p>
          <a:p>
            <a:pPr>
              <a:buClr>
                <a:srgbClr val="C3B2A7"/>
              </a:buClr>
            </a:pPr>
            <a:endParaRPr lang="en-US" dirty="0">
              <a:latin typeface="Times New Roman"/>
              <a:cs typeface="Times New Roman"/>
            </a:endParaRPr>
          </a:p>
        </p:txBody>
      </p:sp>
    </p:spTree>
    <p:extLst>
      <p:ext uri="{BB962C8B-B14F-4D97-AF65-F5344CB8AC3E}">
        <p14:creationId xmlns:p14="http://schemas.microsoft.com/office/powerpoint/2010/main" val="3744755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C6C2F2-9D73-A2C7-48B8-5CF1591F0B5E}"/>
              </a:ext>
            </a:extLst>
          </p:cNvPr>
          <p:cNvSpPr>
            <a:spLocks noGrp="1"/>
          </p:cNvSpPr>
          <p:nvPr>
            <p:ph type="title"/>
          </p:nvPr>
        </p:nvSpPr>
        <p:spPr/>
        <p:txBody>
          <a:bodyPr/>
          <a:lstStyle/>
          <a:p>
            <a:pPr marL="285750" indent="-285750">
              <a:lnSpc>
                <a:spcPct val="150000"/>
              </a:lnSpc>
              <a:spcBef>
                <a:spcPts val="1000"/>
              </a:spcBef>
              <a:buFont typeface="Arial,Sans-Serif"/>
              <a:buChar char="•"/>
            </a:pPr>
            <a:r>
              <a:rPr lang="en-US" sz="2800" b="1" i="1" dirty="0" err="1">
                <a:ea typeface="+mj-lt"/>
                <a:cs typeface="+mj-lt"/>
              </a:rPr>
              <a:t>Priča</a:t>
            </a:r>
            <a:r>
              <a:rPr lang="en-US" sz="2800" b="1" i="1" dirty="0">
                <a:ea typeface="+mj-lt"/>
                <a:cs typeface="+mj-lt"/>
              </a:rPr>
              <a:t> o </a:t>
            </a:r>
            <a:r>
              <a:rPr lang="en-US" sz="2800" b="1" i="1" dirty="0" err="1">
                <a:ea typeface="+mj-lt"/>
                <a:cs typeface="+mj-lt"/>
              </a:rPr>
              <a:t>djetinjstvu</a:t>
            </a:r>
          </a:p>
          <a:p>
            <a:endParaRPr lang="en-US" dirty="0"/>
          </a:p>
        </p:txBody>
      </p:sp>
      <p:sp>
        <p:nvSpPr>
          <p:cNvPr id="3" name="Content Placeholder 2">
            <a:extLst>
              <a:ext uri="{FF2B5EF4-FFF2-40B4-BE49-F238E27FC236}">
                <a16:creationId xmlns:a16="http://schemas.microsoft.com/office/drawing/2014/main" xmlns="" id="{479E8F81-D070-A9BB-C806-FEFCB60D8EE8}"/>
              </a:ext>
            </a:extLst>
          </p:cNvPr>
          <p:cNvSpPr>
            <a:spLocks noGrp="1"/>
          </p:cNvSpPr>
          <p:nvPr>
            <p:ph idx="1"/>
          </p:nvPr>
        </p:nvSpPr>
        <p:spPr>
          <a:xfrm>
            <a:off x="1069848" y="1620520"/>
            <a:ext cx="10054087" cy="4742107"/>
          </a:xfrm>
        </p:spPr>
        <p:txBody>
          <a:bodyPr vert="horz" lIns="91440" tIns="45720" rIns="91440" bIns="45720" rtlCol="0" anchor="t">
            <a:normAutofit/>
          </a:bodyPr>
          <a:lstStyle/>
          <a:p>
            <a:r>
              <a:rPr lang="en-US" sz="2400" b="1" dirty="0" err="1">
                <a:latin typeface="Times New Roman"/>
                <a:cs typeface="Times New Roman"/>
              </a:rPr>
              <a:t>Svoje</a:t>
            </a:r>
            <a:r>
              <a:rPr lang="en-US" sz="2400" b="1" dirty="0">
                <a:latin typeface="Times New Roman"/>
                <a:cs typeface="Times New Roman"/>
              </a:rPr>
              <a:t> </a:t>
            </a:r>
            <a:r>
              <a:rPr lang="en-US" sz="2400" b="1" dirty="0" err="1">
                <a:latin typeface="Times New Roman"/>
                <a:cs typeface="Times New Roman"/>
              </a:rPr>
              <a:t>djetinjstvo</a:t>
            </a:r>
            <a:r>
              <a:rPr lang="en-US" sz="2400" b="1" dirty="0">
                <a:latin typeface="Times New Roman"/>
                <a:cs typeface="Times New Roman"/>
              </a:rPr>
              <a:t> </a:t>
            </a:r>
            <a:r>
              <a:rPr lang="en-US" sz="2400" b="1" dirty="0" err="1">
                <a:latin typeface="Times New Roman"/>
                <a:cs typeface="Times New Roman"/>
              </a:rPr>
              <a:t>pamtim</a:t>
            </a:r>
            <a:r>
              <a:rPr lang="en-US" sz="2400" b="1" dirty="0">
                <a:latin typeface="Times New Roman"/>
                <a:cs typeface="Times New Roman"/>
              </a:rPr>
              <a:t> po..</a:t>
            </a:r>
            <a:r>
              <a:rPr lang="en-US" sz="2400" dirty="0">
                <a:latin typeface="Times New Roman"/>
                <a:cs typeface="Times New Roman"/>
              </a:rPr>
              <a:t>.</a:t>
            </a:r>
            <a:endParaRPr lang="en-US" sz="2400" dirty="0">
              <a:latin typeface="Times New Roman"/>
              <a:ea typeface="+mn-lt"/>
              <a:cs typeface="Times New Roman"/>
            </a:endParaRPr>
          </a:p>
          <a:p>
            <a:pPr marL="0" indent="0">
              <a:buClr>
                <a:srgbClr val="C3B2A7"/>
              </a:buClr>
              <a:buNone/>
            </a:pPr>
            <a:r>
              <a:rPr lang="hr-HR" dirty="0">
                <a:latin typeface="Times New Roman"/>
                <a:ea typeface="+mn-lt"/>
                <a:cs typeface="+mn-lt"/>
              </a:rPr>
              <a:t>… putovanju i prijateljima  - </a:t>
            </a:r>
            <a:r>
              <a:rPr lang="hr-HR" dirty="0" smtClean="0">
                <a:latin typeface="Times New Roman"/>
                <a:ea typeface="+mn-lt"/>
                <a:cs typeface="+mn-lt"/>
              </a:rPr>
              <a:t>B. G. </a:t>
            </a:r>
            <a:r>
              <a:rPr lang="hr-HR" dirty="0">
                <a:latin typeface="Times New Roman"/>
                <a:ea typeface="+mn-lt"/>
                <a:cs typeface="+mn-lt"/>
              </a:rPr>
              <a:t>                    … igri s bratom....        </a:t>
            </a:r>
            <a:r>
              <a:rPr lang="hr-HR" dirty="0" smtClean="0">
                <a:latin typeface="Times New Roman"/>
                <a:ea typeface="+mn-lt"/>
                <a:cs typeface="+mn-lt"/>
              </a:rPr>
              <a:t>- L. B. </a:t>
            </a:r>
            <a:endParaRPr lang="en-US" dirty="0">
              <a:latin typeface="Times New Roman"/>
              <a:ea typeface="+mn-lt"/>
              <a:cs typeface="+mn-lt"/>
            </a:endParaRPr>
          </a:p>
          <a:p>
            <a:pPr marL="0" indent="0">
              <a:buClr>
                <a:srgbClr val="C3B2A7"/>
              </a:buClr>
              <a:buNone/>
            </a:pPr>
            <a:r>
              <a:rPr lang="hr-HR" dirty="0">
                <a:latin typeface="Times New Roman"/>
                <a:ea typeface="+mn-lt"/>
                <a:cs typeface="+mn-lt"/>
              </a:rPr>
              <a:t>… igri i zabavi</a:t>
            </a:r>
            <a:r>
              <a:rPr lang="en-US" dirty="0">
                <a:latin typeface="Times New Roman"/>
                <a:ea typeface="+mn-lt"/>
                <a:cs typeface="+mn-lt"/>
              </a:rPr>
              <a:t> s </a:t>
            </a:r>
            <a:r>
              <a:rPr lang="en-US" dirty="0" err="1">
                <a:latin typeface="Times New Roman"/>
                <a:ea typeface="+mn-lt"/>
                <a:cs typeface="+mn-lt"/>
              </a:rPr>
              <a:t>prijateljima</a:t>
            </a:r>
            <a:r>
              <a:rPr lang="en-US" dirty="0">
                <a:latin typeface="Times New Roman"/>
                <a:ea typeface="+mn-lt"/>
                <a:cs typeface="+mn-lt"/>
              </a:rPr>
              <a:t> </a:t>
            </a:r>
            <a:r>
              <a:rPr lang="en-US" dirty="0" err="1">
                <a:latin typeface="Times New Roman"/>
                <a:ea typeface="+mn-lt"/>
                <a:cs typeface="+mn-lt"/>
              </a:rPr>
              <a:t>i</a:t>
            </a:r>
            <a:r>
              <a:rPr lang="en-US" dirty="0">
                <a:latin typeface="Times New Roman"/>
                <a:ea typeface="+mn-lt"/>
                <a:cs typeface="+mn-lt"/>
              </a:rPr>
              <a:t> </a:t>
            </a:r>
            <a:r>
              <a:rPr lang="en-US" dirty="0" err="1">
                <a:latin typeface="Times New Roman"/>
                <a:ea typeface="+mn-lt"/>
                <a:cs typeface="+mn-lt"/>
              </a:rPr>
              <a:t>obitelji</a:t>
            </a:r>
            <a:r>
              <a:rPr lang="en-US" dirty="0">
                <a:latin typeface="Times New Roman"/>
                <a:ea typeface="+mn-lt"/>
                <a:cs typeface="+mn-lt"/>
              </a:rPr>
              <a:t>  </a:t>
            </a:r>
            <a:r>
              <a:rPr lang="hr-HR" dirty="0">
                <a:latin typeface="Times New Roman"/>
                <a:ea typeface="+mn-lt"/>
                <a:cs typeface="+mn-lt"/>
              </a:rPr>
              <a:t> – </a:t>
            </a:r>
            <a:r>
              <a:rPr lang="hr-HR" dirty="0" smtClean="0">
                <a:latin typeface="Times New Roman"/>
                <a:ea typeface="+mn-lt"/>
                <a:cs typeface="+mn-lt"/>
              </a:rPr>
              <a:t>B. D., </a:t>
            </a:r>
            <a:r>
              <a:rPr lang="hr-HR" dirty="0">
                <a:latin typeface="Times New Roman"/>
                <a:ea typeface="+mn-lt"/>
                <a:cs typeface="+mn-lt"/>
              </a:rPr>
              <a:t>… po putovanjima s obitelji  - </a:t>
            </a:r>
            <a:r>
              <a:rPr lang="hr-HR" dirty="0" smtClean="0">
                <a:latin typeface="Times New Roman"/>
                <a:ea typeface="+mn-lt"/>
                <a:cs typeface="+mn-lt"/>
              </a:rPr>
              <a:t>D. G. </a:t>
            </a:r>
            <a:r>
              <a:rPr lang="hr-HR" dirty="0">
                <a:latin typeface="Times New Roman"/>
                <a:ea typeface="+mn-lt"/>
                <a:cs typeface="+mn-lt"/>
              </a:rPr>
              <a:t> </a:t>
            </a:r>
            <a:endParaRPr lang="en-US" dirty="0">
              <a:latin typeface="Times New Roman"/>
              <a:ea typeface="+mn-lt"/>
              <a:cs typeface="+mn-lt"/>
            </a:endParaRPr>
          </a:p>
          <a:p>
            <a:pPr marL="0" indent="0">
              <a:buClr>
                <a:srgbClr val="C3B2A7"/>
              </a:buClr>
              <a:buNone/>
            </a:pPr>
            <a:r>
              <a:rPr lang="hr-HR" dirty="0">
                <a:latin typeface="Times New Roman"/>
                <a:ea typeface="+mn-lt"/>
                <a:cs typeface="+mn-lt"/>
              </a:rPr>
              <a:t>… bezuvjetnom veselju i osjećaju pripadnosti – </a:t>
            </a:r>
            <a:r>
              <a:rPr lang="hr-HR" dirty="0" smtClean="0">
                <a:latin typeface="Times New Roman"/>
                <a:ea typeface="+mn-lt"/>
                <a:cs typeface="+mn-lt"/>
              </a:rPr>
              <a:t>L. M., </a:t>
            </a:r>
            <a:r>
              <a:rPr lang="hr-HR" dirty="0">
                <a:latin typeface="Times New Roman"/>
                <a:ea typeface="+mn-lt"/>
                <a:cs typeface="+mn-lt"/>
              </a:rPr>
              <a:t>… igri bez razmišljanja  - </a:t>
            </a:r>
            <a:r>
              <a:rPr lang="hr-HR" dirty="0" smtClean="0">
                <a:latin typeface="Times New Roman"/>
                <a:ea typeface="+mn-lt"/>
                <a:cs typeface="+mn-lt"/>
              </a:rPr>
              <a:t>M. P</a:t>
            </a:r>
            <a:r>
              <a:rPr lang="hr-HR" dirty="0">
                <a:latin typeface="Times New Roman"/>
                <a:ea typeface="+mn-lt"/>
                <a:cs typeface="+mn-lt"/>
              </a:rPr>
              <a:t>. </a:t>
            </a:r>
            <a:endParaRPr lang="en-US" dirty="0">
              <a:latin typeface="Times New Roman"/>
              <a:ea typeface="+mn-lt"/>
              <a:cs typeface="+mn-lt"/>
            </a:endParaRPr>
          </a:p>
          <a:p>
            <a:pPr marL="0" indent="0">
              <a:buClr>
                <a:srgbClr val="C3B2A7"/>
              </a:buClr>
              <a:buNone/>
            </a:pPr>
            <a:r>
              <a:rPr lang="hr-HR" dirty="0">
                <a:latin typeface="Times New Roman"/>
                <a:ea typeface="+mn-lt"/>
                <a:cs typeface="+mn-lt"/>
              </a:rPr>
              <a:t>… sretnim danima s obitelji, najčešće kad smo svi na okupu i sjajne volje –  </a:t>
            </a:r>
            <a:r>
              <a:rPr lang="hr-HR" dirty="0" smtClean="0">
                <a:latin typeface="Times New Roman"/>
                <a:ea typeface="+mn-lt"/>
                <a:cs typeface="+mn-lt"/>
              </a:rPr>
              <a:t>R. M. M.</a:t>
            </a:r>
            <a:endParaRPr lang="en-US" dirty="0">
              <a:latin typeface="Times New Roman"/>
              <a:ea typeface="+mn-lt"/>
              <a:cs typeface="+mn-lt"/>
            </a:endParaRPr>
          </a:p>
          <a:p>
            <a:pPr marL="0" indent="0">
              <a:buClr>
                <a:srgbClr val="C3B2A7"/>
              </a:buClr>
              <a:buNone/>
            </a:pPr>
            <a:r>
              <a:rPr lang="hr-HR" dirty="0">
                <a:latin typeface="Times New Roman"/>
                <a:ea typeface="+mn-lt"/>
                <a:cs typeface="+mn-lt"/>
              </a:rPr>
              <a:t>… lijepim i ružnim situacijama s bliskim ljudima, no  češće su bile lijepe situacije </a:t>
            </a:r>
            <a:r>
              <a:rPr lang="hr-HR" dirty="0" smtClean="0">
                <a:latin typeface="Times New Roman"/>
                <a:ea typeface="+mn-lt"/>
                <a:cs typeface="+mn-lt"/>
              </a:rPr>
              <a:t>– J. P. </a:t>
            </a:r>
            <a:endParaRPr lang="en-US" dirty="0">
              <a:latin typeface="Times New Roman"/>
              <a:ea typeface="+mn-lt"/>
              <a:cs typeface="+mn-lt"/>
            </a:endParaRPr>
          </a:p>
          <a:p>
            <a:pPr marL="0" indent="0">
              <a:buClr>
                <a:srgbClr val="C3B2A7"/>
              </a:buClr>
              <a:buNone/>
            </a:pPr>
            <a:r>
              <a:rPr lang="hr-HR" dirty="0">
                <a:latin typeface="Times New Roman"/>
                <a:ea typeface="+mn-lt"/>
                <a:cs typeface="+mn-lt"/>
              </a:rPr>
              <a:t>… po prijateljima, igri i obitelji. </a:t>
            </a:r>
            <a:endParaRPr lang="en-US" dirty="0">
              <a:latin typeface="Times New Roman"/>
              <a:ea typeface="+mn-lt"/>
              <a:cs typeface="+mn-lt"/>
            </a:endParaRPr>
          </a:p>
          <a:p>
            <a:pPr>
              <a:buClr>
                <a:srgbClr val="C3B2A7"/>
              </a:buClr>
            </a:pPr>
            <a:endParaRPr lang="en-US" dirty="0"/>
          </a:p>
        </p:txBody>
      </p:sp>
    </p:spTree>
    <p:extLst>
      <p:ext uri="{BB962C8B-B14F-4D97-AF65-F5344CB8AC3E}">
        <p14:creationId xmlns:p14="http://schemas.microsoft.com/office/powerpoint/2010/main" val="2330245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7D3481-73CD-C9A6-3A94-43178A9AA5E6}"/>
              </a:ext>
            </a:extLst>
          </p:cNvPr>
          <p:cNvSpPr>
            <a:spLocks noGrp="1"/>
          </p:cNvSpPr>
          <p:nvPr>
            <p:ph type="title"/>
          </p:nvPr>
        </p:nvSpPr>
        <p:spPr>
          <a:xfrm>
            <a:off x="929718" y="521208"/>
            <a:ext cx="9634011" cy="885948"/>
          </a:xfrm>
        </p:spPr>
        <p:txBody>
          <a:bodyPr>
            <a:normAutofit/>
          </a:bodyPr>
          <a:lstStyle/>
          <a:p>
            <a:r>
              <a:rPr lang="en-US" sz="2800" b="1" i="1" dirty="0" err="1"/>
              <a:t>Priča</a:t>
            </a:r>
            <a:r>
              <a:rPr lang="en-US" sz="2800" b="1" i="1" dirty="0"/>
              <a:t> o </a:t>
            </a:r>
            <a:r>
              <a:rPr lang="en-US" sz="2800" b="1" i="1" dirty="0" err="1"/>
              <a:t>dobru</a:t>
            </a:r>
            <a:r>
              <a:rPr lang="en-US" sz="2800" b="1" i="1" dirty="0"/>
              <a:t> </a:t>
            </a:r>
            <a:r>
              <a:rPr lang="en-US" sz="2800" b="1" i="1" dirty="0" err="1"/>
              <a:t>i</a:t>
            </a:r>
            <a:r>
              <a:rPr lang="en-US" sz="2800" b="1" i="1" dirty="0"/>
              <a:t> </a:t>
            </a:r>
            <a:r>
              <a:rPr lang="en-US" sz="2800" b="1" i="1" dirty="0" err="1"/>
              <a:t>zlu</a:t>
            </a:r>
            <a:r>
              <a:rPr lang="en-US" sz="2800" b="1" i="1" dirty="0"/>
              <a:t>...</a:t>
            </a:r>
          </a:p>
        </p:txBody>
      </p:sp>
      <p:sp>
        <p:nvSpPr>
          <p:cNvPr id="3" name="Content Placeholder 2">
            <a:extLst>
              <a:ext uri="{FF2B5EF4-FFF2-40B4-BE49-F238E27FC236}">
                <a16:creationId xmlns:a16="http://schemas.microsoft.com/office/drawing/2014/main" xmlns="" id="{9D33BD6E-D1B9-D879-27A8-7193E3CE9048}"/>
              </a:ext>
            </a:extLst>
          </p:cNvPr>
          <p:cNvSpPr>
            <a:spLocks noGrp="1"/>
          </p:cNvSpPr>
          <p:nvPr>
            <p:ph idx="1"/>
          </p:nvPr>
        </p:nvSpPr>
        <p:spPr>
          <a:xfrm>
            <a:off x="685488" y="1541377"/>
            <a:ext cx="10122472" cy="5272990"/>
          </a:xfrm>
        </p:spPr>
        <p:txBody>
          <a:bodyPr vert="horz" lIns="91440" tIns="45720" rIns="91440" bIns="45720" rtlCol="0" anchor="t">
            <a:normAutofit fontScale="85000" lnSpcReduction="10000"/>
          </a:bodyPr>
          <a:lstStyle/>
          <a:p>
            <a:pPr marL="0" indent="0">
              <a:buClr>
                <a:srgbClr val="F4F1EF">
                  <a:lumMod val="75000"/>
                </a:srgbClr>
              </a:buClr>
              <a:buNone/>
            </a:pPr>
            <a:r>
              <a:rPr lang="en-US" b="1" dirty="0">
                <a:latin typeface="Times New Roman"/>
                <a:cs typeface="Times New Roman"/>
              </a:rPr>
              <a:t>Za </a:t>
            </a:r>
            <a:r>
              <a:rPr lang="en-US" b="1" dirty="0" err="1">
                <a:latin typeface="Times New Roman"/>
                <a:cs typeface="Times New Roman"/>
              </a:rPr>
              <a:t>mene</a:t>
            </a:r>
            <a:r>
              <a:rPr lang="en-US" b="1" dirty="0">
                <a:latin typeface="Times New Roman"/>
                <a:cs typeface="Times New Roman"/>
              </a:rPr>
              <a:t> </a:t>
            </a:r>
            <a:r>
              <a:rPr lang="en-US" b="1" dirty="0" err="1">
                <a:latin typeface="Times New Roman"/>
                <a:cs typeface="Times New Roman"/>
              </a:rPr>
              <a:t>su</a:t>
            </a:r>
            <a:r>
              <a:rPr lang="en-US" b="1" dirty="0">
                <a:latin typeface="Times New Roman"/>
                <a:cs typeface="Times New Roman"/>
              </a:rPr>
              <a:t> dobro </a:t>
            </a:r>
            <a:r>
              <a:rPr lang="en-US" b="1" dirty="0" err="1">
                <a:latin typeface="Times New Roman"/>
                <a:cs typeface="Times New Roman"/>
              </a:rPr>
              <a:t>i</a:t>
            </a:r>
            <a:r>
              <a:rPr lang="en-US" b="1" dirty="0">
                <a:latin typeface="Times New Roman"/>
                <a:cs typeface="Times New Roman"/>
              </a:rPr>
              <a:t> </a:t>
            </a:r>
            <a:r>
              <a:rPr lang="en-US" b="1" dirty="0" err="1">
                <a:latin typeface="Times New Roman"/>
                <a:cs typeface="Times New Roman"/>
              </a:rPr>
              <a:t>zlo</a:t>
            </a:r>
            <a:r>
              <a:rPr lang="en-US" b="1" dirty="0">
                <a:latin typeface="Times New Roman"/>
                <a:cs typeface="Times New Roman"/>
              </a:rPr>
              <a:t>....</a:t>
            </a:r>
            <a:endParaRPr lang="hr-HR" dirty="0">
              <a:latin typeface="Avenir Next LT Pro"/>
              <a:cs typeface="Times New Roman"/>
            </a:endParaRPr>
          </a:p>
          <a:p>
            <a:pPr marL="0" indent="0">
              <a:buClr>
                <a:srgbClr val="C3B2A7"/>
              </a:buClr>
              <a:buNone/>
            </a:pPr>
            <a:r>
              <a:rPr lang="hr-HR" dirty="0">
                <a:latin typeface="Times New Roman"/>
                <a:cs typeface="Times New Roman"/>
              </a:rPr>
              <a:t>… dva potpuno suprotna pojma kod kojih dobro uvijek prevlada na kraju.  - </a:t>
            </a:r>
            <a:r>
              <a:rPr lang="hr-HR" dirty="0" smtClean="0">
                <a:latin typeface="Times New Roman"/>
                <a:cs typeface="Times New Roman"/>
              </a:rPr>
              <a:t>T. B. </a:t>
            </a:r>
            <a:endParaRPr lang="hr-HR" dirty="0">
              <a:ea typeface="+mn-lt"/>
              <a:cs typeface="+mn-lt"/>
            </a:endParaRPr>
          </a:p>
          <a:p>
            <a:pPr marL="0" indent="0">
              <a:buClr>
                <a:srgbClr val="C3B2A7"/>
              </a:buClr>
              <a:buNone/>
            </a:pPr>
            <a:r>
              <a:rPr lang="hr-HR" dirty="0">
                <a:latin typeface="Times New Roman"/>
                <a:cs typeface="Times New Roman"/>
              </a:rPr>
              <a:t>… dvije suprotnosti koje ne funkcioniraju jedna bez druge   - </a:t>
            </a:r>
            <a:r>
              <a:rPr lang="hr-HR" dirty="0" smtClean="0">
                <a:latin typeface="Times New Roman"/>
                <a:cs typeface="Times New Roman"/>
              </a:rPr>
              <a:t>L. M. </a:t>
            </a:r>
            <a:endParaRPr lang="hr-HR" dirty="0">
              <a:latin typeface="Times New Roman"/>
              <a:cs typeface="Times New Roman"/>
            </a:endParaRPr>
          </a:p>
          <a:p>
            <a:pPr marL="0" indent="0">
              <a:buClr>
                <a:srgbClr val="C3B2A7"/>
              </a:buClr>
              <a:buNone/>
            </a:pPr>
            <a:r>
              <a:rPr lang="hr-HR" dirty="0">
                <a:latin typeface="Times New Roman"/>
                <a:cs typeface="Times New Roman"/>
              </a:rPr>
              <a:t>… dobro i zlo su pojmovi bez kojih ljudi ne mogu prepoznavati druge   –</a:t>
            </a:r>
            <a:r>
              <a:rPr lang="hr-HR" dirty="0" smtClean="0">
                <a:latin typeface="Times New Roman"/>
                <a:cs typeface="Times New Roman"/>
              </a:rPr>
              <a:t>T. M.</a:t>
            </a:r>
            <a:endParaRPr lang="en-US" dirty="0">
              <a:latin typeface="Times New Roman"/>
              <a:cs typeface="Times New Roman"/>
            </a:endParaRPr>
          </a:p>
          <a:p>
            <a:pPr marL="0" indent="0">
              <a:buClr>
                <a:srgbClr val="C3B2A7"/>
              </a:buClr>
              <a:buNone/>
            </a:pPr>
            <a:r>
              <a:rPr lang="hr-HR" dirty="0">
                <a:latin typeface="Times New Roman"/>
                <a:cs typeface="Times New Roman"/>
              </a:rPr>
              <a:t>… nešto što ne može jedno bez drugog jer nije uvijek samo dobro i nije uvijek samo zlo,  dobro bi </a:t>
            </a:r>
            <a:r>
              <a:rPr lang="hr-HR" dirty="0" smtClean="0">
                <a:latin typeface="Times New Roman"/>
                <a:cs typeface="Times New Roman"/>
              </a:rPr>
              <a:t> </a:t>
            </a:r>
          </a:p>
          <a:p>
            <a:pPr marL="0" indent="0">
              <a:buClr>
                <a:srgbClr val="C3B2A7"/>
              </a:buClr>
              <a:buNone/>
            </a:pPr>
            <a:r>
              <a:rPr lang="hr-HR" dirty="0">
                <a:latin typeface="Times New Roman"/>
                <a:cs typeface="Times New Roman"/>
              </a:rPr>
              <a:t> </a:t>
            </a:r>
            <a:r>
              <a:rPr lang="hr-HR" dirty="0" smtClean="0">
                <a:latin typeface="Times New Roman"/>
                <a:cs typeface="Times New Roman"/>
              </a:rPr>
              <a:t>     trebalo</a:t>
            </a:r>
            <a:r>
              <a:rPr lang="hr-HR" dirty="0">
                <a:latin typeface="Times New Roman"/>
                <a:cs typeface="Times New Roman"/>
              </a:rPr>
              <a:t>  prevladavati, ali to mjesto u svijetu zauzima zlo    - </a:t>
            </a:r>
            <a:r>
              <a:rPr lang="hr-HR" dirty="0" smtClean="0">
                <a:latin typeface="Times New Roman"/>
                <a:cs typeface="Times New Roman"/>
              </a:rPr>
              <a:t>R. M. M.</a:t>
            </a:r>
            <a:endParaRPr lang="hr-HR" dirty="0">
              <a:latin typeface="Times New Roman"/>
              <a:cs typeface="Times New Roman"/>
            </a:endParaRPr>
          </a:p>
          <a:p>
            <a:pPr marL="0" indent="0">
              <a:buClr>
                <a:srgbClr val="C3B2A7"/>
              </a:buClr>
              <a:buNone/>
            </a:pPr>
            <a:r>
              <a:rPr lang="hr-HR" dirty="0">
                <a:latin typeface="Times New Roman"/>
                <a:cs typeface="Times New Roman"/>
              </a:rPr>
              <a:t>... dvije suprotnosti koje su uvijek prisutne, sukobljavaju se    - </a:t>
            </a:r>
            <a:r>
              <a:rPr lang="hr-HR" dirty="0" smtClean="0">
                <a:latin typeface="Times New Roman"/>
                <a:cs typeface="Times New Roman"/>
              </a:rPr>
              <a:t>F. Č. </a:t>
            </a:r>
            <a:endParaRPr lang="hr-HR" dirty="0">
              <a:latin typeface="Times New Roman"/>
              <a:cs typeface="Times New Roman"/>
            </a:endParaRPr>
          </a:p>
          <a:p>
            <a:pPr marL="0" indent="0">
              <a:buClr>
                <a:srgbClr val="C3B2A7"/>
              </a:buClr>
              <a:buNone/>
            </a:pPr>
            <a:r>
              <a:rPr lang="hr-HR" dirty="0">
                <a:latin typeface="Times New Roman"/>
                <a:cs typeface="Times New Roman"/>
              </a:rPr>
              <a:t>… dvije suprotnosti koje se  nadopunjavaju, u svakom zlu je nešto dobro i obrnuto        - </a:t>
            </a:r>
            <a:r>
              <a:rPr lang="hr-HR" dirty="0" smtClean="0">
                <a:latin typeface="Times New Roman"/>
                <a:cs typeface="Times New Roman"/>
              </a:rPr>
              <a:t>M. Š</a:t>
            </a:r>
            <a:r>
              <a:rPr lang="hr-HR" dirty="0">
                <a:latin typeface="Times New Roman"/>
                <a:cs typeface="Times New Roman"/>
              </a:rPr>
              <a:t>.</a:t>
            </a:r>
          </a:p>
          <a:p>
            <a:pPr marL="0" indent="0">
              <a:buClr>
                <a:srgbClr val="C3B2A7"/>
              </a:buClr>
              <a:buNone/>
            </a:pPr>
            <a:r>
              <a:rPr lang="hr-HR" dirty="0">
                <a:latin typeface="Times New Roman"/>
                <a:cs typeface="Times New Roman"/>
              </a:rPr>
              <a:t>… dobro i zlo su dvije suprotne strane čovjeka koje manipuliraju njime, čovjek sam mora odabrati  – </a:t>
            </a:r>
            <a:r>
              <a:rPr lang="hr-HR" dirty="0" smtClean="0">
                <a:latin typeface="Times New Roman"/>
                <a:cs typeface="Times New Roman"/>
              </a:rPr>
              <a:t>H. R.</a:t>
            </a:r>
            <a:endParaRPr lang="en-US" dirty="0">
              <a:latin typeface="Times New Roman"/>
              <a:cs typeface="Times New Roman"/>
            </a:endParaRPr>
          </a:p>
          <a:p>
            <a:pPr marL="0" indent="0">
              <a:buClr>
                <a:srgbClr val="C3B2A7"/>
              </a:buClr>
              <a:buNone/>
            </a:pPr>
            <a:r>
              <a:rPr lang="en-US" dirty="0">
                <a:latin typeface="Times New Roman"/>
                <a:cs typeface="Times New Roman"/>
              </a:rPr>
              <a:t>… </a:t>
            </a:r>
            <a:r>
              <a:rPr lang="en-US" dirty="0" err="1">
                <a:latin typeface="Times New Roman"/>
                <a:cs typeface="Times New Roman"/>
              </a:rPr>
              <a:t>dva</a:t>
            </a:r>
            <a:r>
              <a:rPr lang="en-US" dirty="0">
                <a:latin typeface="Times New Roman"/>
                <a:cs typeface="Times New Roman"/>
              </a:rPr>
              <a:t> </a:t>
            </a:r>
            <a:r>
              <a:rPr lang="en-US" dirty="0" err="1">
                <a:latin typeface="Times New Roman"/>
                <a:cs typeface="Times New Roman"/>
              </a:rPr>
              <a:t>neprijatelja</a:t>
            </a:r>
            <a:r>
              <a:rPr lang="en-US" dirty="0">
                <a:latin typeface="Times New Roman"/>
                <a:cs typeface="Times New Roman"/>
              </a:rPr>
              <a:t> </a:t>
            </a:r>
            <a:r>
              <a:rPr lang="en-US" dirty="0" err="1">
                <a:latin typeface="Times New Roman"/>
                <a:cs typeface="Times New Roman"/>
              </a:rPr>
              <a:t>koja</a:t>
            </a:r>
            <a:r>
              <a:rPr lang="en-US" dirty="0">
                <a:latin typeface="Times New Roman"/>
                <a:cs typeface="Times New Roman"/>
              </a:rPr>
              <a:t> se </a:t>
            </a:r>
            <a:r>
              <a:rPr lang="en-US" dirty="0" err="1">
                <a:latin typeface="Times New Roman"/>
                <a:cs typeface="Times New Roman"/>
              </a:rPr>
              <a:t>svakodnevno</a:t>
            </a:r>
            <a:r>
              <a:rPr lang="en-US" dirty="0">
                <a:latin typeface="Times New Roman"/>
                <a:cs typeface="Times New Roman"/>
              </a:rPr>
              <a:t> </a:t>
            </a:r>
            <a:r>
              <a:rPr lang="en-US" dirty="0" err="1">
                <a:latin typeface="Times New Roman"/>
                <a:cs typeface="Times New Roman"/>
              </a:rPr>
              <a:t>prepiru</a:t>
            </a:r>
            <a:r>
              <a:rPr lang="en-US" dirty="0">
                <a:latin typeface="Times New Roman"/>
                <a:cs typeface="Times New Roman"/>
              </a:rPr>
              <a:t> </a:t>
            </a:r>
            <a:r>
              <a:rPr lang="en-US" dirty="0" err="1">
                <a:latin typeface="Times New Roman"/>
                <a:cs typeface="Times New Roman"/>
              </a:rPr>
              <a:t>i</a:t>
            </a:r>
            <a:r>
              <a:rPr lang="en-US" dirty="0">
                <a:latin typeface="Times New Roman"/>
                <a:cs typeface="Times New Roman"/>
              </a:rPr>
              <a:t> </a:t>
            </a:r>
            <a:r>
              <a:rPr lang="en-US" dirty="0" err="1">
                <a:latin typeface="Times New Roman"/>
                <a:cs typeface="Times New Roman"/>
              </a:rPr>
              <a:t>svaki</a:t>
            </a:r>
            <a:r>
              <a:rPr lang="en-US" dirty="0">
                <a:latin typeface="Times New Roman"/>
                <a:cs typeface="Times New Roman"/>
              </a:rPr>
              <a:t> od </a:t>
            </a:r>
            <a:r>
              <a:rPr lang="en-US" dirty="0" err="1">
                <a:latin typeface="Times New Roman"/>
                <a:cs typeface="Times New Roman"/>
              </a:rPr>
              <a:t>njih</a:t>
            </a:r>
            <a:r>
              <a:rPr lang="en-US" dirty="0">
                <a:latin typeface="Times New Roman"/>
                <a:cs typeface="Times New Roman"/>
              </a:rPr>
              <a:t> </a:t>
            </a:r>
            <a:r>
              <a:rPr lang="en-US" dirty="0" err="1">
                <a:latin typeface="Times New Roman"/>
                <a:cs typeface="Times New Roman"/>
              </a:rPr>
              <a:t>pokušava</a:t>
            </a:r>
            <a:r>
              <a:rPr lang="en-US" dirty="0">
                <a:latin typeface="Times New Roman"/>
                <a:cs typeface="Times New Roman"/>
              </a:rPr>
              <a:t> </a:t>
            </a:r>
            <a:r>
              <a:rPr lang="en-US" dirty="0" err="1">
                <a:latin typeface="Times New Roman"/>
                <a:cs typeface="Times New Roman"/>
              </a:rPr>
              <a:t>prevladati</a:t>
            </a:r>
            <a:r>
              <a:rPr lang="en-US" dirty="0">
                <a:latin typeface="Times New Roman"/>
                <a:cs typeface="Times New Roman"/>
              </a:rPr>
              <a:t> </a:t>
            </a:r>
            <a:r>
              <a:rPr lang="en-US" dirty="0" err="1">
                <a:latin typeface="Times New Roman"/>
                <a:cs typeface="Times New Roman"/>
              </a:rPr>
              <a:t>nad</a:t>
            </a:r>
            <a:r>
              <a:rPr lang="en-US" dirty="0">
                <a:latin typeface="Times New Roman"/>
                <a:cs typeface="Times New Roman"/>
              </a:rPr>
              <a:t> </a:t>
            </a:r>
            <a:r>
              <a:rPr lang="en-US" dirty="0" err="1">
                <a:latin typeface="Times New Roman"/>
                <a:cs typeface="Times New Roman"/>
              </a:rPr>
              <a:t>nekom</a:t>
            </a:r>
            <a:r>
              <a:rPr lang="en-US" dirty="0">
                <a:latin typeface="Times New Roman"/>
                <a:cs typeface="Times New Roman"/>
              </a:rPr>
              <a:t> </a:t>
            </a:r>
            <a:r>
              <a:rPr lang="en-US" dirty="0" err="1">
                <a:latin typeface="Times New Roman"/>
                <a:cs typeface="Times New Roman"/>
              </a:rPr>
              <a:t>osobom</a:t>
            </a:r>
            <a:r>
              <a:rPr lang="en-US" dirty="0">
                <a:latin typeface="Times New Roman"/>
                <a:cs typeface="Times New Roman"/>
              </a:rPr>
              <a:t> </a:t>
            </a:r>
            <a:r>
              <a:rPr lang="en-US" dirty="0" smtClean="0">
                <a:latin typeface="Times New Roman"/>
                <a:cs typeface="Times New Roman"/>
              </a:rPr>
              <a:t>– B</a:t>
            </a:r>
            <a:r>
              <a:rPr lang="hr-HR" dirty="0" smtClean="0">
                <a:latin typeface="Times New Roman"/>
                <a:cs typeface="Times New Roman"/>
              </a:rPr>
              <a:t>. D.</a:t>
            </a:r>
            <a:endParaRPr lang="en-US" dirty="0">
              <a:latin typeface="Times New Roman"/>
              <a:cs typeface="Times New Roman"/>
            </a:endParaRPr>
          </a:p>
          <a:p>
            <a:pPr>
              <a:buClr>
                <a:srgbClr val="C3B2A7"/>
              </a:buClr>
            </a:pPr>
            <a:endParaRPr lang="hr-HR" dirty="0">
              <a:latin typeface="Times New Roman"/>
              <a:cs typeface="Times New Roman"/>
            </a:endParaRPr>
          </a:p>
        </p:txBody>
      </p:sp>
    </p:spTree>
    <p:extLst>
      <p:ext uri="{BB962C8B-B14F-4D97-AF65-F5344CB8AC3E}">
        <p14:creationId xmlns:p14="http://schemas.microsoft.com/office/powerpoint/2010/main" val="3689496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A00ADD-432F-5B7C-F909-4072BD8F8306}"/>
              </a:ext>
            </a:extLst>
          </p:cNvPr>
          <p:cNvSpPr>
            <a:spLocks noGrp="1"/>
          </p:cNvSpPr>
          <p:nvPr>
            <p:ph type="title"/>
          </p:nvPr>
        </p:nvSpPr>
        <p:spPr/>
        <p:txBody>
          <a:bodyPr/>
          <a:lstStyle/>
          <a:p>
            <a:r>
              <a:rPr lang="en-US" sz="2800" b="1" i="1" dirty="0" err="1"/>
              <a:t>Priča</a:t>
            </a:r>
            <a:r>
              <a:rPr lang="en-US" sz="2800" b="1" i="1" dirty="0"/>
              <a:t> za </a:t>
            </a:r>
            <a:r>
              <a:rPr lang="en-US" sz="2800" b="1" i="1" dirty="0" err="1"/>
              <a:t>roditelje</a:t>
            </a:r>
            <a:r>
              <a:rPr lang="en-US" sz="2800" b="1" i="1" dirty="0"/>
              <a:t>...</a:t>
            </a:r>
          </a:p>
        </p:txBody>
      </p:sp>
      <p:sp>
        <p:nvSpPr>
          <p:cNvPr id="3" name="Content Placeholder 2">
            <a:extLst>
              <a:ext uri="{FF2B5EF4-FFF2-40B4-BE49-F238E27FC236}">
                <a16:creationId xmlns:a16="http://schemas.microsoft.com/office/drawing/2014/main" xmlns="" id="{0D82D606-39BD-B325-046D-3F22B4516872}"/>
              </a:ext>
            </a:extLst>
          </p:cNvPr>
          <p:cNvSpPr>
            <a:spLocks noGrp="1"/>
          </p:cNvSpPr>
          <p:nvPr>
            <p:ph idx="1"/>
          </p:nvPr>
        </p:nvSpPr>
        <p:spPr>
          <a:xfrm>
            <a:off x="854925" y="1708444"/>
            <a:ext cx="9848934" cy="4887928"/>
          </a:xfrm>
        </p:spPr>
        <p:txBody>
          <a:bodyPr vert="horz" lIns="91440" tIns="45720" rIns="91440" bIns="45720" rtlCol="0" anchor="t">
            <a:normAutofit fontScale="85000" lnSpcReduction="10000"/>
          </a:bodyPr>
          <a:lstStyle/>
          <a:p>
            <a:pPr>
              <a:buClr>
                <a:srgbClr val="F4F1EF">
                  <a:lumMod val="75000"/>
                </a:srgbClr>
              </a:buClr>
            </a:pPr>
            <a:r>
              <a:rPr lang="en-US" b="1" dirty="0">
                <a:latin typeface="Times New Roman"/>
                <a:cs typeface="Times New Roman"/>
              </a:rPr>
              <a:t>Moji </a:t>
            </a:r>
            <a:r>
              <a:rPr lang="en-US" b="1" dirty="0" err="1">
                <a:latin typeface="Times New Roman"/>
                <a:cs typeface="Times New Roman"/>
              </a:rPr>
              <a:t>roditelji</a:t>
            </a:r>
            <a:r>
              <a:rPr lang="en-US" b="1" dirty="0">
                <a:latin typeface="Times New Roman"/>
                <a:cs typeface="Times New Roman"/>
              </a:rPr>
              <a:t> </a:t>
            </a:r>
            <a:r>
              <a:rPr lang="en-US" b="1" dirty="0" err="1">
                <a:latin typeface="Times New Roman"/>
                <a:cs typeface="Times New Roman"/>
              </a:rPr>
              <a:t>su</a:t>
            </a:r>
            <a:r>
              <a:rPr lang="en-US" b="1" dirty="0">
                <a:latin typeface="Times New Roman"/>
                <a:cs typeface="Times New Roman"/>
              </a:rPr>
              <a:t> za </a:t>
            </a:r>
            <a:r>
              <a:rPr lang="en-US" b="1" dirty="0" err="1">
                <a:latin typeface="Times New Roman"/>
                <a:cs typeface="Times New Roman"/>
              </a:rPr>
              <a:t>mene</a:t>
            </a:r>
            <a:r>
              <a:rPr lang="en-US" b="1" dirty="0">
                <a:latin typeface="Times New Roman"/>
                <a:cs typeface="Times New Roman"/>
              </a:rPr>
              <a:t>....</a:t>
            </a:r>
            <a:endParaRPr lang="hr-HR" b="1" dirty="0">
              <a:latin typeface="Times New Roman"/>
              <a:cs typeface="Times New Roman"/>
            </a:endParaRPr>
          </a:p>
          <a:p>
            <a:pPr marL="0" indent="0">
              <a:buClr>
                <a:srgbClr val="C3B2A7"/>
              </a:buClr>
              <a:buNone/>
            </a:pPr>
            <a:r>
              <a:rPr lang="hr-HR" dirty="0">
                <a:latin typeface="Times New Roman"/>
                <a:cs typeface="Times New Roman"/>
              </a:rPr>
              <a:t>… ljudi koji su me donijeli na svijet, stoga su mi najdraži ljudi na svijetu     - </a:t>
            </a:r>
            <a:r>
              <a:rPr lang="hr-HR" dirty="0" smtClean="0">
                <a:latin typeface="Times New Roman"/>
                <a:cs typeface="Times New Roman"/>
              </a:rPr>
              <a:t>J. P. </a:t>
            </a:r>
            <a:endParaRPr lang="hr-HR" dirty="0">
              <a:latin typeface="Times New Roman"/>
              <a:cs typeface="Times New Roman"/>
            </a:endParaRPr>
          </a:p>
          <a:p>
            <a:pPr marL="0" indent="0">
              <a:buClr>
                <a:srgbClr val="C3B2A7"/>
              </a:buClr>
              <a:buNone/>
            </a:pPr>
            <a:r>
              <a:rPr lang="hr-HR" dirty="0">
                <a:latin typeface="Times New Roman"/>
                <a:cs typeface="Times New Roman"/>
              </a:rPr>
              <a:t>… osobe koji su mi uzor i inspiracija i kojima uvijek mogu vjerovati  - </a:t>
            </a:r>
            <a:r>
              <a:rPr lang="hr-HR" dirty="0" smtClean="0">
                <a:latin typeface="Times New Roman"/>
                <a:cs typeface="Times New Roman"/>
              </a:rPr>
              <a:t>T. B. </a:t>
            </a:r>
            <a:endParaRPr lang="hr-HR" dirty="0">
              <a:latin typeface="Times New Roman"/>
              <a:cs typeface="Times New Roman"/>
            </a:endParaRPr>
          </a:p>
          <a:p>
            <a:pPr marL="0" indent="0">
              <a:buClr>
                <a:srgbClr val="C3B2A7"/>
              </a:buClr>
              <a:buNone/>
            </a:pPr>
            <a:r>
              <a:rPr lang="hr-HR" dirty="0">
                <a:latin typeface="Times New Roman"/>
                <a:cs typeface="Times New Roman"/>
              </a:rPr>
              <a:t>… najvažnije osobe na svijetu koje su me štitile od problema i nevolja kada je to bilo </a:t>
            </a:r>
            <a:r>
              <a:rPr lang="hr-HR" dirty="0" smtClean="0">
                <a:latin typeface="Times New Roman"/>
                <a:cs typeface="Times New Roman"/>
              </a:rPr>
              <a:t>potrebno</a:t>
            </a:r>
          </a:p>
          <a:p>
            <a:pPr marL="0" indent="0">
              <a:buClr>
                <a:srgbClr val="C3B2A7"/>
              </a:buClr>
              <a:buNone/>
            </a:pPr>
            <a:r>
              <a:rPr lang="hr-HR" dirty="0">
                <a:latin typeface="Times New Roman"/>
                <a:cs typeface="Times New Roman"/>
              </a:rPr>
              <a:t> </a:t>
            </a:r>
            <a:r>
              <a:rPr lang="hr-HR" dirty="0" smtClean="0">
                <a:latin typeface="Times New Roman"/>
                <a:cs typeface="Times New Roman"/>
              </a:rPr>
              <a:t>                                                                                                                                         – M. P</a:t>
            </a:r>
            <a:r>
              <a:rPr lang="hr-HR" dirty="0">
                <a:latin typeface="Times New Roman"/>
                <a:cs typeface="Times New Roman"/>
              </a:rPr>
              <a:t>.</a:t>
            </a:r>
          </a:p>
          <a:p>
            <a:pPr marL="0" indent="0">
              <a:buClr>
                <a:srgbClr val="C3B2A7"/>
              </a:buClr>
              <a:buNone/>
            </a:pPr>
            <a:r>
              <a:rPr lang="hr-HR" dirty="0">
                <a:latin typeface="Times New Roman"/>
                <a:cs typeface="Times New Roman"/>
              </a:rPr>
              <a:t>… ljudi koji su za nas djecu dali sve, i iako to ponekad ne pokazujemo i mi bismo dali sve za njih. - </a:t>
            </a:r>
            <a:r>
              <a:rPr lang="hr-HR" dirty="0" smtClean="0">
                <a:latin typeface="Times New Roman"/>
                <a:cs typeface="Times New Roman"/>
              </a:rPr>
              <a:t>     </a:t>
            </a:r>
          </a:p>
          <a:p>
            <a:pPr marL="0" indent="0">
              <a:buClr>
                <a:srgbClr val="C3B2A7"/>
              </a:buClr>
              <a:buNone/>
            </a:pPr>
            <a:r>
              <a:rPr lang="hr-HR" dirty="0">
                <a:latin typeface="Times New Roman"/>
                <a:cs typeface="Times New Roman"/>
              </a:rPr>
              <a:t> </a:t>
            </a:r>
            <a:r>
              <a:rPr lang="hr-HR" dirty="0" smtClean="0">
                <a:latin typeface="Times New Roman"/>
                <a:cs typeface="Times New Roman"/>
              </a:rPr>
              <a:t>    -  R. M. M. </a:t>
            </a:r>
            <a:r>
              <a:rPr lang="hr-HR" dirty="0">
                <a:latin typeface="Times New Roman"/>
                <a:cs typeface="Times New Roman"/>
              </a:rPr>
              <a:t>                                      … idoli </a:t>
            </a:r>
            <a:r>
              <a:rPr lang="hr-HR" dirty="0" smtClean="0">
                <a:latin typeface="Times New Roman"/>
                <a:cs typeface="Times New Roman"/>
              </a:rPr>
              <a:t>– L. B.</a:t>
            </a:r>
            <a:endParaRPr lang="hr-HR" dirty="0">
              <a:latin typeface="Times New Roman"/>
              <a:cs typeface="Times New Roman"/>
            </a:endParaRPr>
          </a:p>
          <a:p>
            <a:pPr marL="0" indent="0">
              <a:buClr>
                <a:srgbClr val="C3B2A7"/>
              </a:buClr>
              <a:buNone/>
            </a:pPr>
            <a:r>
              <a:rPr lang="hr-HR" dirty="0">
                <a:latin typeface="Times New Roman"/>
                <a:cs typeface="Times New Roman"/>
              </a:rPr>
              <a:t>… članovi obitelji kojima sam zahvalan za sve što imam    - </a:t>
            </a:r>
            <a:r>
              <a:rPr lang="hr-HR" dirty="0" smtClean="0">
                <a:latin typeface="Times New Roman"/>
                <a:cs typeface="Times New Roman"/>
              </a:rPr>
              <a:t>F. Č. </a:t>
            </a:r>
            <a:endParaRPr lang="hr-HR" dirty="0">
              <a:latin typeface="Times New Roman"/>
              <a:cs typeface="Times New Roman"/>
            </a:endParaRPr>
          </a:p>
          <a:p>
            <a:pPr marL="0" indent="0">
              <a:buClr>
                <a:srgbClr val="C3B2A7"/>
              </a:buClr>
              <a:buNone/>
            </a:pPr>
            <a:r>
              <a:rPr lang="hr-HR" dirty="0">
                <a:latin typeface="Times New Roman"/>
                <a:cs typeface="Times New Roman"/>
              </a:rPr>
              <a:t>… najbolji prijatelji, mogu im vjerovati i uvijek su tu za mene  </a:t>
            </a:r>
            <a:r>
              <a:rPr lang="hr-HR" dirty="0" smtClean="0">
                <a:latin typeface="Times New Roman"/>
                <a:cs typeface="Times New Roman"/>
              </a:rPr>
              <a:t>-  T. M. </a:t>
            </a:r>
            <a:endParaRPr lang="en-US" dirty="0">
              <a:latin typeface="Times New Roman"/>
              <a:cs typeface="Times New Roman"/>
            </a:endParaRPr>
          </a:p>
          <a:p>
            <a:pPr marL="0" indent="0">
              <a:buClr>
                <a:srgbClr val="C3B2A7"/>
              </a:buClr>
              <a:buNone/>
            </a:pPr>
            <a:r>
              <a:rPr lang="en-US" dirty="0">
                <a:latin typeface="Times New Roman"/>
                <a:cs typeface="Times New Roman"/>
              </a:rPr>
              <a:t>… </a:t>
            </a:r>
            <a:r>
              <a:rPr lang="en-US" dirty="0" err="1">
                <a:latin typeface="Times New Roman"/>
                <a:cs typeface="Times New Roman"/>
              </a:rPr>
              <a:t>pojedinci</a:t>
            </a:r>
            <a:r>
              <a:rPr lang="en-US" dirty="0">
                <a:latin typeface="Times New Roman"/>
                <a:cs typeface="Times New Roman"/>
              </a:rPr>
              <a:t> koji me </a:t>
            </a:r>
            <a:r>
              <a:rPr lang="en-US" dirty="0" err="1">
                <a:latin typeface="Times New Roman"/>
                <a:cs typeface="Times New Roman"/>
              </a:rPr>
              <a:t>odgajaju</a:t>
            </a:r>
            <a:r>
              <a:rPr lang="en-US" dirty="0">
                <a:latin typeface="Times New Roman"/>
                <a:cs typeface="Times New Roman"/>
              </a:rPr>
              <a:t>, </a:t>
            </a:r>
            <a:r>
              <a:rPr lang="en-US" dirty="0" err="1">
                <a:latin typeface="Times New Roman"/>
                <a:cs typeface="Times New Roman"/>
              </a:rPr>
              <a:t>druže</a:t>
            </a:r>
            <a:r>
              <a:rPr lang="en-US" dirty="0">
                <a:latin typeface="Times New Roman"/>
                <a:cs typeface="Times New Roman"/>
              </a:rPr>
              <a:t> se </a:t>
            </a:r>
            <a:r>
              <a:rPr lang="en-US" dirty="0" err="1">
                <a:latin typeface="Times New Roman"/>
                <a:cs typeface="Times New Roman"/>
              </a:rPr>
              <a:t>sa</a:t>
            </a:r>
            <a:r>
              <a:rPr lang="en-US" dirty="0">
                <a:latin typeface="Times New Roman"/>
                <a:cs typeface="Times New Roman"/>
              </a:rPr>
              <a:t> </a:t>
            </a:r>
            <a:r>
              <a:rPr lang="en-US" dirty="0" err="1">
                <a:latin typeface="Times New Roman"/>
                <a:cs typeface="Times New Roman"/>
              </a:rPr>
              <a:t>mnom</a:t>
            </a:r>
            <a:r>
              <a:rPr lang="en-US" dirty="0">
                <a:latin typeface="Times New Roman"/>
                <a:cs typeface="Times New Roman"/>
              </a:rPr>
              <a:t>, </a:t>
            </a:r>
            <a:r>
              <a:rPr lang="en-US" dirty="0" err="1">
                <a:latin typeface="Times New Roman"/>
                <a:cs typeface="Times New Roman"/>
              </a:rPr>
              <a:t>čine</a:t>
            </a:r>
            <a:r>
              <a:rPr lang="en-US" dirty="0">
                <a:latin typeface="Times New Roman"/>
                <a:cs typeface="Times New Roman"/>
              </a:rPr>
              <a:t> </a:t>
            </a:r>
            <a:r>
              <a:rPr lang="en-US" dirty="0" err="1">
                <a:latin typeface="Times New Roman"/>
                <a:cs typeface="Times New Roman"/>
              </a:rPr>
              <a:t>moj</a:t>
            </a:r>
            <a:r>
              <a:rPr lang="en-US" dirty="0">
                <a:latin typeface="Times New Roman"/>
                <a:cs typeface="Times New Roman"/>
              </a:rPr>
              <a:t> </a:t>
            </a:r>
            <a:r>
              <a:rPr lang="en-US" dirty="0" err="1">
                <a:latin typeface="Times New Roman"/>
                <a:cs typeface="Times New Roman"/>
              </a:rPr>
              <a:t>život</a:t>
            </a:r>
            <a:r>
              <a:rPr lang="en-US" dirty="0">
                <a:latin typeface="Times New Roman"/>
                <a:cs typeface="Times New Roman"/>
              </a:rPr>
              <a:t> </a:t>
            </a:r>
            <a:r>
              <a:rPr lang="en-US" dirty="0" err="1">
                <a:latin typeface="Times New Roman"/>
                <a:cs typeface="Times New Roman"/>
              </a:rPr>
              <a:t>potpunijim</a:t>
            </a:r>
            <a:r>
              <a:rPr lang="en-US" dirty="0">
                <a:latin typeface="Times New Roman"/>
                <a:cs typeface="Times New Roman"/>
              </a:rPr>
              <a:t>      -  </a:t>
            </a:r>
            <a:r>
              <a:rPr lang="en-US" dirty="0" smtClean="0">
                <a:latin typeface="Times New Roman"/>
                <a:cs typeface="Times New Roman"/>
              </a:rPr>
              <a:t>B</a:t>
            </a:r>
            <a:r>
              <a:rPr lang="hr-HR" dirty="0" smtClean="0">
                <a:latin typeface="Times New Roman"/>
                <a:cs typeface="Times New Roman"/>
              </a:rPr>
              <a:t>. D.</a:t>
            </a:r>
            <a:endParaRPr lang="hr-HR" dirty="0">
              <a:latin typeface="Times New Roman"/>
              <a:cs typeface="Times New Roman"/>
            </a:endParaRPr>
          </a:p>
          <a:p>
            <a:pPr>
              <a:buClr>
                <a:srgbClr val="C3B2A7"/>
              </a:buClr>
            </a:pPr>
            <a:endParaRPr lang="hr-HR" dirty="0"/>
          </a:p>
        </p:txBody>
      </p:sp>
    </p:spTree>
    <p:extLst>
      <p:ext uri="{BB962C8B-B14F-4D97-AF65-F5344CB8AC3E}">
        <p14:creationId xmlns:p14="http://schemas.microsoft.com/office/powerpoint/2010/main" val="3027488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DCC04B-4F16-C926-018D-9EC3070213C5}"/>
              </a:ext>
            </a:extLst>
          </p:cNvPr>
          <p:cNvSpPr>
            <a:spLocks noGrp="1"/>
          </p:cNvSpPr>
          <p:nvPr>
            <p:ph type="title"/>
          </p:nvPr>
        </p:nvSpPr>
        <p:spPr/>
        <p:txBody>
          <a:bodyPr/>
          <a:lstStyle/>
          <a:p>
            <a:r>
              <a:rPr lang="en-US" sz="2800" b="1" i="1" dirty="0" err="1">
                <a:ea typeface="+mj-lt"/>
                <a:cs typeface="+mj-lt"/>
              </a:rPr>
              <a:t>Priča</a:t>
            </a:r>
            <a:r>
              <a:rPr lang="en-US" sz="2800" b="1" i="1" dirty="0">
                <a:ea typeface="+mj-lt"/>
                <a:cs typeface="+mj-lt"/>
              </a:rPr>
              <a:t> za </a:t>
            </a:r>
            <a:r>
              <a:rPr lang="en-US" sz="2800" b="1" i="1" dirty="0" err="1">
                <a:ea typeface="+mj-lt"/>
                <a:cs typeface="+mj-lt"/>
              </a:rPr>
              <a:t>roditelje</a:t>
            </a:r>
            <a:r>
              <a:rPr lang="en-US" sz="2800" b="1" i="1" dirty="0">
                <a:ea typeface="+mj-lt"/>
                <a:cs typeface="+mj-lt"/>
              </a:rPr>
              <a:t>...</a:t>
            </a:r>
          </a:p>
          <a:p>
            <a:endParaRPr lang="en-US" dirty="0"/>
          </a:p>
        </p:txBody>
      </p:sp>
      <p:sp>
        <p:nvSpPr>
          <p:cNvPr id="3" name="Content Placeholder 2">
            <a:extLst>
              <a:ext uri="{FF2B5EF4-FFF2-40B4-BE49-F238E27FC236}">
                <a16:creationId xmlns:a16="http://schemas.microsoft.com/office/drawing/2014/main" xmlns="" id="{8A5F671F-0DE4-41DE-F394-35E9545D82AF}"/>
              </a:ext>
            </a:extLst>
          </p:cNvPr>
          <p:cNvSpPr>
            <a:spLocks noGrp="1"/>
          </p:cNvSpPr>
          <p:nvPr>
            <p:ph idx="1"/>
          </p:nvPr>
        </p:nvSpPr>
        <p:spPr>
          <a:xfrm>
            <a:off x="1069848" y="1197864"/>
            <a:ext cx="9634011" cy="5516455"/>
          </a:xfrm>
        </p:spPr>
        <p:txBody>
          <a:bodyPr vert="horz" lIns="91440" tIns="45720" rIns="91440" bIns="45720" rtlCol="0" anchor="t">
            <a:normAutofit/>
          </a:bodyPr>
          <a:lstStyle/>
          <a:p>
            <a:r>
              <a:rPr lang="en-US" b="1" dirty="0">
                <a:latin typeface="Times New Roman"/>
                <a:cs typeface="Times New Roman"/>
              </a:rPr>
              <a:t>Moji </a:t>
            </a:r>
            <a:r>
              <a:rPr lang="en-US" b="1" dirty="0" err="1">
                <a:latin typeface="Times New Roman"/>
                <a:cs typeface="Times New Roman"/>
              </a:rPr>
              <a:t>roditelji</a:t>
            </a:r>
            <a:r>
              <a:rPr lang="en-US" b="1" dirty="0">
                <a:latin typeface="Times New Roman"/>
                <a:cs typeface="Times New Roman"/>
              </a:rPr>
              <a:t> </a:t>
            </a:r>
            <a:r>
              <a:rPr lang="en-US" b="1" dirty="0" err="1">
                <a:latin typeface="Times New Roman"/>
                <a:cs typeface="Times New Roman"/>
              </a:rPr>
              <a:t>su</a:t>
            </a:r>
            <a:r>
              <a:rPr lang="en-US" b="1" dirty="0">
                <a:latin typeface="Times New Roman"/>
                <a:cs typeface="Times New Roman"/>
              </a:rPr>
              <a:t> za </a:t>
            </a:r>
            <a:r>
              <a:rPr lang="en-US" b="1" dirty="0" err="1">
                <a:latin typeface="Times New Roman"/>
                <a:cs typeface="Times New Roman"/>
              </a:rPr>
              <a:t>mene</a:t>
            </a:r>
            <a:r>
              <a:rPr lang="en-US" b="1" dirty="0" smtClean="0">
                <a:latin typeface="Times New Roman"/>
                <a:cs typeface="Times New Roman"/>
              </a:rPr>
              <a:t>...</a:t>
            </a:r>
            <a:endParaRPr lang="hr-HR" b="1" dirty="0" smtClean="0">
              <a:latin typeface="Times New Roman"/>
              <a:cs typeface="Times New Roman"/>
            </a:endParaRPr>
          </a:p>
          <a:p>
            <a:pPr marL="0" indent="0">
              <a:buNone/>
            </a:pPr>
            <a:endParaRPr lang="en-US" b="1" dirty="0">
              <a:latin typeface="Times New Roman"/>
              <a:cs typeface="Times New Roman"/>
            </a:endParaRPr>
          </a:p>
          <a:p>
            <a:pPr marL="0" indent="0">
              <a:lnSpc>
                <a:spcPct val="100000"/>
              </a:lnSpc>
              <a:spcBef>
                <a:spcPts val="0"/>
              </a:spcBef>
              <a:buClr>
                <a:srgbClr val="C3B2A7"/>
              </a:buClr>
              <a:buNone/>
            </a:pPr>
            <a:r>
              <a:rPr lang="hr-HR" sz="1800" dirty="0">
                <a:latin typeface="Times New Roman"/>
                <a:ea typeface="+mn-lt"/>
                <a:cs typeface="+mn-lt"/>
              </a:rPr>
              <a:t>… osobe koje su uvijek uz mene, oni me vode kroz život i uče me o njemu, osobe koje me </a:t>
            </a:r>
            <a:endParaRPr lang="en-US" sz="1800" dirty="0">
              <a:latin typeface="Times New Roman"/>
              <a:ea typeface="+mn-lt"/>
              <a:cs typeface="+mn-lt"/>
            </a:endParaRPr>
          </a:p>
          <a:p>
            <a:pPr marL="0" indent="0">
              <a:lnSpc>
                <a:spcPct val="100000"/>
              </a:lnSpc>
              <a:spcBef>
                <a:spcPts val="0"/>
              </a:spcBef>
              <a:buNone/>
            </a:pPr>
            <a:r>
              <a:rPr lang="hr-HR" sz="1800" dirty="0">
                <a:latin typeface="Times New Roman"/>
                <a:ea typeface="+mn-lt"/>
                <a:cs typeface="+mn-lt"/>
              </a:rPr>
              <a:t>      beskrajno vole  - </a:t>
            </a:r>
            <a:r>
              <a:rPr lang="hr-HR" sz="1800" dirty="0" smtClean="0">
                <a:latin typeface="Times New Roman"/>
                <a:ea typeface="+mn-lt"/>
                <a:cs typeface="+mn-lt"/>
              </a:rPr>
              <a:t>M. Š. </a:t>
            </a:r>
            <a:endParaRPr lang="en-US" sz="1800" dirty="0">
              <a:latin typeface="Times New Roman"/>
              <a:ea typeface="+mn-lt"/>
              <a:cs typeface="+mn-lt"/>
            </a:endParaRPr>
          </a:p>
          <a:p>
            <a:pPr marL="0" indent="0">
              <a:lnSpc>
                <a:spcPct val="100000"/>
              </a:lnSpc>
              <a:spcBef>
                <a:spcPts val="0"/>
              </a:spcBef>
              <a:buClr>
                <a:srgbClr val="C3B2A7"/>
              </a:buClr>
              <a:buNone/>
            </a:pPr>
            <a:r>
              <a:rPr lang="hr-HR" sz="1800" dirty="0">
                <a:latin typeface="Times New Roman"/>
                <a:ea typeface="+mn-lt"/>
                <a:cs typeface="+mn-lt"/>
              </a:rPr>
              <a:t>… najvažnije osobe, pružaju mi  potporu i podršku u svakome trenutku    - </a:t>
            </a:r>
            <a:r>
              <a:rPr lang="hr-HR" sz="1800" dirty="0" smtClean="0">
                <a:latin typeface="Times New Roman"/>
                <a:ea typeface="+mn-lt"/>
                <a:cs typeface="+mn-lt"/>
              </a:rPr>
              <a:t>H. V. </a:t>
            </a:r>
          </a:p>
          <a:p>
            <a:pPr marL="0" indent="0">
              <a:lnSpc>
                <a:spcPct val="100000"/>
              </a:lnSpc>
              <a:spcBef>
                <a:spcPts val="0"/>
              </a:spcBef>
              <a:buClr>
                <a:srgbClr val="C3B2A7"/>
              </a:buClr>
              <a:buNone/>
            </a:pPr>
            <a:endParaRPr lang="en-US" sz="1800" dirty="0">
              <a:latin typeface="Times New Roman"/>
              <a:ea typeface="+mn-lt"/>
              <a:cs typeface="+mn-lt"/>
            </a:endParaRPr>
          </a:p>
          <a:p>
            <a:pPr marL="0" indent="0">
              <a:lnSpc>
                <a:spcPct val="100000"/>
              </a:lnSpc>
              <a:spcBef>
                <a:spcPts val="0"/>
              </a:spcBef>
              <a:buClr>
                <a:srgbClr val="C3B2A7"/>
              </a:buClr>
              <a:buNone/>
            </a:pPr>
            <a:r>
              <a:rPr lang="hr-HR" sz="1800" dirty="0">
                <a:latin typeface="Times New Roman"/>
                <a:ea typeface="+mn-lt"/>
                <a:cs typeface="+mn-lt"/>
              </a:rPr>
              <a:t>… ljudi u kojima uvijek pronalazim utjehu i osjećaj pripadnosti, čak i u najtežim trenutcima </a:t>
            </a:r>
            <a:endParaRPr lang="hr-HR" sz="1800" dirty="0" smtClean="0">
              <a:latin typeface="Times New Roman"/>
              <a:ea typeface="+mn-lt"/>
              <a:cs typeface="+mn-lt"/>
            </a:endParaRPr>
          </a:p>
          <a:p>
            <a:pPr marL="0" indent="0">
              <a:lnSpc>
                <a:spcPct val="100000"/>
              </a:lnSpc>
              <a:spcBef>
                <a:spcPts val="0"/>
              </a:spcBef>
              <a:buClr>
                <a:srgbClr val="C3B2A7"/>
              </a:buClr>
              <a:buNone/>
            </a:pPr>
            <a:r>
              <a:rPr lang="hr-HR" sz="1800" dirty="0">
                <a:latin typeface="Times New Roman"/>
                <a:ea typeface="+mn-lt"/>
                <a:cs typeface="+mn-lt"/>
              </a:rPr>
              <a:t> </a:t>
            </a:r>
            <a:r>
              <a:rPr lang="hr-HR" sz="1800" dirty="0" smtClean="0">
                <a:latin typeface="Times New Roman"/>
                <a:ea typeface="+mn-lt"/>
                <a:cs typeface="+mn-lt"/>
              </a:rPr>
              <a:t>     u </a:t>
            </a:r>
            <a:r>
              <a:rPr lang="hr-HR" sz="1800" dirty="0">
                <a:latin typeface="Times New Roman"/>
                <a:ea typeface="+mn-lt"/>
                <a:cs typeface="+mn-lt"/>
              </a:rPr>
              <a:t>njima pronađem malu iskru svjetlosti koja me potiče da ne odustanem.    - </a:t>
            </a:r>
            <a:r>
              <a:rPr lang="hr-HR" sz="1800" dirty="0" smtClean="0">
                <a:latin typeface="Times New Roman"/>
                <a:ea typeface="+mn-lt"/>
                <a:cs typeface="+mn-lt"/>
              </a:rPr>
              <a:t>H. R. </a:t>
            </a:r>
          </a:p>
          <a:p>
            <a:pPr marL="0" indent="0">
              <a:lnSpc>
                <a:spcPct val="100000"/>
              </a:lnSpc>
              <a:spcBef>
                <a:spcPts val="0"/>
              </a:spcBef>
              <a:buClr>
                <a:srgbClr val="C3B2A7"/>
              </a:buClr>
              <a:buNone/>
            </a:pPr>
            <a:endParaRPr lang="en-US" sz="1800" dirty="0">
              <a:latin typeface="Times New Roman"/>
              <a:ea typeface="+mn-lt"/>
              <a:cs typeface="+mn-lt"/>
            </a:endParaRPr>
          </a:p>
          <a:p>
            <a:pPr marL="0" indent="0">
              <a:lnSpc>
                <a:spcPct val="100000"/>
              </a:lnSpc>
              <a:spcBef>
                <a:spcPts val="0"/>
              </a:spcBef>
              <a:buClr>
                <a:srgbClr val="C3B2A7"/>
              </a:buClr>
              <a:buNone/>
            </a:pPr>
            <a:r>
              <a:rPr lang="hr-HR" sz="1800" dirty="0" smtClean="0">
                <a:latin typeface="Times New Roman"/>
                <a:ea typeface="+mn-lt"/>
                <a:cs typeface="+mn-lt"/>
              </a:rPr>
              <a:t>… </a:t>
            </a:r>
            <a:r>
              <a:rPr lang="hr-HR" sz="1800" dirty="0">
                <a:latin typeface="Times New Roman"/>
                <a:ea typeface="+mn-lt"/>
                <a:cs typeface="+mn-lt"/>
              </a:rPr>
              <a:t>inspiracija – </a:t>
            </a:r>
            <a:r>
              <a:rPr lang="hr-HR" sz="1800" dirty="0" smtClean="0">
                <a:latin typeface="Times New Roman"/>
                <a:ea typeface="+mn-lt"/>
                <a:cs typeface="+mn-lt"/>
              </a:rPr>
              <a:t>M. K. </a:t>
            </a:r>
            <a:r>
              <a:rPr lang="hr-HR" sz="1800" dirty="0">
                <a:latin typeface="Times New Roman"/>
                <a:ea typeface="+mn-lt"/>
                <a:cs typeface="+mn-lt"/>
              </a:rPr>
              <a:t>   </a:t>
            </a:r>
            <a:r>
              <a:rPr lang="hr-HR" sz="1800" dirty="0" smtClean="0">
                <a:latin typeface="Times New Roman"/>
                <a:ea typeface="+mn-lt"/>
                <a:cs typeface="+mn-lt"/>
              </a:rPr>
              <a:t>… sreća – A. K. </a:t>
            </a:r>
          </a:p>
          <a:p>
            <a:pPr marL="0" indent="0">
              <a:lnSpc>
                <a:spcPct val="100000"/>
              </a:lnSpc>
              <a:spcBef>
                <a:spcPts val="0"/>
              </a:spcBef>
              <a:buClr>
                <a:srgbClr val="C3B2A7"/>
              </a:buClr>
              <a:buNone/>
            </a:pPr>
            <a:r>
              <a:rPr lang="hr-HR" sz="1800" dirty="0" smtClean="0">
                <a:latin typeface="Times New Roman"/>
                <a:ea typeface="+mn-lt"/>
                <a:cs typeface="+mn-lt"/>
              </a:rPr>
              <a:t> </a:t>
            </a:r>
            <a:r>
              <a:rPr lang="hr-HR" sz="1800" dirty="0">
                <a:latin typeface="Times New Roman"/>
                <a:ea typeface="+mn-lt"/>
                <a:cs typeface="+mn-lt"/>
              </a:rPr>
              <a:t>     … osobe kojima mogu vjerovati, osobe kojima se mogu </a:t>
            </a:r>
            <a:r>
              <a:rPr lang="hr-HR" sz="1800" dirty="0" smtClean="0">
                <a:latin typeface="Times New Roman"/>
                <a:ea typeface="+mn-lt"/>
                <a:cs typeface="+mn-lt"/>
              </a:rPr>
              <a:t>obratiti </a:t>
            </a:r>
            <a:r>
              <a:rPr lang="hr-HR" sz="1800" dirty="0">
                <a:latin typeface="Times New Roman"/>
                <a:ea typeface="+mn-lt"/>
                <a:cs typeface="+mn-lt"/>
              </a:rPr>
              <a:t>kada mi je </a:t>
            </a:r>
            <a:r>
              <a:rPr lang="hr-HR" sz="1800" dirty="0" smtClean="0">
                <a:latin typeface="Times New Roman"/>
                <a:ea typeface="+mn-lt"/>
                <a:cs typeface="+mn-lt"/>
              </a:rPr>
              <a:t>teško.</a:t>
            </a:r>
          </a:p>
          <a:p>
            <a:pPr marL="0" indent="0">
              <a:lnSpc>
                <a:spcPct val="100000"/>
              </a:lnSpc>
              <a:spcBef>
                <a:spcPts val="0"/>
              </a:spcBef>
              <a:buClr>
                <a:srgbClr val="C3B2A7"/>
              </a:buClr>
              <a:buNone/>
            </a:pPr>
            <a:r>
              <a:rPr lang="hr-HR" sz="1800" dirty="0">
                <a:latin typeface="Times New Roman"/>
                <a:ea typeface="+mn-lt"/>
                <a:cs typeface="+mn-lt"/>
              </a:rPr>
              <a:t> </a:t>
            </a:r>
            <a:r>
              <a:rPr lang="hr-HR" sz="1800" dirty="0" smtClean="0">
                <a:latin typeface="Times New Roman"/>
                <a:ea typeface="+mn-lt"/>
                <a:cs typeface="+mn-lt"/>
              </a:rPr>
              <a:t>                                                                                                                          – D. B. </a:t>
            </a:r>
            <a:endParaRPr lang="en-US" sz="1800" dirty="0">
              <a:latin typeface="Times New Roman"/>
              <a:ea typeface="+mn-lt"/>
              <a:cs typeface="+mn-lt"/>
            </a:endParaRPr>
          </a:p>
          <a:p>
            <a:pPr marL="0" indent="0">
              <a:lnSpc>
                <a:spcPct val="100000"/>
              </a:lnSpc>
              <a:spcBef>
                <a:spcPts val="0"/>
              </a:spcBef>
              <a:buClr>
                <a:srgbClr val="C3B2A7"/>
              </a:buClr>
              <a:buNone/>
            </a:pPr>
            <a:r>
              <a:rPr lang="hr-HR" sz="1800" dirty="0">
                <a:latin typeface="Times New Roman"/>
                <a:ea typeface="+mn-lt"/>
                <a:cs typeface="+mn-lt"/>
              </a:rPr>
              <a:t>… osobe  koje me inspiriraju i kojima se mogu obratiti kada mi je teško - </a:t>
            </a:r>
            <a:r>
              <a:rPr lang="hr-HR" sz="1800" dirty="0" smtClean="0">
                <a:latin typeface="Times New Roman"/>
                <a:ea typeface="+mn-lt"/>
                <a:cs typeface="+mn-lt"/>
              </a:rPr>
              <a:t>B. G. </a:t>
            </a:r>
            <a:endParaRPr lang="en-US" sz="1800" dirty="0">
              <a:latin typeface="Times New Roman"/>
              <a:ea typeface="+mn-lt"/>
              <a:cs typeface="+mn-lt"/>
            </a:endParaRPr>
          </a:p>
          <a:p>
            <a:pPr marL="0" indent="0">
              <a:lnSpc>
                <a:spcPct val="100000"/>
              </a:lnSpc>
              <a:spcBef>
                <a:spcPts val="0"/>
              </a:spcBef>
              <a:buClr>
                <a:srgbClr val="C3B2A7"/>
              </a:buClr>
              <a:buNone/>
            </a:pPr>
            <a:r>
              <a:rPr lang="hr-HR" sz="1800" dirty="0">
                <a:latin typeface="Times New Roman"/>
                <a:ea typeface="+mn-lt"/>
                <a:cs typeface="+mn-lt"/>
              </a:rPr>
              <a:t>… osobe koje su uvijek tu za mene i uvijek spremne pomoći </a:t>
            </a:r>
            <a:r>
              <a:rPr lang="hr-HR" sz="1800" dirty="0" smtClean="0">
                <a:latin typeface="Times New Roman"/>
                <a:ea typeface="+mn-lt"/>
                <a:cs typeface="+mn-lt"/>
              </a:rPr>
              <a:t>– M. M. </a:t>
            </a:r>
            <a:endParaRPr lang="en-US" sz="1800" dirty="0">
              <a:latin typeface="Times New Roman"/>
              <a:ea typeface="+mn-lt"/>
              <a:cs typeface="+mn-lt"/>
            </a:endParaRPr>
          </a:p>
          <a:p>
            <a:pPr marL="0" indent="0">
              <a:lnSpc>
                <a:spcPct val="100000"/>
              </a:lnSpc>
              <a:spcBef>
                <a:spcPts val="0"/>
              </a:spcBef>
              <a:buClr>
                <a:srgbClr val="C3B2A7"/>
              </a:buClr>
              <a:buNone/>
            </a:pPr>
            <a:r>
              <a:rPr lang="en-US" sz="1800" dirty="0">
                <a:latin typeface="Times New Roman"/>
                <a:ea typeface="+mn-lt"/>
                <a:cs typeface="+mn-lt"/>
              </a:rPr>
              <a:t>… </a:t>
            </a:r>
            <a:r>
              <a:rPr lang="en-US" sz="1800" dirty="0" err="1">
                <a:latin typeface="Times New Roman"/>
                <a:ea typeface="+mn-lt"/>
                <a:cs typeface="+mn-lt"/>
              </a:rPr>
              <a:t>na</a:t>
            </a:r>
            <a:r>
              <a:rPr lang="hr-HR" sz="1800" dirty="0" err="1">
                <a:latin typeface="Times New Roman"/>
                <a:ea typeface="+mn-lt"/>
                <a:cs typeface="+mn-lt"/>
              </a:rPr>
              <a:t>jbolji</a:t>
            </a:r>
            <a:r>
              <a:rPr lang="en-US" sz="1800" dirty="0">
                <a:latin typeface="Times New Roman"/>
                <a:ea typeface="+mn-lt"/>
                <a:cs typeface="+mn-lt"/>
              </a:rPr>
              <a:t> </a:t>
            </a:r>
            <a:r>
              <a:rPr lang="hr-HR" sz="1800" dirty="0">
                <a:latin typeface="Times New Roman"/>
                <a:ea typeface="+mn-lt"/>
                <a:cs typeface="+mn-lt"/>
              </a:rPr>
              <a:t>prijatelji kojima se mogu povjeriti.     </a:t>
            </a:r>
            <a:r>
              <a:rPr lang="hr-HR" sz="1800" dirty="0" smtClean="0">
                <a:latin typeface="Times New Roman"/>
                <a:ea typeface="+mn-lt"/>
                <a:cs typeface="+mn-lt"/>
              </a:rPr>
              <a:t>-</a:t>
            </a:r>
            <a:r>
              <a:rPr lang="hr-HR" sz="1800" dirty="0">
                <a:latin typeface="Times New Roman"/>
                <a:ea typeface="+mn-lt"/>
                <a:cs typeface="+mn-lt"/>
              </a:rPr>
              <a:t> </a:t>
            </a:r>
            <a:r>
              <a:rPr lang="hr-HR" sz="1800" dirty="0" smtClean="0">
                <a:latin typeface="Times New Roman"/>
                <a:ea typeface="+mn-lt"/>
                <a:cs typeface="+mn-lt"/>
              </a:rPr>
              <a:t>D. G.</a:t>
            </a:r>
            <a:endParaRPr lang="en-US" sz="1800" dirty="0">
              <a:latin typeface="Times New Roman"/>
              <a:ea typeface="+mn-lt"/>
              <a:cs typeface="+mn-lt"/>
            </a:endParaRPr>
          </a:p>
          <a:p>
            <a:pPr marL="0" indent="0">
              <a:lnSpc>
                <a:spcPct val="100000"/>
              </a:lnSpc>
              <a:spcBef>
                <a:spcPts val="0"/>
              </a:spcBef>
              <a:buClr>
                <a:srgbClr val="C3B2A7"/>
              </a:buClr>
              <a:buNone/>
            </a:pPr>
            <a:r>
              <a:rPr lang="hr-HR" sz="1800" dirty="0">
                <a:latin typeface="Times New Roman"/>
                <a:ea typeface="+mn-lt"/>
                <a:cs typeface="+mn-lt"/>
              </a:rPr>
              <a:t>… čarobni ljudi koji su mi uvijek potpora i utjeha u svemu što radim  - </a:t>
            </a:r>
            <a:r>
              <a:rPr lang="hr-HR" sz="1800" dirty="0" smtClean="0">
                <a:latin typeface="Times New Roman"/>
                <a:ea typeface="+mn-lt"/>
                <a:cs typeface="+mn-lt"/>
              </a:rPr>
              <a:t>L. M. </a:t>
            </a:r>
            <a:endParaRPr lang="en-US" sz="1800" dirty="0">
              <a:latin typeface="Times New Roman"/>
              <a:ea typeface="+mn-lt"/>
              <a:cs typeface="+mn-lt"/>
            </a:endParaRPr>
          </a:p>
          <a:p>
            <a:pPr marL="285750" indent="-285750">
              <a:lnSpc>
                <a:spcPct val="100000"/>
              </a:lnSpc>
              <a:spcBef>
                <a:spcPts val="0"/>
              </a:spcBef>
              <a:buClr>
                <a:srgbClr val="C3B2A7"/>
              </a:buClr>
              <a:buFont typeface="Arial,Sans-Serif" panose="020B0604020202020204" pitchFamily="34" charset="0"/>
            </a:pPr>
            <a:endParaRPr lang="hr-HR" dirty="0">
              <a:latin typeface="Times New Roman"/>
              <a:ea typeface="+mn-lt"/>
              <a:cs typeface="+mn-lt"/>
            </a:endParaRPr>
          </a:p>
          <a:p>
            <a:pPr>
              <a:buClr>
                <a:srgbClr val="C3B2A7"/>
              </a:buClr>
            </a:pPr>
            <a:endParaRPr lang="en-US" b="1" dirty="0">
              <a:latin typeface="Times New Roman"/>
              <a:cs typeface="Times New Roman"/>
            </a:endParaRPr>
          </a:p>
        </p:txBody>
      </p:sp>
    </p:spTree>
    <p:extLst>
      <p:ext uri="{BB962C8B-B14F-4D97-AF65-F5344CB8AC3E}">
        <p14:creationId xmlns:p14="http://schemas.microsoft.com/office/powerpoint/2010/main" val="2723345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B62E89-E547-53B1-2EDB-E8E903659B1F}"/>
              </a:ext>
            </a:extLst>
          </p:cNvPr>
          <p:cNvSpPr>
            <a:spLocks noGrp="1"/>
          </p:cNvSpPr>
          <p:nvPr>
            <p:ph type="title"/>
          </p:nvPr>
        </p:nvSpPr>
        <p:spPr>
          <a:xfrm>
            <a:off x="1069848" y="502920"/>
            <a:ext cx="9634011" cy="885948"/>
          </a:xfrm>
        </p:spPr>
        <p:txBody>
          <a:bodyPr>
            <a:normAutofit/>
          </a:bodyPr>
          <a:lstStyle/>
          <a:p>
            <a:r>
              <a:rPr lang="en-US" sz="2800" b="1" i="1" dirty="0" err="1"/>
              <a:t>Priča</a:t>
            </a:r>
            <a:r>
              <a:rPr lang="en-US" sz="2800" b="1" i="1" dirty="0"/>
              <a:t> o </a:t>
            </a:r>
            <a:r>
              <a:rPr lang="en-US" sz="2800" b="1" i="1" dirty="0" err="1"/>
              <a:t>velikim</a:t>
            </a:r>
            <a:r>
              <a:rPr lang="en-US" sz="2800" b="1" i="1" dirty="0"/>
              <a:t> </a:t>
            </a:r>
            <a:r>
              <a:rPr lang="en-US" sz="2800" b="1" i="1" dirty="0" err="1"/>
              <a:t>i</a:t>
            </a:r>
            <a:r>
              <a:rPr lang="en-US" sz="2800" b="1" i="1" dirty="0"/>
              <a:t> </a:t>
            </a:r>
            <a:r>
              <a:rPr lang="en-US" sz="2800" b="1" i="1" dirty="0" err="1"/>
              <a:t>malim</a:t>
            </a:r>
            <a:r>
              <a:rPr lang="en-US" sz="2800" b="1" i="1" dirty="0"/>
              <a:t> </a:t>
            </a:r>
            <a:r>
              <a:rPr lang="en-US" sz="2800" b="1" i="1" dirty="0" err="1"/>
              <a:t>ljudima</a:t>
            </a:r>
            <a:endParaRPr lang="en-US" sz="2800" b="1" i="1" dirty="0"/>
          </a:p>
        </p:txBody>
      </p:sp>
      <p:sp>
        <p:nvSpPr>
          <p:cNvPr id="3" name="Content Placeholder 2">
            <a:extLst>
              <a:ext uri="{FF2B5EF4-FFF2-40B4-BE49-F238E27FC236}">
                <a16:creationId xmlns:a16="http://schemas.microsoft.com/office/drawing/2014/main" xmlns="" id="{AFAC9603-A553-1F8A-B25B-D2AB790B38EE}"/>
              </a:ext>
            </a:extLst>
          </p:cNvPr>
          <p:cNvSpPr>
            <a:spLocks noGrp="1"/>
          </p:cNvSpPr>
          <p:nvPr>
            <p:ph idx="1"/>
          </p:nvPr>
        </p:nvSpPr>
        <p:spPr>
          <a:xfrm>
            <a:off x="965464" y="1296127"/>
            <a:ext cx="10259241" cy="5435386"/>
          </a:xfrm>
        </p:spPr>
        <p:txBody>
          <a:bodyPr vert="horz" lIns="91440" tIns="45720" rIns="91440" bIns="45720" rtlCol="0" anchor="t">
            <a:noAutofit/>
          </a:bodyPr>
          <a:lstStyle/>
          <a:p>
            <a:pPr marL="0" indent="0">
              <a:buClr>
                <a:srgbClr val="F4F1EF">
                  <a:lumMod val="75000"/>
                </a:srgbClr>
              </a:buClr>
              <a:buNone/>
            </a:pPr>
            <a:r>
              <a:rPr lang="en-US" b="1" dirty="0">
                <a:latin typeface="Times New Roman"/>
                <a:cs typeface="Times New Roman"/>
              </a:rPr>
              <a:t>Za </a:t>
            </a:r>
            <a:r>
              <a:rPr lang="en-US" b="1" dirty="0" err="1">
                <a:latin typeface="Times New Roman"/>
                <a:cs typeface="Times New Roman"/>
              </a:rPr>
              <a:t>mene</a:t>
            </a:r>
            <a:r>
              <a:rPr lang="en-US" b="1" dirty="0">
                <a:latin typeface="Times New Roman"/>
                <a:cs typeface="Times New Roman"/>
              </a:rPr>
              <a:t> </a:t>
            </a:r>
            <a:r>
              <a:rPr lang="en-US" b="1" dirty="0" err="1">
                <a:latin typeface="Times New Roman"/>
                <a:cs typeface="Times New Roman"/>
              </a:rPr>
              <a:t>su</a:t>
            </a:r>
            <a:r>
              <a:rPr lang="en-US" b="1" dirty="0">
                <a:latin typeface="Times New Roman"/>
                <a:cs typeface="Times New Roman"/>
              </a:rPr>
              <a:t> </a:t>
            </a:r>
            <a:r>
              <a:rPr lang="en-US" b="1" dirty="0" err="1">
                <a:latin typeface="Times New Roman"/>
                <a:cs typeface="Times New Roman"/>
              </a:rPr>
              <a:t>veliki</a:t>
            </a:r>
            <a:r>
              <a:rPr lang="en-US" b="1" dirty="0">
                <a:latin typeface="Times New Roman"/>
                <a:cs typeface="Times New Roman"/>
              </a:rPr>
              <a:t> </a:t>
            </a:r>
            <a:r>
              <a:rPr lang="en-US" b="1" dirty="0" err="1">
                <a:latin typeface="Times New Roman"/>
                <a:cs typeface="Times New Roman"/>
              </a:rPr>
              <a:t>i</a:t>
            </a:r>
            <a:r>
              <a:rPr lang="en-US" b="1" dirty="0">
                <a:latin typeface="Times New Roman"/>
                <a:cs typeface="Times New Roman"/>
              </a:rPr>
              <a:t> </a:t>
            </a:r>
            <a:r>
              <a:rPr lang="en-US" b="1" dirty="0" err="1">
                <a:latin typeface="Times New Roman"/>
                <a:cs typeface="Times New Roman"/>
              </a:rPr>
              <a:t>mali</a:t>
            </a:r>
            <a:r>
              <a:rPr lang="en-US" b="1" dirty="0">
                <a:latin typeface="Times New Roman"/>
                <a:cs typeface="Times New Roman"/>
              </a:rPr>
              <a:t> </a:t>
            </a:r>
            <a:r>
              <a:rPr lang="en-US" b="1" dirty="0" err="1">
                <a:latin typeface="Times New Roman"/>
                <a:cs typeface="Times New Roman"/>
              </a:rPr>
              <a:t>ljudi</a:t>
            </a:r>
            <a:r>
              <a:rPr lang="en-US" b="1" dirty="0">
                <a:latin typeface="Times New Roman"/>
                <a:cs typeface="Times New Roman"/>
              </a:rPr>
              <a:t> </a:t>
            </a:r>
            <a:r>
              <a:rPr lang="en-US" b="1" dirty="0" err="1">
                <a:latin typeface="Times New Roman"/>
                <a:cs typeface="Times New Roman"/>
              </a:rPr>
              <a:t>oni</a:t>
            </a:r>
            <a:r>
              <a:rPr lang="en-US" b="1" dirty="0">
                <a:latin typeface="Times New Roman"/>
                <a:cs typeface="Times New Roman"/>
              </a:rPr>
              <a:t> ...</a:t>
            </a:r>
          </a:p>
          <a:p>
            <a:pPr marL="0" indent="0">
              <a:buClr>
                <a:srgbClr val="C3B2A7"/>
              </a:buClr>
              <a:buNone/>
            </a:pPr>
            <a:r>
              <a:rPr lang="hr-HR" dirty="0">
                <a:latin typeface="Times New Roman"/>
                <a:cs typeface="Times New Roman"/>
              </a:rPr>
              <a:t>… veliki oni koji će ti pomoći u teškim vremenima, koji će biti pravedni, a mali ljudi su oni  koji misle samo za sebe –</a:t>
            </a:r>
            <a:r>
              <a:rPr lang="hr-HR" sz="1800" dirty="0" smtClean="0">
                <a:latin typeface="Times New Roman"/>
                <a:cs typeface="Times New Roman"/>
              </a:rPr>
              <a:t>T. M. </a:t>
            </a:r>
            <a:endParaRPr lang="hr-HR" sz="1800" dirty="0">
              <a:latin typeface="Times New Roman"/>
              <a:cs typeface="Times New Roman"/>
            </a:endParaRPr>
          </a:p>
          <a:p>
            <a:pPr marL="0" indent="0">
              <a:buClr>
                <a:srgbClr val="C3B2A7"/>
              </a:buClr>
              <a:buNone/>
            </a:pPr>
            <a:r>
              <a:rPr lang="hr-HR" dirty="0">
                <a:latin typeface="Times New Roman"/>
                <a:cs typeface="Times New Roman"/>
              </a:rPr>
              <a:t>… veliki su oni koji se bore do zadnjeg trenutka, a mali su  oni koji odustaju. </a:t>
            </a:r>
            <a:r>
              <a:rPr lang="hr-HR" dirty="0" smtClean="0">
                <a:latin typeface="Times New Roman"/>
                <a:cs typeface="Times New Roman"/>
              </a:rPr>
              <a:t>– </a:t>
            </a:r>
            <a:r>
              <a:rPr lang="hr-HR" sz="1800" dirty="0" smtClean="0">
                <a:latin typeface="Times New Roman"/>
                <a:cs typeface="Times New Roman"/>
              </a:rPr>
              <a:t>H. V. </a:t>
            </a:r>
            <a:endParaRPr lang="hr-HR" sz="1800" dirty="0">
              <a:latin typeface="Times New Roman"/>
              <a:cs typeface="Times New Roman"/>
            </a:endParaRPr>
          </a:p>
          <a:p>
            <a:pPr marL="0" indent="0">
              <a:buClr>
                <a:srgbClr val="C3B2A7"/>
              </a:buClr>
              <a:buNone/>
            </a:pPr>
            <a:r>
              <a:rPr lang="hr-HR" dirty="0">
                <a:latin typeface="Times New Roman"/>
                <a:cs typeface="Times New Roman"/>
              </a:rPr>
              <a:t>… veliki ljudi su samo reklama jer u njima čuče isti, skromni i stari mali ljudi, ali za male je obrnuto jer, iako to ne pokazuju,  oni su veći nego što mislite. </a:t>
            </a:r>
            <a:r>
              <a:rPr lang="hr-HR" dirty="0" smtClean="0">
                <a:latin typeface="Times New Roman"/>
                <a:cs typeface="Times New Roman"/>
              </a:rPr>
              <a:t>– </a:t>
            </a:r>
            <a:r>
              <a:rPr lang="hr-HR" dirty="0" smtClean="0">
                <a:latin typeface="Times New Roman"/>
                <a:cs typeface="Times New Roman"/>
              </a:rPr>
              <a:t>R. </a:t>
            </a:r>
            <a:r>
              <a:rPr lang="hr-HR" dirty="0" smtClean="0">
                <a:latin typeface="Times New Roman"/>
                <a:cs typeface="Times New Roman"/>
              </a:rPr>
              <a:t>M. M. </a:t>
            </a:r>
          </a:p>
          <a:p>
            <a:pPr marL="0" indent="0">
              <a:buClr>
                <a:srgbClr val="C3B2A7"/>
              </a:buClr>
              <a:buNone/>
            </a:pPr>
            <a:r>
              <a:rPr lang="hr-HR" dirty="0" smtClean="0">
                <a:latin typeface="Times New Roman"/>
                <a:cs typeface="Times New Roman"/>
              </a:rPr>
              <a:t>… </a:t>
            </a:r>
            <a:r>
              <a:rPr lang="hr-HR" dirty="0">
                <a:latin typeface="Times New Roman"/>
                <a:cs typeface="Times New Roman"/>
              </a:rPr>
              <a:t>veliki su oni koji pogriješe i priznaju svoju pogrešku, a mali oni koji pogriješe i sakriju se od istine – Domagoj, … mali ljudi su kukavice, a veliki ljudi su hrabri ljudi    - </a:t>
            </a:r>
            <a:r>
              <a:rPr lang="hr-HR" dirty="0" smtClean="0">
                <a:latin typeface="Times New Roman"/>
                <a:cs typeface="Times New Roman"/>
              </a:rPr>
              <a:t>L. B. </a:t>
            </a:r>
            <a:endParaRPr lang="hr-HR" dirty="0">
              <a:latin typeface="Times New Roman"/>
              <a:cs typeface="Times New Roman"/>
            </a:endParaRPr>
          </a:p>
          <a:p>
            <a:pPr marL="0" indent="0">
              <a:buClr>
                <a:srgbClr val="C3B2A7"/>
              </a:buClr>
              <a:buNone/>
            </a:pPr>
            <a:r>
              <a:rPr lang="hr-HR" dirty="0">
                <a:latin typeface="Times New Roman"/>
                <a:cs typeface="Times New Roman"/>
              </a:rPr>
              <a:t>… veliki ljudi će se uvijek žrtvovati za druge, dok mali misle samo na sebe</a:t>
            </a:r>
          </a:p>
          <a:p>
            <a:pPr marL="0" indent="0">
              <a:buClr>
                <a:srgbClr val="C3B2A7"/>
              </a:buClr>
              <a:buNone/>
            </a:pPr>
            <a:r>
              <a:rPr lang="hr-HR" dirty="0">
                <a:latin typeface="Times New Roman"/>
                <a:cs typeface="Times New Roman"/>
              </a:rPr>
              <a:t>… veliki ljudi su </a:t>
            </a:r>
            <a:r>
              <a:rPr lang="en-US" dirty="0" err="1">
                <a:latin typeface="Times New Roman"/>
                <a:cs typeface="Times New Roman"/>
              </a:rPr>
              <a:t>pošteni</a:t>
            </a:r>
            <a:r>
              <a:rPr lang="en-US" dirty="0">
                <a:latin typeface="Times New Roman"/>
                <a:cs typeface="Times New Roman"/>
              </a:rPr>
              <a:t> </a:t>
            </a:r>
            <a:r>
              <a:rPr lang="en-US" dirty="0" err="1">
                <a:latin typeface="Times New Roman"/>
                <a:cs typeface="Times New Roman"/>
              </a:rPr>
              <a:t>i</a:t>
            </a:r>
            <a:r>
              <a:rPr lang="en-US" dirty="0">
                <a:latin typeface="Times New Roman"/>
                <a:cs typeface="Times New Roman"/>
              </a:rPr>
              <a:t> </a:t>
            </a:r>
            <a:r>
              <a:rPr lang="en-US" dirty="0" err="1">
                <a:latin typeface="Times New Roman"/>
                <a:cs typeface="Times New Roman"/>
              </a:rPr>
              <a:t>hrabri</a:t>
            </a:r>
            <a:r>
              <a:rPr lang="en-US" dirty="0">
                <a:latin typeface="Times New Roman"/>
                <a:cs typeface="Times New Roman"/>
              </a:rPr>
              <a:t> </a:t>
            </a:r>
            <a:r>
              <a:rPr lang="en-US" dirty="0" err="1">
                <a:latin typeface="Times New Roman"/>
                <a:cs typeface="Times New Roman"/>
              </a:rPr>
              <a:t>ljudi</a:t>
            </a:r>
            <a:r>
              <a:rPr lang="hr-HR" dirty="0">
                <a:latin typeface="Times New Roman"/>
                <a:cs typeface="Times New Roman"/>
              </a:rPr>
              <a:t>, a mali ljudi </a:t>
            </a:r>
            <a:r>
              <a:rPr lang="en-US" dirty="0" err="1">
                <a:latin typeface="Times New Roman"/>
                <a:cs typeface="Times New Roman"/>
              </a:rPr>
              <a:t>pohlepni</a:t>
            </a:r>
            <a:r>
              <a:rPr lang="en-US" dirty="0">
                <a:latin typeface="Times New Roman"/>
                <a:cs typeface="Times New Roman"/>
              </a:rPr>
              <a:t> </a:t>
            </a:r>
            <a:r>
              <a:rPr lang="en-US" dirty="0" err="1">
                <a:latin typeface="Times New Roman"/>
                <a:cs typeface="Times New Roman"/>
              </a:rPr>
              <a:t>i</a:t>
            </a:r>
            <a:r>
              <a:rPr lang="en-US" dirty="0">
                <a:latin typeface="Times New Roman"/>
                <a:cs typeface="Times New Roman"/>
              </a:rPr>
              <a:t> </a:t>
            </a:r>
            <a:r>
              <a:rPr lang="en-US" dirty="0" err="1">
                <a:latin typeface="Times New Roman"/>
                <a:cs typeface="Times New Roman"/>
              </a:rPr>
              <a:t>zli</a:t>
            </a:r>
            <a:r>
              <a:rPr lang="en-US" dirty="0">
                <a:latin typeface="Times New Roman"/>
                <a:cs typeface="Times New Roman"/>
              </a:rPr>
              <a:t>.</a:t>
            </a:r>
            <a:r>
              <a:rPr lang="hr-HR" dirty="0">
                <a:latin typeface="Times New Roman"/>
                <a:cs typeface="Times New Roman"/>
              </a:rPr>
              <a:t>  - </a:t>
            </a:r>
            <a:r>
              <a:rPr lang="hr-HR" dirty="0" smtClean="0">
                <a:latin typeface="Times New Roman"/>
                <a:cs typeface="Times New Roman"/>
              </a:rPr>
              <a:t>B. D. </a:t>
            </a:r>
            <a:endParaRPr lang="hr-HR" dirty="0">
              <a:latin typeface="Times New Roman"/>
              <a:cs typeface="Times New Roman"/>
            </a:endParaRPr>
          </a:p>
          <a:p>
            <a:pPr>
              <a:buClr>
                <a:srgbClr val="C3B2A7"/>
              </a:buClr>
            </a:pPr>
            <a:endParaRPr lang="en-US" dirty="0">
              <a:latin typeface="Times New Roman"/>
              <a:cs typeface="Times New Roman"/>
            </a:endParaRPr>
          </a:p>
        </p:txBody>
      </p:sp>
    </p:spTree>
    <p:extLst>
      <p:ext uri="{BB962C8B-B14F-4D97-AF65-F5344CB8AC3E}">
        <p14:creationId xmlns:p14="http://schemas.microsoft.com/office/powerpoint/2010/main" val="517509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BA4988-3576-DC6D-C1B4-362DA4CA31D3}"/>
              </a:ext>
            </a:extLst>
          </p:cNvPr>
          <p:cNvSpPr>
            <a:spLocks noGrp="1"/>
          </p:cNvSpPr>
          <p:nvPr>
            <p:ph type="title"/>
          </p:nvPr>
        </p:nvSpPr>
        <p:spPr>
          <a:xfrm>
            <a:off x="1069848" y="502920"/>
            <a:ext cx="9634011" cy="954333"/>
          </a:xfrm>
        </p:spPr>
        <p:txBody>
          <a:bodyPr>
            <a:normAutofit/>
          </a:bodyPr>
          <a:lstStyle/>
          <a:p>
            <a:r>
              <a:rPr lang="en-US" sz="2800" b="1" i="1" dirty="0" err="1">
                <a:ea typeface="+mj-lt"/>
                <a:cs typeface="+mj-lt"/>
              </a:rPr>
              <a:t>Priča</a:t>
            </a:r>
            <a:r>
              <a:rPr lang="en-US" sz="2800" b="1" i="1" dirty="0">
                <a:ea typeface="+mj-lt"/>
                <a:cs typeface="+mj-lt"/>
              </a:rPr>
              <a:t> o </a:t>
            </a:r>
            <a:r>
              <a:rPr lang="en-US" sz="2800" b="1" i="1" dirty="0" err="1">
                <a:ea typeface="+mj-lt"/>
                <a:cs typeface="+mj-lt"/>
              </a:rPr>
              <a:t>velikim</a:t>
            </a:r>
            <a:r>
              <a:rPr lang="en-US" sz="2800" b="1" i="1" dirty="0">
                <a:ea typeface="+mj-lt"/>
                <a:cs typeface="+mj-lt"/>
              </a:rPr>
              <a:t> </a:t>
            </a:r>
            <a:r>
              <a:rPr lang="en-US" sz="2800" b="1" i="1" dirty="0" err="1">
                <a:ea typeface="+mj-lt"/>
                <a:cs typeface="+mj-lt"/>
              </a:rPr>
              <a:t>i</a:t>
            </a:r>
            <a:r>
              <a:rPr lang="en-US" sz="2800" b="1" i="1" dirty="0">
                <a:ea typeface="+mj-lt"/>
                <a:cs typeface="+mj-lt"/>
              </a:rPr>
              <a:t> </a:t>
            </a:r>
            <a:r>
              <a:rPr lang="en-US" sz="2800" b="1" i="1" dirty="0" err="1">
                <a:ea typeface="+mj-lt"/>
                <a:cs typeface="+mj-lt"/>
              </a:rPr>
              <a:t>malim</a:t>
            </a:r>
            <a:r>
              <a:rPr lang="en-US" sz="2800" b="1" i="1" dirty="0">
                <a:ea typeface="+mj-lt"/>
                <a:cs typeface="+mj-lt"/>
              </a:rPr>
              <a:t> </a:t>
            </a:r>
            <a:r>
              <a:rPr lang="en-US" sz="2800" b="1" i="1" dirty="0" err="1">
                <a:ea typeface="+mj-lt"/>
                <a:cs typeface="+mj-lt"/>
              </a:rPr>
              <a:t>ljudima</a:t>
            </a:r>
          </a:p>
          <a:p>
            <a:endParaRPr lang="en-US" sz="2800" b="1" i="1" dirty="0"/>
          </a:p>
        </p:txBody>
      </p:sp>
      <p:sp>
        <p:nvSpPr>
          <p:cNvPr id="3" name="Content Placeholder 2">
            <a:extLst>
              <a:ext uri="{FF2B5EF4-FFF2-40B4-BE49-F238E27FC236}">
                <a16:creationId xmlns:a16="http://schemas.microsoft.com/office/drawing/2014/main" xmlns="" id="{A729ED3D-6749-6C80-5AA1-B171EFC0D03C}"/>
              </a:ext>
            </a:extLst>
          </p:cNvPr>
          <p:cNvSpPr>
            <a:spLocks noGrp="1"/>
          </p:cNvSpPr>
          <p:nvPr>
            <p:ph idx="1"/>
          </p:nvPr>
        </p:nvSpPr>
        <p:spPr>
          <a:xfrm>
            <a:off x="786541" y="1249291"/>
            <a:ext cx="10220164" cy="5279413"/>
          </a:xfrm>
        </p:spPr>
        <p:txBody>
          <a:bodyPr vert="horz" lIns="91440" tIns="45720" rIns="91440" bIns="45720" rtlCol="0" anchor="t">
            <a:normAutofit fontScale="85000" lnSpcReduction="10000"/>
          </a:bodyPr>
          <a:lstStyle/>
          <a:p>
            <a:pPr marL="0" indent="0">
              <a:buNone/>
            </a:pPr>
            <a:r>
              <a:rPr lang="hr-HR" dirty="0">
                <a:latin typeface="Times New Roman"/>
                <a:ea typeface="+mn-lt"/>
                <a:cs typeface="+mn-lt"/>
              </a:rPr>
              <a:t>… mali ljudi ne mogu prihvatiti poraz za razliku od velikih  – </a:t>
            </a:r>
            <a:r>
              <a:rPr lang="hr-HR" dirty="0" smtClean="0">
                <a:latin typeface="Times New Roman"/>
                <a:ea typeface="+mn-lt"/>
                <a:cs typeface="+mn-lt"/>
              </a:rPr>
              <a:t>B. G. </a:t>
            </a:r>
            <a:endParaRPr lang="en-US" dirty="0">
              <a:latin typeface="Times New Roman"/>
              <a:ea typeface="+mn-lt"/>
              <a:cs typeface="+mn-lt"/>
            </a:endParaRPr>
          </a:p>
          <a:p>
            <a:pPr marL="0" indent="0">
              <a:buClr>
                <a:srgbClr val="C3B2A7"/>
              </a:buClr>
              <a:buNone/>
            </a:pPr>
            <a:r>
              <a:rPr lang="hr-HR" dirty="0">
                <a:latin typeface="Times New Roman"/>
                <a:ea typeface="+mn-lt"/>
                <a:cs typeface="+mn-lt"/>
              </a:rPr>
              <a:t>… mali ljudi su oni koji su spremni uskratiti tuđu sreću za svoju korist, a veliki su oni koji ne odustaju </a:t>
            </a:r>
            <a:r>
              <a:rPr lang="hr-HR" dirty="0" smtClean="0">
                <a:latin typeface="Times New Roman"/>
                <a:ea typeface="+mn-lt"/>
                <a:cs typeface="+mn-lt"/>
              </a:rPr>
              <a:t> </a:t>
            </a:r>
          </a:p>
          <a:p>
            <a:pPr marL="0" indent="0">
              <a:buClr>
                <a:srgbClr val="C3B2A7"/>
              </a:buClr>
              <a:buNone/>
            </a:pPr>
            <a:r>
              <a:rPr lang="hr-HR" dirty="0">
                <a:latin typeface="Times New Roman"/>
                <a:ea typeface="+mn-lt"/>
                <a:cs typeface="+mn-lt"/>
              </a:rPr>
              <a:t> </a:t>
            </a:r>
            <a:r>
              <a:rPr lang="hr-HR" dirty="0" smtClean="0">
                <a:latin typeface="Times New Roman"/>
                <a:ea typeface="+mn-lt"/>
                <a:cs typeface="+mn-lt"/>
              </a:rPr>
              <a:t>    od </a:t>
            </a:r>
            <a:r>
              <a:rPr lang="hr-HR" dirty="0">
                <a:latin typeface="Times New Roman"/>
                <a:ea typeface="+mn-lt"/>
                <a:cs typeface="+mn-lt"/>
              </a:rPr>
              <a:t>borbe za vraćanje onog što im pripada.      -   </a:t>
            </a:r>
            <a:r>
              <a:rPr lang="hr-HR" dirty="0" smtClean="0">
                <a:latin typeface="Times New Roman"/>
                <a:ea typeface="+mn-lt"/>
                <a:cs typeface="+mn-lt"/>
              </a:rPr>
              <a:t>H. R.  </a:t>
            </a:r>
            <a:r>
              <a:rPr lang="hr-HR" dirty="0">
                <a:latin typeface="Times New Roman"/>
                <a:ea typeface="+mn-lt"/>
                <a:cs typeface="+mn-lt"/>
              </a:rPr>
              <a:t>      …. mali su  loši,  veliki su dobri  </a:t>
            </a:r>
            <a:r>
              <a:rPr lang="hr-HR" dirty="0" smtClean="0">
                <a:latin typeface="Times New Roman"/>
                <a:ea typeface="+mn-lt"/>
                <a:cs typeface="+mn-lt"/>
              </a:rPr>
              <a:t>- A. K. </a:t>
            </a:r>
            <a:endParaRPr lang="hr-HR" dirty="0">
              <a:latin typeface="Times New Roman"/>
              <a:ea typeface="+mn-lt"/>
              <a:cs typeface="+mn-lt"/>
            </a:endParaRPr>
          </a:p>
          <a:p>
            <a:pPr marL="0" indent="0">
              <a:buClr>
                <a:srgbClr val="C3B2A7"/>
              </a:buClr>
              <a:buNone/>
            </a:pPr>
            <a:r>
              <a:rPr lang="hr-HR" dirty="0">
                <a:latin typeface="Times New Roman"/>
                <a:ea typeface="+mn-lt"/>
                <a:cs typeface="+mn-lt"/>
              </a:rPr>
              <a:t>… veliki ljudi priznaju svoje pogreške, a mali ljudi se skrivaju </a:t>
            </a:r>
            <a:r>
              <a:rPr lang="hr-HR" dirty="0" smtClean="0">
                <a:latin typeface="Times New Roman"/>
                <a:ea typeface="+mn-lt"/>
                <a:cs typeface="+mn-lt"/>
              </a:rPr>
              <a:t>– M. M. </a:t>
            </a:r>
            <a:endParaRPr lang="en-US" dirty="0">
              <a:latin typeface="Times New Roman"/>
              <a:ea typeface="+mn-lt"/>
              <a:cs typeface="+mn-lt"/>
            </a:endParaRPr>
          </a:p>
          <a:p>
            <a:pPr marL="0" indent="0">
              <a:buClr>
                <a:srgbClr val="C3B2A7"/>
              </a:buClr>
              <a:buNone/>
            </a:pPr>
            <a:r>
              <a:rPr lang="hr-HR" dirty="0">
                <a:latin typeface="Times New Roman"/>
                <a:ea typeface="+mn-lt"/>
                <a:cs typeface="+mn-lt"/>
              </a:rPr>
              <a:t>… veliki </a:t>
            </a:r>
            <a:r>
              <a:rPr lang="hr-HR" dirty="0" smtClean="0">
                <a:latin typeface="Times New Roman"/>
                <a:ea typeface="+mn-lt"/>
                <a:cs typeface="+mn-lt"/>
              </a:rPr>
              <a:t>ljudi </a:t>
            </a:r>
            <a:r>
              <a:rPr lang="hr-HR" dirty="0">
                <a:latin typeface="Times New Roman"/>
                <a:ea typeface="+mn-lt"/>
                <a:cs typeface="+mn-lt"/>
              </a:rPr>
              <a:t>su uspješni, a mali ljudi su </a:t>
            </a:r>
            <a:r>
              <a:rPr lang="hr-HR" dirty="0" smtClean="0">
                <a:latin typeface="Times New Roman"/>
                <a:ea typeface="+mn-lt"/>
                <a:cs typeface="+mn-lt"/>
              </a:rPr>
              <a:t>neuspješni</a:t>
            </a:r>
            <a:r>
              <a:rPr lang="hr-HR" dirty="0">
                <a:latin typeface="Times New Roman"/>
                <a:ea typeface="+mn-lt"/>
                <a:cs typeface="+mn-lt"/>
              </a:rPr>
              <a:t>, trebaju poraditi na sebi  – </a:t>
            </a:r>
            <a:r>
              <a:rPr lang="hr-HR" dirty="0" smtClean="0">
                <a:latin typeface="Times New Roman"/>
                <a:ea typeface="+mn-lt"/>
                <a:cs typeface="+mn-lt"/>
              </a:rPr>
              <a:t>M.P</a:t>
            </a:r>
            <a:endParaRPr lang="en-US" dirty="0">
              <a:latin typeface="Times New Roman"/>
              <a:ea typeface="+mn-lt"/>
              <a:cs typeface="+mn-lt"/>
            </a:endParaRPr>
          </a:p>
          <a:p>
            <a:pPr marL="0" indent="0">
              <a:buClr>
                <a:srgbClr val="C3B2A7"/>
              </a:buClr>
              <a:buNone/>
            </a:pPr>
            <a:r>
              <a:rPr lang="hr-HR" dirty="0">
                <a:latin typeface="Times New Roman"/>
                <a:ea typeface="+mn-lt"/>
                <a:cs typeface="+mn-lt"/>
              </a:rPr>
              <a:t>… veliki </a:t>
            </a:r>
            <a:r>
              <a:rPr lang="hr-HR" dirty="0" smtClean="0">
                <a:latin typeface="Times New Roman"/>
                <a:ea typeface="+mn-lt"/>
                <a:cs typeface="+mn-lt"/>
              </a:rPr>
              <a:t>ljudi su oni </a:t>
            </a:r>
            <a:r>
              <a:rPr lang="hr-HR" dirty="0">
                <a:latin typeface="Times New Roman"/>
                <a:ea typeface="+mn-lt"/>
                <a:cs typeface="+mn-lt"/>
              </a:rPr>
              <a:t>koji će ti pomoći, iako je njima pomoć potrebnija, ali to ne žele priznati.. - </a:t>
            </a:r>
            <a:r>
              <a:rPr lang="hr-HR" dirty="0" smtClean="0">
                <a:latin typeface="Times New Roman"/>
                <a:ea typeface="+mn-lt"/>
                <a:cs typeface="+mn-lt"/>
              </a:rPr>
              <a:t>T. B. </a:t>
            </a:r>
            <a:endParaRPr lang="hr-HR" dirty="0">
              <a:latin typeface="Times New Roman"/>
              <a:ea typeface="+mn-lt"/>
              <a:cs typeface="+mn-lt"/>
            </a:endParaRPr>
          </a:p>
          <a:p>
            <a:pPr marL="0" indent="0">
              <a:buClr>
                <a:srgbClr val="C3B2A7"/>
              </a:buClr>
              <a:buNone/>
            </a:pPr>
            <a:r>
              <a:rPr lang="hr-HR" dirty="0">
                <a:latin typeface="Times New Roman"/>
                <a:ea typeface="+mn-lt"/>
                <a:cs typeface="+mn-lt"/>
              </a:rPr>
              <a:t>… veliki su oni dobri i utjecajni, a mali oni koji ne donose ništa dobro zajednici   - </a:t>
            </a:r>
            <a:r>
              <a:rPr lang="hr-HR" dirty="0" smtClean="0">
                <a:latin typeface="Times New Roman"/>
                <a:ea typeface="+mn-lt"/>
                <a:cs typeface="+mn-lt"/>
              </a:rPr>
              <a:t>F. Č. </a:t>
            </a:r>
            <a:endParaRPr lang="en-US" dirty="0">
              <a:latin typeface="Times New Roman"/>
              <a:ea typeface="+mn-lt"/>
              <a:cs typeface="+mn-lt"/>
            </a:endParaRPr>
          </a:p>
          <a:p>
            <a:pPr marL="0" indent="0">
              <a:buClr>
                <a:srgbClr val="C3B2A7"/>
              </a:buClr>
              <a:buNone/>
            </a:pPr>
            <a:r>
              <a:rPr lang="hr-HR" dirty="0">
                <a:latin typeface="Times New Roman"/>
                <a:ea typeface="+mn-lt"/>
                <a:cs typeface="+mn-lt"/>
              </a:rPr>
              <a:t>… mali ljudi se brinu samo o sebi i svojoj malenkosti, a veliki ljudi brinu o svima, samo ne o sebi   -                                                                                                                                               </a:t>
            </a:r>
            <a:r>
              <a:rPr lang="hr-HR" dirty="0" smtClean="0">
                <a:latin typeface="Times New Roman"/>
                <a:ea typeface="+mn-lt"/>
                <a:cs typeface="+mn-lt"/>
              </a:rPr>
              <a:t>L. M. </a:t>
            </a:r>
            <a:endParaRPr lang="en-US" dirty="0">
              <a:latin typeface="Times New Roman"/>
              <a:ea typeface="+mn-lt"/>
              <a:cs typeface="+mn-lt"/>
            </a:endParaRPr>
          </a:p>
          <a:p>
            <a:pPr marL="0" indent="0">
              <a:buClr>
                <a:srgbClr val="C3B2A7"/>
              </a:buClr>
              <a:buNone/>
            </a:pPr>
            <a:r>
              <a:rPr lang="hr-HR" dirty="0">
                <a:latin typeface="Times New Roman"/>
                <a:ea typeface="+mn-lt"/>
                <a:cs typeface="+mn-lt"/>
              </a:rPr>
              <a:t>… veliki ljudi su oni koji  se ne boje izazova u životu i suočavaju se s njim  kao pravi heroji, a mali </a:t>
            </a:r>
            <a:r>
              <a:rPr lang="hr-HR" dirty="0" smtClean="0">
                <a:latin typeface="Times New Roman"/>
                <a:ea typeface="+mn-lt"/>
                <a:cs typeface="+mn-lt"/>
              </a:rPr>
              <a:t> </a:t>
            </a:r>
          </a:p>
          <a:p>
            <a:pPr marL="0" indent="0">
              <a:buClr>
                <a:srgbClr val="C3B2A7"/>
              </a:buClr>
              <a:buNone/>
            </a:pPr>
            <a:r>
              <a:rPr lang="hr-HR" dirty="0">
                <a:latin typeface="Times New Roman"/>
                <a:ea typeface="+mn-lt"/>
                <a:cs typeface="+mn-lt"/>
              </a:rPr>
              <a:t> </a:t>
            </a:r>
            <a:r>
              <a:rPr lang="hr-HR" dirty="0" smtClean="0">
                <a:latin typeface="Times New Roman"/>
                <a:ea typeface="+mn-lt"/>
                <a:cs typeface="+mn-lt"/>
              </a:rPr>
              <a:t>    ljudi </a:t>
            </a:r>
            <a:r>
              <a:rPr lang="hr-HR" dirty="0">
                <a:latin typeface="Times New Roman"/>
                <a:ea typeface="+mn-lt"/>
                <a:cs typeface="+mn-lt"/>
              </a:rPr>
              <a:t>su oni koji bježe od izazove do samoga kraja života   - </a:t>
            </a:r>
            <a:r>
              <a:rPr lang="hr-HR" dirty="0" smtClean="0">
                <a:latin typeface="Times New Roman"/>
                <a:ea typeface="+mn-lt"/>
                <a:cs typeface="+mn-lt"/>
              </a:rPr>
              <a:t>M.Š</a:t>
            </a:r>
            <a:r>
              <a:rPr lang="hr-HR" dirty="0">
                <a:latin typeface="Times New Roman"/>
                <a:ea typeface="+mn-lt"/>
                <a:cs typeface="+mn-lt"/>
              </a:rPr>
              <a:t>.</a:t>
            </a:r>
            <a:endParaRPr lang="en-US" dirty="0">
              <a:latin typeface="Times New Roman"/>
              <a:ea typeface="+mn-lt"/>
              <a:cs typeface="+mn-lt"/>
            </a:endParaRPr>
          </a:p>
          <a:p>
            <a:pPr>
              <a:buClr>
                <a:srgbClr val="C3B2A7"/>
              </a:buClr>
            </a:pPr>
            <a:endParaRPr lang="en-US" dirty="0"/>
          </a:p>
        </p:txBody>
      </p:sp>
    </p:spTree>
    <p:extLst>
      <p:ext uri="{BB962C8B-B14F-4D97-AF65-F5344CB8AC3E}">
        <p14:creationId xmlns:p14="http://schemas.microsoft.com/office/powerpoint/2010/main" val="2210066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2BF5EE-56AC-9806-DFD2-C82FED256CF2}"/>
              </a:ext>
            </a:extLst>
          </p:cNvPr>
          <p:cNvSpPr>
            <a:spLocks noGrp="1"/>
          </p:cNvSpPr>
          <p:nvPr>
            <p:ph type="title"/>
          </p:nvPr>
        </p:nvSpPr>
        <p:spPr/>
        <p:txBody>
          <a:bodyPr>
            <a:normAutofit/>
          </a:bodyPr>
          <a:lstStyle/>
          <a:p>
            <a:r>
              <a:rPr lang="en-US" sz="2800" dirty="0" err="1" smtClean="0"/>
              <a:t>Pročitaj</a:t>
            </a:r>
            <a:r>
              <a:rPr lang="en-US" sz="2800" dirty="0" smtClean="0"/>
              <a:t> </a:t>
            </a:r>
            <a:r>
              <a:rPr lang="en-US" sz="2800" dirty="0" err="1"/>
              <a:t>citat</a:t>
            </a:r>
            <a:r>
              <a:rPr lang="en-US" sz="2800" dirty="0"/>
              <a:t> </a:t>
            </a:r>
            <a:r>
              <a:rPr lang="en-US" sz="2800" dirty="0" err="1"/>
              <a:t>iz</a:t>
            </a:r>
            <a:r>
              <a:rPr lang="en-US" sz="2800" dirty="0"/>
              <a:t> </a:t>
            </a:r>
            <a:r>
              <a:rPr lang="en-US" sz="2800" i="1" dirty="0" err="1"/>
              <a:t>Priče</a:t>
            </a:r>
            <a:r>
              <a:rPr lang="en-US" sz="2800" i="1" dirty="0"/>
              <a:t> o </a:t>
            </a:r>
            <a:r>
              <a:rPr lang="en-US" sz="2800" i="1" dirty="0" err="1"/>
              <a:t>igri</a:t>
            </a:r>
            <a:r>
              <a:rPr lang="en-US" sz="2800" i="1" dirty="0"/>
              <a:t> </a:t>
            </a:r>
            <a:r>
              <a:rPr lang="en-US" sz="2800" dirty="0" err="1"/>
              <a:t>te</a:t>
            </a:r>
            <a:r>
              <a:rPr lang="en-US" sz="2800" dirty="0"/>
              <a:t> </a:t>
            </a:r>
            <a:r>
              <a:rPr lang="en-US" sz="2800" dirty="0" err="1"/>
              <a:t>napiši</a:t>
            </a:r>
            <a:r>
              <a:rPr lang="en-US" sz="2800" dirty="0"/>
              <a:t> </a:t>
            </a:r>
            <a:r>
              <a:rPr lang="en-US" sz="2800" dirty="0" err="1"/>
              <a:t>svoje</a:t>
            </a:r>
            <a:r>
              <a:rPr lang="en-US" sz="2800" dirty="0"/>
              <a:t> </a:t>
            </a:r>
            <a:r>
              <a:rPr lang="en-US" sz="2800" dirty="0" err="1"/>
              <a:t>mišljenje</a:t>
            </a:r>
            <a:r>
              <a:rPr lang="en-US" sz="2800" dirty="0"/>
              <a:t> u </a:t>
            </a:r>
            <a:r>
              <a:rPr lang="en-US" sz="2800" dirty="0" err="1"/>
              <a:t>tekstu</a:t>
            </a:r>
            <a:r>
              <a:rPr lang="en-US" sz="2800" dirty="0"/>
              <a:t> od 150 </a:t>
            </a:r>
            <a:r>
              <a:rPr lang="en-US" sz="2800" dirty="0" err="1" smtClean="0"/>
              <a:t>riječi</a:t>
            </a:r>
            <a:r>
              <a:rPr lang="hr-HR" sz="2800" dirty="0"/>
              <a:t>.</a:t>
            </a:r>
            <a:endParaRPr lang="en-US" dirty="0"/>
          </a:p>
        </p:txBody>
      </p:sp>
      <p:sp>
        <p:nvSpPr>
          <p:cNvPr id="3" name="Content Placeholder 2">
            <a:extLst>
              <a:ext uri="{FF2B5EF4-FFF2-40B4-BE49-F238E27FC236}">
                <a16:creationId xmlns:a16="http://schemas.microsoft.com/office/drawing/2014/main" xmlns="" id="{3196FA66-CCA3-7CD5-D726-F4D4E1B66059}"/>
              </a:ext>
            </a:extLst>
          </p:cNvPr>
          <p:cNvSpPr>
            <a:spLocks noGrp="1"/>
          </p:cNvSpPr>
          <p:nvPr>
            <p:ph idx="1"/>
          </p:nvPr>
        </p:nvSpPr>
        <p:spPr>
          <a:xfrm>
            <a:off x="1069848" y="1828483"/>
            <a:ext cx="9634011" cy="4351338"/>
          </a:xfrm>
        </p:spPr>
        <p:txBody>
          <a:bodyPr vert="horz" lIns="91440" tIns="45720" rIns="91440" bIns="45720" rtlCol="0" anchor="t">
            <a:normAutofit/>
          </a:bodyPr>
          <a:lstStyle/>
          <a:p>
            <a:r>
              <a:rPr lang="en-US" dirty="0" err="1"/>
              <a:t>Z</a:t>
            </a:r>
            <a:r>
              <a:rPr lang="en-US" i="1" dirty="0" err="1">
                <a:latin typeface="Times New Roman"/>
                <a:cs typeface="Times New Roman"/>
              </a:rPr>
              <a:t>ašto</a:t>
            </a:r>
            <a:r>
              <a:rPr lang="en-US" i="1" dirty="0">
                <a:latin typeface="Times New Roman"/>
                <a:cs typeface="Times New Roman"/>
              </a:rPr>
              <a:t> </a:t>
            </a:r>
            <a:r>
              <a:rPr lang="en-US" i="1" dirty="0" err="1">
                <a:latin typeface="Times New Roman"/>
                <a:cs typeface="Times New Roman"/>
              </a:rPr>
              <a:t>svijet</a:t>
            </a:r>
            <a:r>
              <a:rPr lang="en-US" i="1" dirty="0">
                <a:latin typeface="Times New Roman"/>
                <a:cs typeface="Times New Roman"/>
              </a:rPr>
              <a:t> </a:t>
            </a:r>
            <a:r>
              <a:rPr lang="en-US" i="1" dirty="0" err="1">
                <a:latin typeface="Times New Roman"/>
                <a:cs typeface="Times New Roman"/>
              </a:rPr>
              <a:t>primjerice</a:t>
            </a:r>
            <a:r>
              <a:rPr lang="en-US" i="1" dirty="0">
                <a:latin typeface="Times New Roman"/>
                <a:cs typeface="Times New Roman"/>
              </a:rPr>
              <a:t> ne bi </a:t>
            </a:r>
            <a:r>
              <a:rPr lang="en-US" i="1" dirty="0" err="1">
                <a:latin typeface="Times New Roman"/>
                <a:cs typeface="Times New Roman"/>
              </a:rPr>
              <a:t>uzeo</a:t>
            </a:r>
            <a:r>
              <a:rPr lang="en-US" i="1" dirty="0">
                <a:latin typeface="Times New Roman"/>
                <a:cs typeface="Times New Roman"/>
              </a:rPr>
              <a:t> </a:t>
            </a:r>
            <a:r>
              <a:rPr lang="en-US" i="1" dirty="0" err="1">
                <a:latin typeface="Times New Roman"/>
                <a:cs typeface="Times New Roman"/>
              </a:rPr>
              <a:t>gumicu</a:t>
            </a:r>
            <a:r>
              <a:rPr lang="en-US" i="1" dirty="0">
                <a:latin typeface="Times New Roman"/>
                <a:cs typeface="Times New Roman"/>
              </a:rPr>
              <a:t> </a:t>
            </a:r>
            <a:r>
              <a:rPr lang="en-US" i="1" dirty="0" err="1">
                <a:latin typeface="Times New Roman"/>
                <a:cs typeface="Times New Roman"/>
              </a:rPr>
              <a:t>i</a:t>
            </a:r>
            <a:r>
              <a:rPr lang="en-US" i="1" dirty="0">
                <a:latin typeface="Times New Roman"/>
                <a:cs typeface="Times New Roman"/>
              </a:rPr>
              <a:t> </a:t>
            </a:r>
            <a:r>
              <a:rPr lang="en-US" i="1" dirty="0" err="1">
                <a:latin typeface="Times New Roman"/>
                <a:cs typeface="Times New Roman"/>
              </a:rPr>
              <a:t>sve</a:t>
            </a:r>
            <a:r>
              <a:rPr lang="en-US" i="1" dirty="0">
                <a:latin typeface="Times New Roman"/>
                <a:cs typeface="Times New Roman"/>
              </a:rPr>
              <a:t> </a:t>
            </a:r>
            <a:r>
              <a:rPr lang="en-US" i="1" dirty="0" err="1">
                <a:latin typeface="Times New Roman"/>
                <a:cs typeface="Times New Roman"/>
              </a:rPr>
              <a:t>izbrisao</a:t>
            </a:r>
            <a:r>
              <a:rPr lang="en-US" i="1" dirty="0">
                <a:latin typeface="Times New Roman"/>
                <a:cs typeface="Times New Roman"/>
              </a:rPr>
              <a:t> </a:t>
            </a:r>
            <a:r>
              <a:rPr lang="en-US" i="1" dirty="0" err="1">
                <a:latin typeface="Times New Roman"/>
                <a:cs typeface="Times New Roman"/>
              </a:rPr>
              <a:t>i</a:t>
            </a:r>
            <a:r>
              <a:rPr lang="en-US" i="1" dirty="0">
                <a:latin typeface="Times New Roman"/>
                <a:cs typeface="Times New Roman"/>
              </a:rPr>
              <a:t> u </a:t>
            </a:r>
            <a:r>
              <a:rPr lang="en-US" i="1" dirty="0" err="1">
                <a:latin typeface="Times New Roman"/>
                <a:cs typeface="Times New Roman"/>
              </a:rPr>
              <a:t>igri</a:t>
            </a:r>
            <a:r>
              <a:rPr lang="en-US" i="1" dirty="0">
                <a:latin typeface="Times New Roman"/>
                <a:cs typeface="Times New Roman"/>
              </a:rPr>
              <a:t> </a:t>
            </a:r>
            <a:r>
              <a:rPr lang="en-US" i="1" dirty="0" err="1">
                <a:latin typeface="Times New Roman"/>
                <a:cs typeface="Times New Roman"/>
              </a:rPr>
              <a:t>odredio</a:t>
            </a:r>
            <a:r>
              <a:rPr lang="en-US" i="1" dirty="0">
                <a:latin typeface="Times New Roman"/>
                <a:cs typeface="Times New Roman"/>
              </a:rPr>
              <a:t> </a:t>
            </a:r>
            <a:r>
              <a:rPr lang="en-US" i="1" dirty="0" err="1">
                <a:latin typeface="Times New Roman"/>
                <a:cs typeface="Times New Roman"/>
              </a:rPr>
              <a:t>budućnost</a:t>
            </a:r>
            <a:r>
              <a:rPr lang="en-US" i="1" dirty="0">
                <a:latin typeface="Times New Roman"/>
                <a:cs typeface="Times New Roman"/>
              </a:rPr>
              <a:t> </a:t>
            </a:r>
            <a:r>
              <a:rPr lang="en-US" i="1" dirty="0" err="1">
                <a:latin typeface="Times New Roman"/>
                <a:cs typeface="Times New Roman"/>
              </a:rPr>
              <a:t>prema</a:t>
            </a:r>
            <a:r>
              <a:rPr lang="en-US" i="1" dirty="0">
                <a:latin typeface="Times New Roman"/>
                <a:cs typeface="Times New Roman"/>
              </a:rPr>
              <a:t> </a:t>
            </a:r>
            <a:r>
              <a:rPr lang="en-US" i="1" dirty="0" err="1">
                <a:latin typeface="Times New Roman"/>
                <a:cs typeface="Times New Roman"/>
              </a:rPr>
              <a:t>drugim</a:t>
            </a:r>
            <a:r>
              <a:rPr lang="en-US" i="1" dirty="0">
                <a:latin typeface="Times New Roman"/>
                <a:cs typeface="Times New Roman"/>
              </a:rPr>
              <a:t> </a:t>
            </a:r>
            <a:r>
              <a:rPr lang="en-US" i="1" dirty="0" err="1">
                <a:latin typeface="Times New Roman"/>
                <a:cs typeface="Times New Roman"/>
              </a:rPr>
              <a:t>koordinatama</a:t>
            </a:r>
            <a:r>
              <a:rPr lang="en-US" i="1" dirty="0">
                <a:latin typeface="Times New Roman"/>
                <a:cs typeface="Times New Roman"/>
              </a:rPr>
              <a:t>, </a:t>
            </a:r>
            <a:r>
              <a:rPr lang="en-US" i="1" dirty="0" err="1">
                <a:latin typeface="Times New Roman"/>
                <a:cs typeface="Times New Roman"/>
              </a:rPr>
              <a:t>birajući</a:t>
            </a:r>
            <a:r>
              <a:rPr lang="en-US" i="1" dirty="0">
                <a:latin typeface="Times New Roman"/>
                <a:cs typeface="Times New Roman"/>
              </a:rPr>
              <a:t> </a:t>
            </a:r>
            <a:r>
              <a:rPr lang="en-US" i="1" dirty="0" err="1">
                <a:latin typeface="Times New Roman"/>
                <a:cs typeface="Times New Roman"/>
              </a:rPr>
              <a:t>svoje</a:t>
            </a:r>
            <a:r>
              <a:rPr lang="en-US" i="1" dirty="0">
                <a:latin typeface="Times New Roman"/>
                <a:cs typeface="Times New Roman"/>
              </a:rPr>
              <a:t> </a:t>
            </a:r>
            <a:r>
              <a:rPr lang="en-US" i="1" dirty="0" err="1">
                <a:latin typeface="Times New Roman"/>
                <a:cs typeface="Times New Roman"/>
              </a:rPr>
              <a:t>savjetnike</a:t>
            </a:r>
            <a:r>
              <a:rPr lang="en-US" i="1" dirty="0">
                <a:latin typeface="Times New Roman"/>
                <a:cs typeface="Times New Roman"/>
              </a:rPr>
              <a:t> </a:t>
            </a:r>
            <a:r>
              <a:rPr lang="en-US" i="1" dirty="0" err="1">
                <a:latin typeface="Times New Roman"/>
                <a:cs typeface="Times New Roman"/>
              </a:rPr>
              <a:t>među</a:t>
            </a:r>
            <a:r>
              <a:rPr lang="en-US" i="1" dirty="0">
                <a:latin typeface="Times New Roman"/>
                <a:cs typeface="Times New Roman"/>
              </a:rPr>
              <a:t> </a:t>
            </a:r>
            <a:r>
              <a:rPr lang="en-US" i="1" dirty="0" err="1">
                <a:latin typeface="Times New Roman"/>
                <a:cs typeface="Times New Roman"/>
              </a:rPr>
              <a:t>najdjetinjastijom</a:t>
            </a:r>
            <a:r>
              <a:rPr lang="en-US" i="1" dirty="0">
                <a:latin typeface="Times New Roman"/>
                <a:cs typeface="Times New Roman"/>
              </a:rPr>
              <a:t> </a:t>
            </a:r>
            <a:r>
              <a:rPr lang="en-US" i="1" dirty="0" err="1">
                <a:latin typeface="Times New Roman"/>
                <a:cs typeface="Times New Roman"/>
              </a:rPr>
              <a:t>djecom</a:t>
            </a:r>
            <a:r>
              <a:rPr lang="en-US" i="1" dirty="0">
                <a:latin typeface="Times New Roman"/>
                <a:cs typeface="Times New Roman"/>
              </a:rPr>
              <a:t>. Oni s </a:t>
            </a:r>
            <a:r>
              <a:rPr lang="en-US" i="1" dirty="0" err="1">
                <a:latin typeface="Times New Roman"/>
                <a:cs typeface="Times New Roman"/>
              </a:rPr>
              <a:t>najvećom</a:t>
            </a:r>
            <a:r>
              <a:rPr lang="en-US" i="1" dirty="0">
                <a:latin typeface="Times New Roman"/>
                <a:cs typeface="Times New Roman"/>
              </a:rPr>
              <a:t> </a:t>
            </a:r>
            <a:r>
              <a:rPr lang="en-US" i="1" dirty="0" err="1">
                <a:latin typeface="Times New Roman"/>
                <a:cs typeface="Times New Roman"/>
              </a:rPr>
              <a:t>maštom</a:t>
            </a:r>
            <a:r>
              <a:rPr lang="en-US" i="1" dirty="0">
                <a:latin typeface="Times New Roman"/>
                <a:cs typeface="Times New Roman"/>
              </a:rPr>
              <a:t> </a:t>
            </a:r>
            <a:r>
              <a:rPr lang="en-US" i="1" dirty="0" err="1">
                <a:latin typeface="Times New Roman"/>
                <a:cs typeface="Times New Roman"/>
              </a:rPr>
              <a:t>bili</a:t>
            </a:r>
            <a:r>
              <a:rPr lang="en-US" i="1" dirty="0">
                <a:latin typeface="Times New Roman"/>
                <a:cs typeface="Times New Roman"/>
              </a:rPr>
              <a:t> bi </a:t>
            </a:r>
            <a:r>
              <a:rPr lang="en-US" i="1" dirty="0" err="1">
                <a:latin typeface="Times New Roman"/>
                <a:cs typeface="Times New Roman"/>
              </a:rPr>
              <a:t>na</a:t>
            </a:r>
            <a:r>
              <a:rPr lang="en-US" i="1" dirty="0">
                <a:latin typeface="Times New Roman"/>
                <a:cs typeface="Times New Roman"/>
              </a:rPr>
              <a:t> </a:t>
            </a:r>
            <a:r>
              <a:rPr lang="en-US" i="1" dirty="0" err="1">
                <a:latin typeface="Times New Roman"/>
                <a:cs typeface="Times New Roman"/>
              </a:rPr>
              <a:t>najutjecajnijim</a:t>
            </a:r>
            <a:r>
              <a:rPr lang="en-US" i="1" dirty="0">
                <a:latin typeface="Times New Roman"/>
                <a:cs typeface="Times New Roman"/>
              </a:rPr>
              <a:t> </a:t>
            </a:r>
            <a:r>
              <a:rPr lang="en-US" i="1" dirty="0" err="1">
                <a:latin typeface="Times New Roman"/>
                <a:cs typeface="Times New Roman"/>
              </a:rPr>
              <a:t>mjestima</a:t>
            </a:r>
            <a:r>
              <a:rPr lang="en-US" i="1" dirty="0">
                <a:latin typeface="Times New Roman"/>
                <a:cs typeface="Times New Roman"/>
              </a:rPr>
              <a:t>. </a:t>
            </a:r>
            <a:r>
              <a:rPr lang="en-US" i="1" dirty="0" err="1">
                <a:latin typeface="Times New Roman"/>
                <a:cs typeface="Times New Roman"/>
              </a:rPr>
              <a:t>Svi</a:t>
            </a:r>
            <a:r>
              <a:rPr lang="en-US" i="1" dirty="0">
                <a:latin typeface="Times New Roman"/>
                <a:cs typeface="Times New Roman"/>
              </a:rPr>
              <a:t> </a:t>
            </a:r>
            <a:r>
              <a:rPr lang="en-US" i="1" dirty="0" err="1">
                <a:latin typeface="Times New Roman"/>
                <a:cs typeface="Times New Roman"/>
              </a:rPr>
              <a:t>ostali</a:t>
            </a:r>
            <a:r>
              <a:rPr lang="en-US" i="1" dirty="0">
                <a:latin typeface="Times New Roman"/>
                <a:cs typeface="Times New Roman"/>
              </a:rPr>
              <a:t> </a:t>
            </a:r>
            <a:r>
              <a:rPr lang="en-US" i="1" dirty="0" err="1">
                <a:latin typeface="Times New Roman"/>
                <a:cs typeface="Times New Roman"/>
              </a:rPr>
              <a:t>prvo</a:t>
            </a:r>
            <a:r>
              <a:rPr lang="en-US" i="1" dirty="0">
                <a:latin typeface="Times New Roman"/>
                <a:cs typeface="Times New Roman"/>
              </a:rPr>
              <a:t> bi </a:t>
            </a:r>
            <a:r>
              <a:rPr lang="en-US" i="1" dirty="0" err="1">
                <a:latin typeface="Times New Roman"/>
                <a:cs typeface="Times New Roman"/>
              </a:rPr>
              <a:t>morali</a:t>
            </a:r>
            <a:r>
              <a:rPr lang="en-US" i="1" dirty="0">
                <a:latin typeface="Times New Roman"/>
                <a:cs typeface="Times New Roman"/>
              </a:rPr>
              <a:t> </a:t>
            </a:r>
            <a:r>
              <a:rPr lang="en-US" i="1" dirty="0" err="1">
                <a:latin typeface="Times New Roman"/>
                <a:cs typeface="Times New Roman"/>
              </a:rPr>
              <a:t>ići</a:t>
            </a:r>
            <a:r>
              <a:rPr lang="en-US" i="1" dirty="0">
                <a:latin typeface="Times New Roman"/>
                <a:cs typeface="Times New Roman"/>
              </a:rPr>
              <a:t> u </a:t>
            </a:r>
            <a:r>
              <a:rPr lang="en-US" i="1" dirty="0" err="1">
                <a:latin typeface="Times New Roman"/>
                <a:cs typeface="Times New Roman"/>
              </a:rPr>
              <a:t>školu</a:t>
            </a:r>
            <a:r>
              <a:rPr lang="en-US" i="1" dirty="0">
                <a:latin typeface="Times New Roman"/>
                <a:cs typeface="Times New Roman"/>
              </a:rPr>
              <a:t> </a:t>
            </a:r>
            <a:r>
              <a:rPr lang="en-US" i="1" dirty="0" err="1">
                <a:latin typeface="Times New Roman"/>
                <a:cs typeface="Times New Roman"/>
              </a:rPr>
              <a:t>za</a:t>
            </a:r>
            <a:r>
              <a:rPr lang="en-US" i="1" dirty="0">
                <a:latin typeface="Times New Roman"/>
                <a:cs typeface="Times New Roman"/>
              </a:rPr>
              <a:t> </a:t>
            </a:r>
            <a:r>
              <a:rPr lang="en-US" i="1" dirty="0" err="1">
                <a:latin typeface="Times New Roman"/>
                <a:cs typeface="Times New Roman"/>
              </a:rPr>
              <a:t>učenje</a:t>
            </a:r>
            <a:r>
              <a:rPr lang="en-US" i="1" dirty="0">
                <a:latin typeface="Times New Roman"/>
                <a:cs typeface="Times New Roman"/>
              </a:rPr>
              <a:t> </a:t>
            </a:r>
            <a:r>
              <a:rPr lang="en-US" i="1" dirty="0" err="1">
                <a:latin typeface="Times New Roman"/>
                <a:cs typeface="Times New Roman"/>
              </a:rPr>
              <a:t>mašte</a:t>
            </a:r>
            <a:r>
              <a:rPr lang="en-US" i="1" dirty="0">
                <a:latin typeface="Times New Roman"/>
                <a:cs typeface="Times New Roman"/>
              </a:rPr>
              <a:t>, s </a:t>
            </a:r>
            <a:r>
              <a:rPr lang="en-US" i="1" dirty="0" err="1">
                <a:latin typeface="Times New Roman"/>
                <a:cs typeface="Times New Roman"/>
              </a:rPr>
              <a:t>posebnim</a:t>
            </a:r>
            <a:r>
              <a:rPr lang="en-US" i="1" dirty="0">
                <a:latin typeface="Times New Roman"/>
                <a:cs typeface="Times New Roman"/>
              </a:rPr>
              <a:t> </a:t>
            </a:r>
            <a:r>
              <a:rPr lang="en-US" i="1" dirty="0" err="1">
                <a:latin typeface="Times New Roman"/>
                <a:cs typeface="Times New Roman"/>
              </a:rPr>
              <a:t>odjeljenjima</a:t>
            </a:r>
            <a:r>
              <a:rPr lang="en-US" i="1" dirty="0">
                <a:latin typeface="Times New Roman"/>
                <a:cs typeface="Times New Roman"/>
              </a:rPr>
              <a:t>: </a:t>
            </a:r>
            <a:r>
              <a:rPr lang="en-US" i="1" dirty="0" err="1">
                <a:latin typeface="Times New Roman"/>
                <a:cs typeface="Times New Roman"/>
              </a:rPr>
              <a:t>Mašta</a:t>
            </a:r>
            <a:r>
              <a:rPr lang="en-US" i="1" dirty="0">
                <a:latin typeface="Times New Roman"/>
                <a:cs typeface="Times New Roman"/>
              </a:rPr>
              <a:t> </a:t>
            </a:r>
            <a:r>
              <a:rPr lang="en-US" i="1" dirty="0" err="1">
                <a:latin typeface="Times New Roman"/>
                <a:cs typeface="Times New Roman"/>
              </a:rPr>
              <a:t>za</a:t>
            </a:r>
            <a:r>
              <a:rPr lang="en-US" i="1" dirty="0">
                <a:latin typeface="Times New Roman"/>
                <a:cs typeface="Times New Roman"/>
              </a:rPr>
              <a:t> </a:t>
            </a:r>
            <a:r>
              <a:rPr lang="en-US" i="1" dirty="0" err="1">
                <a:latin typeface="Times New Roman"/>
                <a:cs typeface="Times New Roman"/>
              </a:rPr>
              <a:t>nebo</a:t>
            </a:r>
            <a:r>
              <a:rPr lang="en-US" i="1" dirty="0">
                <a:latin typeface="Times New Roman"/>
                <a:cs typeface="Times New Roman"/>
              </a:rPr>
              <a:t>, </a:t>
            </a:r>
            <a:r>
              <a:rPr lang="en-US" i="1" dirty="0" err="1">
                <a:latin typeface="Times New Roman"/>
                <a:cs typeface="Times New Roman"/>
              </a:rPr>
              <a:t>Mašta</a:t>
            </a:r>
            <a:r>
              <a:rPr lang="en-US" i="1" dirty="0">
                <a:latin typeface="Times New Roman"/>
                <a:cs typeface="Times New Roman"/>
              </a:rPr>
              <a:t> </a:t>
            </a:r>
            <a:r>
              <a:rPr lang="en-US" i="1" dirty="0" err="1">
                <a:latin typeface="Times New Roman"/>
                <a:cs typeface="Times New Roman"/>
              </a:rPr>
              <a:t>za</a:t>
            </a:r>
            <a:r>
              <a:rPr lang="en-US" i="1" dirty="0">
                <a:latin typeface="Times New Roman"/>
                <a:cs typeface="Times New Roman"/>
              </a:rPr>
              <a:t> </a:t>
            </a:r>
            <a:r>
              <a:rPr lang="en-US" i="1" dirty="0" err="1">
                <a:latin typeface="Times New Roman"/>
                <a:cs typeface="Times New Roman"/>
              </a:rPr>
              <a:t>zemlju</a:t>
            </a:r>
            <a:r>
              <a:rPr lang="en-US" i="1" dirty="0">
                <a:latin typeface="Times New Roman"/>
                <a:cs typeface="Times New Roman"/>
              </a:rPr>
              <a:t>, </a:t>
            </a:r>
            <a:r>
              <a:rPr lang="en-US" i="1" dirty="0" err="1">
                <a:latin typeface="Times New Roman"/>
                <a:cs typeface="Times New Roman"/>
              </a:rPr>
              <a:t>Mašta</a:t>
            </a:r>
            <a:r>
              <a:rPr lang="en-US" i="1" dirty="0">
                <a:latin typeface="Times New Roman"/>
                <a:cs typeface="Times New Roman"/>
              </a:rPr>
              <a:t> </a:t>
            </a:r>
            <a:r>
              <a:rPr lang="en-US" i="1" dirty="0" err="1">
                <a:latin typeface="Times New Roman"/>
                <a:cs typeface="Times New Roman"/>
              </a:rPr>
              <a:t>za</a:t>
            </a:r>
            <a:r>
              <a:rPr lang="en-US" i="1" dirty="0">
                <a:latin typeface="Times New Roman"/>
                <a:cs typeface="Times New Roman"/>
              </a:rPr>
              <a:t> more.</a:t>
            </a:r>
          </a:p>
        </p:txBody>
      </p:sp>
    </p:spTree>
    <p:extLst>
      <p:ext uri="{BB962C8B-B14F-4D97-AF65-F5344CB8AC3E}">
        <p14:creationId xmlns:p14="http://schemas.microsoft.com/office/powerpoint/2010/main" val="3795845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C0998B-AAF0-C2E8-9419-5AD3FA7B76B2}"/>
              </a:ext>
            </a:extLst>
          </p:cNvPr>
          <p:cNvSpPr>
            <a:spLocks noGrp="1"/>
          </p:cNvSpPr>
          <p:nvPr>
            <p:ph type="title"/>
          </p:nvPr>
        </p:nvSpPr>
        <p:spPr>
          <a:xfrm>
            <a:off x="1069848" y="502920"/>
            <a:ext cx="9634011" cy="612410"/>
          </a:xfrm>
        </p:spPr>
        <p:txBody>
          <a:bodyPr/>
          <a:lstStyle/>
          <a:p>
            <a:r>
              <a:rPr lang="en-US" sz="2800" err="1"/>
              <a:t>Tablica</a:t>
            </a:r>
            <a:r>
              <a:rPr lang="en-US" sz="2800"/>
              <a:t> </a:t>
            </a:r>
            <a:r>
              <a:rPr lang="en-US" sz="2800" err="1"/>
              <a:t>predviđanja</a:t>
            </a:r>
            <a:endParaRPr lang="en-US" sz="2800"/>
          </a:p>
        </p:txBody>
      </p:sp>
      <p:sp>
        <p:nvSpPr>
          <p:cNvPr id="3" name="Content Placeholder 2">
            <a:extLst>
              <a:ext uri="{FF2B5EF4-FFF2-40B4-BE49-F238E27FC236}">
                <a16:creationId xmlns:a16="http://schemas.microsoft.com/office/drawing/2014/main" xmlns="" id="{1FD17420-B705-1385-AF41-BAD1B0B6630D}"/>
              </a:ext>
            </a:extLst>
          </p:cNvPr>
          <p:cNvSpPr>
            <a:spLocks noGrp="1"/>
          </p:cNvSpPr>
          <p:nvPr>
            <p:ph idx="1"/>
          </p:nvPr>
        </p:nvSpPr>
        <p:spPr>
          <a:xfrm>
            <a:off x="962387" y="1180907"/>
            <a:ext cx="9741472" cy="5582258"/>
          </a:xfrm>
        </p:spPr>
        <p:txBody>
          <a:bodyPr vert="horz" lIns="91440" tIns="45720" rIns="91440" bIns="45720" rtlCol="0" anchor="t">
            <a:normAutofit/>
          </a:bodyPr>
          <a:lstStyle/>
          <a:p>
            <a:r>
              <a:rPr lang="en-US">
                <a:latin typeface="Times New Roman"/>
                <a:cs typeface="Times New Roman"/>
              </a:rPr>
              <a:t>Kako bi se </a:t>
            </a:r>
            <a:r>
              <a:rPr lang="en-US" err="1">
                <a:latin typeface="Times New Roman"/>
                <a:cs typeface="Times New Roman"/>
              </a:rPr>
              <a:t>pripremili</a:t>
            </a:r>
            <a:r>
              <a:rPr lang="en-US">
                <a:latin typeface="Times New Roman"/>
                <a:cs typeface="Times New Roman"/>
              </a:rPr>
              <a:t>  za </a:t>
            </a:r>
            <a:r>
              <a:rPr lang="en-US" err="1">
                <a:latin typeface="Times New Roman"/>
                <a:cs typeface="Times New Roman"/>
              </a:rPr>
              <a:t>čitanje</a:t>
            </a:r>
            <a:r>
              <a:rPr lang="en-US">
                <a:latin typeface="Times New Roman"/>
                <a:cs typeface="Times New Roman"/>
              </a:rPr>
              <a:t> </a:t>
            </a:r>
            <a:r>
              <a:rPr lang="en-US" i="1" err="1">
                <a:latin typeface="Times New Roman"/>
                <a:cs typeface="Times New Roman"/>
              </a:rPr>
              <a:t>Priča</a:t>
            </a:r>
            <a:r>
              <a:rPr lang="en-US" i="1">
                <a:latin typeface="Times New Roman"/>
                <a:cs typeface="Times New Roman"/>
              </a:rPr>
              <a:t> </a:t>
            </a:r>
            <a:r>
              <a:rPr lang="en-US" i="1" err="1">
                <a:latin typeface="Times New Roman"/>
                <a:cs typeface="Times New Roman"/>
              </a:rPr>
              <a:t>iz</a:t>
            </a:r>
            <a:r>
              <a:rPr lang="en-US" i="1">
                <a:latin typeface="Times New Roman"/>
                <a:cs typeface="Times New Roman"/>
              </a:rPr>
              <a:t> </a:t>
            </a:r>
            <a:r>
              <a:rPr lang="en-US" i="1" err="1">
                <a:latin typeface="Times New Roman"/>
                <a:cs typeface="Times New Roman"/>
              </a:rPr>
              <a:t>Vukovara</a:t>
            </a:r>
            <a:r>
              <a:rPr lang="en-US">
                <a:latin typeface="Times New Roman"/>
                <a:cs typeface="Times New Roman"/>
              </a:rPr>
              <a:t>, </a:t>
            </a:r>
            <a:r>
              <a:rPr lang="en-US" err="1">
                <a:latin typeface="Times New Roman"/>
                <a:cs typeface="Times New Roman"/>
              </a:rPr>
              <a:t>djela</a:t>
            </a:r>
            <a:r>
              <a:rPr lang="en-US">
                <a:latin typeface="Times New Roman"/>
                <a:cs typeface="Times New Roman"/>
              </a:rPr>
              <a:t> za </a:t>
            </a:r>
            <a:r>
              <a:rPr lang="en-US" err="1">
                <a:latin typeface="Times New Roman"/>
                <a:cs typeface="Times New Roman"/>
              </a:rPr>
              <a:t>cjelovito</a:t>
            </a:r>
            <a:r>
              <a:rPr lang="en-US">
                <a:latin typeface="Times New Roman"/>
                <a:cs typeface="Times New Roman"/>
              </a:rPr>
              <a:t> </a:t>
            </a:r>
            <a:r>
              <a:rPr lang="en-US" err="1">
                <a:latin typeface="Times New Roman"/>
                <a:cs typeface="Times New Roman"/>
              </a:rPr>
              <a:t>čitanje</a:t>
            </a:r>
            <a:r>
              <a:rPr lang="en-US">
                <a:latin typeface="Times New Roman"/>
                <a:cs typeface="Times New Roman"/>
              </a:rPr>
              <a:t>, </a:t>
            </a:r>
            <a:r>
              <a:rPr lang="en-US" err="1">
                <a:latin typeface="Times New Roman"/>
                <a:cs typeface="Times New Roman"/>
              </a:rPr>
              <a:t>učenici</a:t>
            </a:r>
            <a:r>
              <a:rPr lang="en-US">
                <a:latin typeface="Times New Roman"/>
                <a:cs typeface="Times New Roman"/>
              </a:rPr>
              <a:t> </a:t>
            </a:r>
            <a:r>
              <a:rPr lang="en-US" err="1">
                <a:latin typeface="Times New Roman"/>
                <a:cs typeface="Times New Roman"/>
              </a:rPr>
              <a:t>su</a:t>
            </a:r>
            <a:r>
              <a:rPr lang="en-US">
                <a:latin typeface="Times New Roman"/>
                <a:cs typeface="Times New Roman"/>
              </a:rPr>
              <a:t> </a:t>
            </a:r>
            <a:r>
              <a:rPr lang="en-US" err="1">
                <a:latin typeface="Times New Roman"/>
                <a:cs typeface="Times New Roman"/>
              </a:rPr>
              <a:t>na</a:t>
            </a:r>
            <a:r>
              <a:rPr lang="en-US">
                <a:latin typeface="Times New Roman"/>
                <a:cs typeface="Times New Roman"/>
              </a:rPr>
              <a:t> </a:t>
            </a:r>
            <a:r>
              <a:rPr lang="en-US" err="1">
                <a:latin typeface="Times New Roman"/>
                <a:cs typeface="Times New Roman"/>
              </a:rPr>
              <a:t>uvodnom</a:t>
            </a:r>
            <a:r>
              <a:rPr lang="en-US">
                <a:latin typeface="Times New Roman"/>
                <a:cs typeface="Times New Roman"/>
              </a:rPr>
              <a:t> </a:t>
            </a:r>
            <a:r>
              <a:rPr lang="en-US" err="1">
                <a:latin typeface="Times New Roman"/>
                <a:cs typeface="Times New Roman"/>
              </a:rPr>
              <a:t>satu</a:t>
            </a:r>
            <a:r>
              <a:rPr lang="en-US">
                <a:latin typeface="Times New Roman"/>
                <a:cs typeface="Times New Roman"/>
              </a:rPr>
              <a:t> </a:t>
            </a:r>
            <a:r>
              <a:rPr lang="en-US" err="1">
                <a:latin typeface="Times New Roman"/>
                <a:cs typeface="Times New Roman"/>
              </a:rPr>
              <a:t>djela</a:t>
            </a:r>
            <a:r>
              <a:rPr lang="en-US">
                <a:latin typeface="Times New Roman"/>
                <a:cs typeface="Times New Roman"/>
              </a:rPr>
              <a:t> za </a:t>
            </a:r>
            <a:r>
              <a:rPr lang="en-US" err="1">
                <a:latin typeface="Times New Roman"/>
                <a:cs typeface="Times New Roman"/>
              </a:rPr>
              <a:t>cjelovito</a:t>
            </a:r>
            <a:r>
              <a:rPr lang="en-US">
                <a:latin typeface="Times New Roman"/>
                <a:cs typeface="Times New Roman"/>
              </a:rPr>
              <a:t> </a:t>
            </a:r>
            <a:r>
              <a:rPr lang="en-US" err="1">
                <a:latin typeface="Times New Roman"/>
                <a:cs typeface="Times New Roman"/>
              </a:rPr>
              <a:t>čitanje</a:t>
            </a:r>
            <a:r>
              <a:rPr lang="en-US">
                <a:latin typeface="Times New Roman"/>
                <a:cs typeface="Times New Roman"/>
              </a:rPr>
              <a:t> </a:t>
            </a:r>
            <a:r>
              <a:rPr lang="en-US" err="1">
                <a:latin typeface="Times New Roman"/>
                <a:cs typeface="Times New Roman"/>
              </a:rPr>
              <a:t>popunjavali</a:t>
            </a:r>
            <a:r>
              <a:rPr lang="en-US">
                <a:latin typeface="Times New Roman"/>
                <a:cs typeface="Times New Roman"/>
              </a:rPr>
              <a:t> </a:t>
            </a:r>
            <a:r>
              <a:rPr lang="en-US" err="1">
                <a:latin typeface="Times New Roman"/>
                <a:cs typeface="Times New Roman"/>
              </a:rPr>
              <a:t>tablicu</a:t>
            </a:r>
            <a:r>
              <a:rPr lang="en-US">
                <a:latin typeface="Times New Roman"/>
                <a:cs typeface="Times New Roman"/>
              </a:rPr>
              <a:t> </a:t>
            </a:r>
            <a:r>
              <a:rPr lang="en-US" err="1">
                <a:latin typeface="Times New Roman"/>
                <a:cs typeface="Times New Roman"/>
              </a:rPr>
              <a:t>predviđanja</a:t>
            </a:r>
            <a:r>
              <a:rPr lang="en-US">
                <a:latin typeface="Times New Roman"/>
                <a:cs typeface="Times New Roman"/>
              </a:rPr>
              <a:t>.</a:t>
            </a:r>
          </a:p>
          <a:p>
            <a:pPr>
              <a:buClr>
                <a:srgbClr val="C3B2A7"/>
              </a:buClr>
            </a:pPr>
            <a:r>
              <a:rPr lang="en-US" b="1" err="1">
                <a:latin typeface="Times New Roman"/>
                <a:ea typeface="+mn-lt"/>
                <a:cs typeface="+mn-lt"/>
              </a:rPr>
              <a:t>Tablica</a:t>
            </a:r>
            <a:r>
              <a:rPr lang="en-US" b="1">
                <a:latin typeface="Times New Roman"/>
                <a:ea typeface="+mn-lt"/>
                <a:cs typeface="+mn-lt"/>
              </a:rPr>
              <a:t> </a:t>
            </a:r>
            <a:r>
              <a:rPr lang="en-US" b="1" err="1">
                <a:latin typeface="Times New Roman"/>
                <a:ea typeface="+mn-lt"/>
                <a:cs typeface="+mn-lt"/>
              </a:rPr>
              <a:t>predviđanja</a:t>
            </a:r>
            <a:endParaRPr lang="en-US" err="1">
              <a:latin typeface="Times New Roman"/>
              <a:ea typeface="+mn-lt"/>
              <a:cs typeface="Times New Roman"/>
            </a:endParaRPr>
          </a:p>
          <a:p>
            <a:pPr marL="0" indent="0">
              <a:buClr>
                <a:srgbClr val="C3B2A7"/>
              </a:buClr>
              <a:buNone/>
            </a:pPr>
            <a:r>
              <a:rPr lang="en-US">
                <a:latin typeface="Times New Roman"/>
                <a:ea typeface="+mn-lt"/>
                <a:cs typeface="+mn-lt"/>
              </a:rPr>
              <a:t>(</a:t>
            </a:r>
            <a:r>
              <a:rPr lang="en-US" err="1">
                <a:latin typeface="Times New Roman"/>
                <a:ea typeface="+mn-lt"/>
                <a:cs typeface="+mn-lt"/>
              </a:rPr>
              <a:t>prije</a:t>
            </a:r>
            <a:r>
              <a:rPr lang="en-US">
                <a:latin typeface="Times New Roman"/>
                <a:ea typeface="+mn-lt"/>
                <a:cs typeface="+mn-lt"/>
              </a:rPr>
              <a:t> </a:t>
            </a:r>
            <a:r>
              <a:rPr lang="en-US" err="1">
                <a:latin typeface="Times New Roman"/>
                <a:ea typeface="+mn-lt"/>
                <a:cs typeface="+mn-lt"/>
              </a:rPr>
              <a:t>čitanja</a:t>
            </a:r>
            <a:r>
              <a:rPr lang="en-US">
                <a:latin typeface="Times New Roman"/>
                <a:ea typeface="+mn-lt"/>
                <a:cs typeface="+mn-lt"/>
              </a:rPr>
              <a:t> </a:t>
            </a:r>
            <a:r>
              <a:rPr lang="en-US" err="1">
                <a:latin typeface="Times New Roman"/>
                <a:ea typeface="+mn-lt"/>
                <a:cs typeface="+mn-lt"/>
              </a:rPr>
              <a:t>ulomka</a:t>
            </a:r>
            <a:r>
              <a:rPr lang="en-US">
                <a:latin typeface="Times New Roman"/>
                <a:ea typeface="+mn-lt"/>
                <a:cs typeface="+mn-lt"/>
              </a:rPr>
              <a:t>)</a:t>
            </a:r>
          </a:p>
          <a:p>
            <a:pPr marL="0" indent="0">
              <a:buNone/>
            </a:pPr>
            <a:endParaRPr lang="en-US">
              <a:latin typeface="Times New Roman"/>
              <a:cs typeface="Times New Roman"/>
            </a:endParaRPr>
          </a:p>
          <a:p>
            <a:pPr marL="0" indent="0">
              <a:buNone/>
            </a:pPr>
            <a:endParaRPr lang="en-US">
              <a:latin typeface="Times New Roman"/>
              <a:cs typeface="Times New Roman"/>
            </a:endParaRPr>
          </a:p>
          <a:p>
            <a:pPr marL="0" indent="0">
              <a:buNone/>
            </a:pPr>
            <a:r>
              <a:rPr lang="en-US">
                <a:latin typeface="Times New Roman"/>
                <a:cs typeface="Times New Roman"/>
              </a:rPr>
              <a:t>(poslije </a:t>
            </a:r>
            <a:r>
              <a:rPr lang="en-US" err="1">
                <a:latin typeface="Times New Roman"/>
                <a:cs typeface="Times New Roman"/>
              </a:rPr>
              <a:t>čitanja</a:t>
            </a:r>
            <a:r>
              <a:rPr lang="en-US">
                <a:latin typeface="Times New Roman"/>
                <a:cs typeface="Times New Roman"/>
              </a:rPr>
              <a:t> </a:t>
            </a:r>
            <a:r>
              <a:rPr lang="en-US" err="1">
                <a:latin typeface="Times New Roman"/>
                <a:cs typeface="Times New Roman"/>
              </a:rPr>
              <a:t>ulomka</a:t>
            </a:r>
            <a:r>
              <a:rPr lang="en-US">
                <a:latin typeface="Times New Roman"/>
                <a:cs typeface="Times New Roman"/>
              </a:rPr>
              <a:t>)</a:t>
            </a:r>
          </a:p>
          <a:p>
            <a:pPr marL="0" indent="0">
              <a:buNone/>
            </a:pPr>
            <a:endParaRPr lang="en-US">
              <a:latin typeface="Times New Roman"/>
              <a:cs typeface="Times New Roman"/>
            </a:endParaRPr>
          </a:p>
          <a:p>
            <a:pPr marL="0" indent="0">
              <a:buNone/>
            </a:pPr>
            <a:endParaRPr lang="en-US">
              <a:latin typeface="Times New Roman"/>
              <a:cs typeface="Times New Roman"/>
            </a:endParaRPr>
          </a:p>
        </p:txBody>
      </p:sp>
      <p:graphicFrame>
        <p:nvGraphicFramePr>
          <p:cNvPr id="6" name="Table 6">
            <a:extLst>
              <a:ext uri="{FF2B5EF4-FFF2-40B4-BE49-F238E27FC236}">
                <a16:creationId xmlns:a16="http://schemas.microsoft.com/office/drawing/2014/main" xmlns="" id="{1A68AB2A-0D16-1615-EE37-3CD453B71CDB}"/>
              </a:ext>
            </a:extLst>
          </p:cNvPr>
          <p:cNvGraphicFramePr>
            <a:graphicFrameLocks noGrp="1"/>
          </p:cNvGraphicFramePr>
          <p:nvPr>
            <p:extLst>
              <p:ext uri="{D42A27DB-BD31-4B8C-83A1-F6EECF244321}">
                <p14:modId xmlns:p14="http://schemas.microsoft.com/office/powerpoint/2010/main" val="1871196229"/>
              </p:ext>
            </p:extLst>
          </p:nvPr>
        </p:nvGraphicFramePr>
        <p:xfrm>
          <a:off x="1387230" y="3438769"/>
          <a:ext cx="8938255" cy="1111302"/>
        </p:xfrm>
        <a:graphic>
          <a:graphicData uri="http://schemas.openxmlformats.org/drawingml/2006/table">
            <a:tbl>
              <a:tblPr firstRow="1" bandRow="1">
                <a:tableStyleId>{5C22544A-7EE6-4342-B048-85BDC9FD1C3A}</a:tableStyleId>
              </a:tblPr>
              <a:tblGrid>
                <a:gridCol w="2772411">
                  <a:extLst>
                    <a:ext uri="{9D8B030D-6E8A-4147-A177-3AD203B41FA5}">
                      <a16:colId xmlns:a16="http://schemas.microsoft.com/office/drawing/2014/main" xmlns="" val="664869101"/>
                    </a:ext>
                  </a:extLst>
                </a:gridCol>
                <a:gridCol w="3082922">
                  <a:extLst>
                    <a:ext uri="{9D8B030D-6E8A-4147-A177-3AD203B41FA5}">
                      <a16:colId xmlns:a16="http://schemas.microsoft.com/office/drawing/2014/main" xmlns="" val="2826648820"/>
                    </a:ext>
                  </a:extLst>
                </a:gridCol>
                <a:gridCol w="3082922">
                  <a:extLst>
                    <a:ext uri="{9D8B030D-6E8A-4147-A177-3AD203B41FA5}">
                      <a16:colId xmlns:a16="http://schemas.microsoft.com/office/drawing/2014/main" xmlns="" val="3503348194"/>
                    </a:ext>
                  </a:extLst>
                </a:gridCol>
              </a:tblGrid>
              <a:tr h="555651">
                <a:tc>
                  <a:txBody>
                    <a:bodyPr/>
                    <a:lstStyle/>
                    <a:p>
                      <a:r>
                        <a:rPr lang="en-US">
                          <a:latin typeface="Times New Roman"/>
                        </a:rPr>
                        <a:t>Što znam?</a:t>
                      </a:r>
                    </a:p>
                  </a:txBody>
                  <a:tcPr/>
                </a:tc>
                <a:tc>
                  <a:txBody>
                    <a:bodyPr/>
                    <a:lstStyle/>
                    <a:p>
                      <a:r>
                        <a:rPr lang="en-US">
                          <a:latin typeface="Times New Roman"/>
                        </a:rPr>
                        <a:t>Što želim znati?</a:t>
                      </a:r>
                    </a:p>
                  </a:txBody>
                  <a:tcPr/>
                </a:tc>
                <a:tc>
                  <a:txBody>
                    <a:bodyPr/>
                    <a:lstStyle/>
                    <a:p>
                      <a:r>
                        <a:rPr lang="en-US">
                          <a:latin typeface="Times New Roman"/>
                        </a:rPr>
                        <a:t>Kako ću se informirati?</a:t>
                      </a:r>
                    </a:p>
                  </a:txBody>
                  <a:tcPr/>
                </a:tc>
                <a:extLst>
                  <a:ext uri="{0D108BD9-81ED-4DB2-BD59-A6C34878D82A}">
                    <a16:rowId xmlns:a16="http://schemas.microsoft.com/office/drawing/2014/main" xmlns="" val="2881769976"/>
                  </a:ext>
                </a:extLst>
              </a:tr>
              <a:tr h="555651">
                <a:tc>
                  <a:txBody>
                    <a:bodyPr/>
                    <a:lstStyle/>
                    <a:p>
                      <a:endParaRPr lang="en-US">
                        <a:latin typeface="Times New Roman"/>
                      </a:endParaRPr>
                    </a:p>
                  </a:txBody>
                  <a:tcPr/>
                </a:tc>
                <a:tc>
                  <a:txBody>
                    <a:bodyPr/>
                    <a:lstStyle/>
                    <a:p>
                      <a:endParaRPr lang="en-US">
                        <a:latin typeface="Times New Roman"/>
                      </a:endParaRPr>
                    </a:p>
                  </a:txBody>
                  <a:tcPr/>
                </a:tc>
                <a:tc>
                  <a:txBody>
                    <a:bodyPr/>
                    <a:lstStyle/>
                    <a:p>
                      <a:endParaRPr lang="en-US">
                        <a:latin typeface="Times New Roman"/>
                      </a:endParaRPr>
                    </a:p>
                  </a:txBody>
                  <a:tcPr/>
                </a:tc>
                <a:extLst>
                  <a:ext uri="{0D108BD9-81ED-4DB2-BD59-A6C34878D82A}">
                    <a16:rowId xmlns:a16="http://schemas.microsoft.com/office/drawing/2014/main" xmlns="" val="387857559"/>
                  </a:ext>
                </a:extLst>
              </a:tr>
            </a:tbl>
          </a:graphicData>
        </a:graphic>
      </p:graphicFrame>
      <p:graphicFrame>
        <p:nvGraphicFramePr>
          <p:cNvPr id="7" name="Table 6">
            <a:extLst>
              <a:ext uri="{FF2B5EF4-FFF2-40B4-BE49-F238E27FC236}">
                <a16:creationId xmlns:a16="http://schemas.microsoft.com/office/drawing/2014/main" xmlns="" id="{1A465C4A-960A-67AC-87D3-D5717AF69948}"/>
              </a:ext>
            </a:extLst>
          </p:cNvPr>
          <p:cNvGraphicFramePr>
            <a:graphicFrameLocks noGrp="1"/>
          </p:cNvGraphicFramePr>
          <p:nvPr>
            <p:extLst>
              <p:ext uri="{D42A27DB-BD31-4B8C-83A1-F6EECF244321}">
                <p14:modId xmlns:p14="http://schemas.microsoft.com/office/powerpoint/2010/main" val="757210203"/>
              </p:ext>
            </p:extLst>
          </p:nvPr>
        </p:nvGraphicFramePr>
        <p:xfrm>
          <a:off x="1328615" y="5226538"/>
          <a:ext cx="8976588" cy="1233364"/>
        </p:xfrm>
        <a:graphic>
          <a:graphicData uri="http://schemas.openxmlformats.org/drawingml/2006/table">
            <a:tbl>
              <a:tblPr firstRow="1" bandRow="1">
                <a:tableStyleId>{5C22544A-7EE6-4342-B048-85BDC9FD1C3A}</a:tableStyleId>
              </a:tblPr>
              <a:tblGrid>
                <a:gridCol w="2844686">
                  <a:extLst>
                    <a:ext uri="{9D8B030D-6E8A-4147-A177-3AD203B41FA5}">
                      <a16:colId xmlns:a16="http://schemas.microsoft.com/office/drawing/2014/main" xmlns="" val="664869101"/>
                    </a:ext>
                  </a:extLst>
                </a:gridCol>
                <a:gridCol w="3065951">
                  <a:extLst>
                    <a:ext uri="{9D8B030D-6E8A-4147-A177-3AD203B41FA5}">
                      <a16:colId xmlns:a16="http://schemas.microsoft.com/office/drawing/2014/main" xmlns="" val="2826648820"/>
                    </a:ext>
                  </a:extLst>
                </a:gridCol>
                <a:gridCol w="3065951">
                  <a:extLst>
                    <a:ext uri="{9D8B030D-6E8A-4147-A177-3AD203B41FA5}">
                      <a16:colId xmlns:a16="http://schemas.microsoft.com/office/drawing/2014/main" xmlns="" val="3503348194"/>
                    </a:ext>
                  </a:extLst>
                </a:gridCol>
              </a:tblGrid>
              <a:tr h="567064">
                <a:tc>
                  <a:txBody>
                    <a:bodyPr/>
                    <a:lstStyle/>
                    <a:p>
                      <a:r>
                        <a:rPr lang="en-US">
                          <a:latin typeface="Times New Roman"/>
                        </a:rPr>
                        <a:t>Što znam?</a:t>
                      </a:r>
                    </a:p>
                  </a:txBody>
                  <a:tcPr/>
                </a:tc>
                <a:tc>
                  <a:txBody>
                    <a:bodyPr/>
                    <a:lstStyle/>
                    <a:p>
                      <a:r>
                        <a:rPr lang="en-US">
                          <a:latin typeface="Times New Roman"/>
                        </a:rPr>
                        <a:t>Što želim znati?</a:t>
                      </a:r>
                    </a:p>
                  </a:txBody>
                  <a:tcPr/>
                </a:tc>
                <a:tc>
                  <a:txBody>
                    <a:bodyPr/>
                    <a:lstStyle/>
                    <a:p>
                      <a:r>
                        <a:rPr lang="en-US">
                          <a:latin typeface="Times New Roman"/>
                        </a:rPr>
                        <a:t>Što mislim da će se dogoditi?</a:t>
                      </a:r>
                    </a:p>
                  </a:txBody>
                  <a:tcPr/>
                </a:tc>
                <a:extLst>
                  <a:ext uri="{0D108BD9-81ED-4DB2-BD59-A6C34878D82A}">
                    <a16:rowId xmlns:a16="http://schemas.microsoft.com/office/drawing/2014/main" xmlns="" val="2881769976"/>
                  </a:ext>
                </a:extLst>
              </a:tr>
              <a:tr h="66630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387857559"/>
                  </a:ext>
                </a:extLst>
              </a:tr>
            </a:tbl>
          </a:graphicData>
        </a:graphic>
      </p:graphicFrame>
    </p:spTree>
    <p:extLst>
      <p:ext uri="{BB962C8B-B14F-4D97-AF65-F5344CB8AC3E}">
        <p14:creationId xmlns:p14="http://schemas.microsoft.com/office/powerpoint/2010/main" val="14125106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32276F-B724-B249-C743-AABEA622F702}"/>
              </a:ext>
            </a:extLst>
          </p:cNvPr>
          <p:cNvSpPr>
            <a:spLocks noGrp="1"/>
          </p:cNvSpPr>
          <p:nvPr>
            <p:ph type="title"/>
          </p:nvPr>
        </p:nvSpPr>
        <p:spPr>
          <a:xfrm>
            <a:off x="969264" y="420624"/>
            <a:ext cx="9634011" cy="1325563"/>
          </a:xfrm>
        </p:spPr>
        <p:txBody>
          <a:bodyPr>
            <a:normAutofit/>
          </a:bodyPr>
          <a:lstStyle/>
          <a:p>
            <a:r>
              <a:rPr lang="hr-HR" sz="2400" b="1" dirty="0" smtClean="0"/>
              <a:t>Moje mi</a:t>
            </a:r>
            <a:r>
              <a:rPr lang="hr-HR" sz="2400" b="1" dirty="0"/>
              <a:t>š</a:t>
            </a:r>
            <a:r>
              <a:rPr lang="en-GB" sz="2400" b="1" dirty="0" err="1" smtClean="0"/>
              <a:t>ljenje</a:t>
            </a:r>
            <a:r>
              <a:rPr lang="en-GB" sz="2400" b="1" dirty="0" smtClean="0"/>
              <a:t> </a:t>
            </a:r>
            <a:r>
              <a:rPr lang="en-GB" sz="2400" b="1" dirty="0"/>
              <a:t>o </a:t>
            </a:r>
            <a:r>
              <a:rPr lang="en-GB" sz="2400" b="1" dirty="0" err="1"/>
              <a:t>citatu</a:t>
            </a:r>
            <a:r>
              <a:rPr lang="en-GB" sz="2400" b="1" dirty="0"/>
              <a:t> </a:t>
            </a:r>
          </a:p>
        </p:txBody>
      </p:sp>
      <p:sp>
        <p:nvSpPr>
          <p:cNvPr id="3" name="Content Placeholder 2">
            <a:extLst>
              <a:ext uri="{FF2B5EF4-FFF2-40B4-BE49-F238E27FC236}">
                <a16:creationId xmlns:a16="http://schemas.microsoft.com/office/drawing/2014/main" xmlns="" id="{1C852502-34A3-85E9-D784-8675E048784D}"/>
              </a:ext>
            </a:extLst>
          </p:cNvPr>
          <p:cNvSpPr>
            <a:spLocks noGrp="1"/>
          </p:cNvSpPr>
          <p:nvPr>
            <p:ph idx="1"/>
          </p:nvPr>
        </p:nvSpPr>
        <p:spPr/>
        <p:txBody>
          <a:bodyPr vert="horz" lIns="91440" tIns="45720" rIns="91440" bIns="45720" rtlCol="0" anchor="t">
            <a:normAutofit/>
          </a:bodyPr>
          <a:lstStyle/>
          <a:p>
            <a:r>
              <a:rPr lang="en-GB" dirty="0"/>
              <a:t>U </a:t>
            </a:r>
            <a:r>
              <a:rPr lang="en-GB" dirty="0" err="1"/>
              <a:t>potpunosti</a:t>
            </a:r>
            <a:r>
              <a:rPr lang="en-GB" dirty="0"/>
              <a:t> se </a:t>
            </a:r>
            <a:r>
              <a:rPr lang="en-GB" dirty="0" err="1"/>
              <a:t>slažem</a:t>
            </a:r>
            <a:r>
              <a:rPr lang="en-GB" dirty="0"/>
              <a:t> s </a:t>
            </a:r>
            <a:r>
              <a:rPr lang="en-GB" dirty="0" err="1"/>
              <a:t>Glavaševićem</a:t>
            </a:r>
            <a:r>
              <a:rPr lang="en-GB" dirty="0"/>
              <a:t>. </a:t>
            </a:r>
            <a:r>
              <a:rPr lang="en-GB" dirty="0" err="1"/>
              <a:t>Djeca</a:t>
            </a:r>
            <a:r>
              <a:rPr lang="en-GB" dirty="0"/>
              <a:t> </a:t>
            </a:r>
            <a:r>
              <a:rPr lang="en-GB" dirty="0" err="1"/>
              <a:t>su</a:t>
            </a:r>
            <a:r>
              <a:rPr lang="en-GB" dirty="0"/>
              <a:t> </a:t>
            </a:r>
            <a:r>
              <a:rPr lang="en-GB" dirty="0" err="1"/>
              <a:t>nevina</a:t>
            </a:r>
            <a:r>
              <a:rPr lang="en-GB" dirty="0"/>
              <a:t> </a:t>
            </a:r>
            <a:r>
              <a:rPr lang="hr-HR" dirty="0" smtClean="0"/>
              <a:t>i</a:t>
            </a:r>
            <a:r>
              <a:rPr lang="en-GB" dirty="0" smtClean="0"/>
              <a:t> </a:t>
            </a:r>
            <a:r>
              <a:rPr lang="en-GB" dirty="0"/>
              <a:t>ne </a:t>
            </a:r>
            <a:r>
              <a:rPr lang="en-GB" dirty="0" err="1"/>
              <a:t>znaju</a:t>
            </a:r>
            <a:r>
              <a:rPr lang="en-GB" dirty="0"/>
              <a:t> </a:t>
            </a:r>
            <a:r>
              <a:rPr lang="en-GB" dirty="0" err="1"/>
              <a:t>ništa</a:t>
            </a:r>
            <a:r>
              <a:rPr lang="en-GB" dirty="0"/>
              <a:t> o </a:t>
            </a:r>
            <a:r>
              <a:rPr lang="en-GB" dirty="0" err="1"/>
              <a:t>zlim</a:t>
            </a:r>
            <a:r>
              <a:rPr lang="en-GB" dirty="0"/>
              <a:t> </a:t>
            </a:r>
            <a:r>
              <a:rPr lang="en-GB" dirty="0" err="1"/>
              <a:t>stvarima</a:t>
            </a:r>
            <a:r>
              <a:rPr lang="en-GB" dirty="0"/>
              <a:t>. </a:t>
            </a:r>
            <a:r>
              <a:rPr lang="en-GB" dirty="0" err="1"/>
              <a:t>Najkreativnija</a:t>
            </a:r>
            <a:r>
              <a:rPr lang="en-GB" dirty="0"/>
              <a:t> </a:t>
            </a:r>
            <a:r>
              <a:rPr lang="en-GB" dirty="0" err="1"/>
              <a:t>su</a:t>
            </a:r>
            <a:r>
              <a:rPr lang="en-GB" dirty="0"/>
              <a:t> </a:t>
            </a:r>
            <a:r>
              <a:rPr lang="hr-HR" dirty="0" smtClean="0"/>
              <a:t>i da se djecu pita, </a:t>
            </a:r>
            <a:r>
              <a:rPr lang="en-GB" dirty="0" smtClean="0"/>
              <a:t> </a:t>
            </a:r>
            <a:r>
              <a:rPr lang="en-GB" dirty="0" err="1"/>
              <a:t>svijet</a:t>
            </a:r>
            <a:r>
              <a:rPr lang="en-GB" dirty="0"/>
              <a:t> bi bio </a:t>
            </a:r>
            <a:r>
              <a:rPr lang="en-GB" dirty="0" err="1"/>
              <a:t>bolje</a:t>
            </a:r>
            <a:r>
              <a:rPr lang="en-GB" dirty="0"/>
              <a:t> </a:t>
            </a:r>
            <a:r>
              <a:rPr lang="en-GB" dirty="0" err="1"/>
              <a:t>mjesto</a:t>
            </a:r>
            <a:r>
              <a:rPr lang="en-GB" dirty="0"/>
              <a:t>. </a:t>
            </a:r>
            <a:r>
              <a:rPr lang="en-GB" dirty="0" err="1"/>
              <a:t>Djeca</a:t>
            </a:r>
            <a:r>
              <a:rPr lang="en-GB" dirty="0"/>
              <a:t> bi </a:t>
            </a:r>
            <a:r>
              <a:rPr lang="en-GB" dirty="0" err="1"/>
              <a:t>pazila</a:t>
            </a:r>
            <a:r>
              <a:rPr lang="en-GB" dirty="0"/>
              <a:t> </a:t>
            </a:r>
            <a:r>
              <a:rPr lang="en-GB" dirty="0" err="1"/>
              <a:t>na</a:t>
            </a:r>
            <a:r>
              <a:rPr lang="en-GB" dirty="0"/>
              <a:t> </a:t>
            </a:r>
            <a:r>
              <a:rPr lang="en-GB" dirty="0" err="1"/>
              <a:t>svakog</a:t>
            </a:r>
            <a:r>
              <a:rPr lang="en-GB" dirty="0"/>
              <a:t> </a:t>
            </a:r>
            <a:r>
              <a:rPr lang="en-GB" dirty="0" err="1"/>
              <a:t>stanovnika</a:t>
            </a:r>
            <a:r>
              <a:rPr lang="en-GB" dirty="0"/>
              <a:t> </a:t>
            </a:r>
            <a:r>
              <a:rPr lang="hr-HR" dirty="0" smtClean="0"/>
              <a:t>i </a:t>
            </a:r>
            <a:r>
              <a:rPr lang="en-GB" dirty="0" err="1" smtClean="0"/>
              <a:t>svim</a:t>
            </a:r>
            <a:r>
              <a:rPr lang="hr-HR" dirty="0" smtClean="0"/>
              <a:t>a bi</a:t>
            </a:r>
            <a:r>
              <a:rPr lang="en-GB" dirty="0" smtClean="0"/>
              <a:t> </a:t>
            </a:r>
            <a:r>
              <a:rPr lang="en-GB" dirty="0" err="1"/>
              <a:t>omogućila</a:t>
            </a:r>
            <a:r>
              <a:rPr lang="en-GB" dirty="0"/>
              <a:t> </a:t>
            </a:r>
            <a:r>
              <a:rPr lang="en-GB" dirty="0" err="1"/>
              <a:t>jednake</a:t>
            </a:r>
            <a:r>
              <a:rPr lang="en-GB" dirty="0"/>
              <a:t> </a:t>
            </a:r>
            <a:r>
              <a:rPr lang="en-GB" dirty="0" err="1"/>
              <a:t>uvjete</a:t>
            </a:r>
            <a:r>
              <a:rPr lang="en-GB" dirty="0"/>
              <a:t> </a:t>
            </a:r>
            <a:r>
              <a:rPr lang="en-GB" dirty="0" err="1"/>
              <a:t>života</a:t>
            </a:r>
            <a:r>
              <a:rPr lang="en-GB" dirty="0"/>
              <a:t>. </a:t>
            </a:r>
            <a:r>
              <a:rPr lang="en-GB" dirty="0" smtClean="0"/>
              <a:t>Ne</a:t>
            </a:r>
            <a:r>
              <a:rPr lang="hr-HR" dirty="0" smtClean="0"/>
              <a:t> </a:t>
            </a:r>
            <a:r>
              <a:rPr lang="en-GB" dirty="0" smtClean="0"/>
              <a:t>bi </a:t>
            </a:r>
            <a:r>
              <a:rPr lang="en-GB" dirty="0" err="1"/>
              <a:t>bilo</a:t>
            </a:r>
            <a:r>
              <a:rPr lang="en-GB" dirty="0"/>
              <a:t> </a:t>
            </a:r>
            <a:r>
              <a:rPr lang="en-GB" dirty="0" err="1"/>
              <a:t>korupcije</a:t>
            </a:r>
            <a:r>
              <a:rPr lang="en-GB" dirty="0"/>
              <a:t> </a:t>
            </a:r>
            <a:r>
              <a:rPr lang="hr-HR" dirty="0" smtClean="0"/>
              <a:t>i</a:t>
            </a:r>
            <a:r>
              <a:rPr lang="en-GB" dirty="0" smtClean="0"/>
              <a:t> </a:t>
            </a:r>
            <a:r>
              <a:rPr lang="en-GB" dirty="0" err="1"/>
              <a:t>svi</a:t>
            </a:r>
            <a:r>
              <a:rPr lang="en-GB" dirty="0"/>
              <a:t> bi </a:t>
            </a:r>
            <a:r>
              <a:rPr lang="en-GB" dirty="0" err="1"/>
              <a:t>bili</a:t>
            </a:r>
            <a:r>
              <a:rPr lang="en-GB" dirty="0"/>
              <a:t> </a:t>
            </a:r>
            <a:r>
              <a:rPr lang="en-GB" dirty="0" err="1"/>
              <a:t>veseliji</a:t>
            </a:r>
            <a:r>
              <a:rPr lang="en-GB" dirty="0"/>
              <a:t>. </a:t>
            </a:r>
            <a:r>
              <a:rPr lang="en-GB" dirty="0" err="1"/>
              <a:t>Mašta</a:t>
            </a:r>
            <a:r>
              <a:rPr lang="en-GB" dirty="0"/>
              <a:t> </a:t>
            </a:r>
            <a:r>
              <a:rPr lang="en-GB" dirty="0" err="1"/>
              <a:t>djece</a:t>
            </a:r>
            <a:r>
              <a:rPr lang="en-GB" dirty="0"/>
              <a:t> je </a:t>
            </a:r>
            <a:r>
              <a:rPr lang="en-GB" dirty="0" err="1"/>
              <a:t>kreativnija</a:t>
            </a:r>
            <a:r>
              <a:rPr lang="en-GB" dirty="0"/>
              <a:t> od </a:t>
            </a:r>
            <a:r>
              <a:rPr lang="en-GB" dirty="0" err="1"/>
              <a:t>odraslih</a:t>
            </a:r>
            <a:r>
              <a:rPr lang="en-GB" dirty="0"/>
              <a:t> </a:t>
            </a:r>
            <a:r>
              <a:rPr lang="en-GB" dirty="0" err="1"/>
              <a:t>zbog</a:t>
            </a:r>
            <a:r>
              <a:rPr lang="en-GB" dirty="0"/>
              <a:t> toga </a:t>
            </a:r>
            <a:r>
              <a:rPr lang="en-GB" dirty="0" err="1"/>
              <a:t>što</a:t>
            </a:r>
            <a:r>
              <a:rPr lang="en-GB" dirty="0"/>
              <a:t> </a:t>
            </a:r>
            <a:r>
              <a:rPr lang="en-GB" dirty="0" err="1"/>
              <a:t>im</a:t>
            </a:r>
            <a:r>
              <a:rPr lang="en-GB" dirty="0"/>
              <a:t> </a:t>
            </a:r>
            <a:r>
              <a:rPr lang="en-GB" dirty="0" err="1"/>
              <a:t>nitko</a:t>
            </a:r>
            <a:r>
              <a:rPr lang="en-GB" dirty="0"/>
              <a:t> </a:t>
            </a:r>
            <a:r>
              <a:rPr lang="en-GB" dirty="0" err="1"/>
              <a:t>nije</a:t>
            </a:r>
            <a:r>
              <a:rPr lang="en-GB" dirty="0"/>
              <a:t> </a:t>
            </a:r>
            <a:r>
              <a:rPr lang="en-GB" dirty="0" err="1"/>
              <a:t>govorio</a:t>
            </a:r>
            <a:r>
              <a:rPr lang="en-GB" dirty="0"/>
              <a:t> o </a:t>
            </a:r>
            <a:r>
              <a:rPr lang="en-GB" dirty="0" err="1"/>
              <a:t>lošim</a:t>
            </a:r>
            <a:r>
              <a:rPr lang="en-GB" dirty="0"/>
              <a:t> </a:t>
            </a:r>
            <a:r>
              <a:rPr lang="en-GB" dirty="0" err="1"/>
              <a:t>stvarima</a:t>
            </a:r>
            <a:r>
              <a:rPr lang="en-GB" dirty="0"/>
              <a:t> u </a:t>
            </a:r>
            <a:r>
              <a:rPr lang="en-GB" dirty="0" err="1"/>
              <a:t>životu</a:t>
            </a:r>
            <a:r>
              <a:rPr lang="en-GB" dirty="0"/>
              <a:t>. </a:t>
            </a:r>
            <a:r>
              <a:rPr lang="en-GB" dirty="0" err="1"/>
              <a:t>Najmlađa</a:t>
            </a:r>
            <a:r>
              <a:rPr lang="en-GB" dirty="0"/>
              <a:t> </a:t>
            </a:r>
            <a:r>
              <a:rPr lang="en-GB" dirty="0" err="1"/>
              <a:t>djeca</a:t>
            </a:r>
            <a:r>
              <a:rPr lang="en-GB" dirty="0"/>
              <a:t> bi </a:t>
            </a:r>
            <a:r>
              <a:rPr lang="en-GB" dirty="0" err="1"/>
              <a:t>trebala</a:t>
            </a:r>
            <a:r>
              <a:rPr lang="en-GB" dirty="0"/>
              <a:t> </a:t>
            </a:r>
            <a:r>
              <a:rPr lang="en-GB" dirty="0" err="1"/>
              <a:t>biti</a:t>
            </a:r>
            <a:r>
              <a:rPr lang="en-GB" dirty="0"/>
              <a:t> </a:t>
            </a:r>
            <a:r>
              <a:rPr lang="en-GB" dirty="0" err="1"/>
              <a:t>na</a:t>
            </a:r>
            <a:r>
              <a:rPr lang="en-GB" dirty="0"/>
              <a:t> </a:t>
            </a:r>
            <a:r>
              <a:rPr lang="en-GB" dirty="0" err="1"/>
              <a:t>mjestima</a:t>
            </a:r>
            <a:r>
              <a:rPr lang="en-GB" dirty="0"/>
              <a:t> s </a:t>
            </a:r>
            <a:r>
              <a:rPr lang="en-GB" dirty="0" err="1"/>
              <a:t>najviše</a:t>
            </a:r>
            <a:r>
              <a:rPr lang="en-GB" dirty="0"/>
              <a:t> </a:t>
            </a:r>
            <a:r>
              <a:rPr lang="en-GB" dirty="0" err="1"/>
              <a:t>vlasti</a:t>
            </a:r>
            <a:r>
              <a:rPr lang="en-GB" dirty="0"/>
              <a:t>. Oni </a:t>
            </a:r>
            <a:r>
              <a:rPr lang="en-GB" dirty="0" smtClean="0"/>
              <a:t>ne</a:t>
            </a:r>
            <a:r>
              <a:rPr lang="hr-HR" dirty="0" smtClean="0"/>
              <a:t> </a:t>
            </a:r>
            <a:r>
              <a:rPr lang="en-GB" dirty="0" smtClean="0"/>
              <a:t>bi </a:t>
            </a:r>
            <a:r>
              <a:rPr lang="en-GB" dirty="0" err="1"/>
              <a:t>stvarali</a:t>
            </a:r>
            <a:r>
              <a:rPr lang="en-GB" dirty="0"/>
              <a:t> </a:t>
            </a:r>
            <a:r>
              <a:rPr lang="en-GB" dirty="0" err="1"/>
              <a:t>strku</a:t>
            </a:r>
            <a:r>
              <a:rPr lang="en-GB" dirty="0"/>
              <a:t> </a:t>
            </a:r>
            <a:r>
              <a:rPr lang="en-GB" dirty="0" err="1"/>
              <a:t>oko</a:t>
            </a:r>
            <a:r>
              <a:rPr lang="en-GB" dirty="0"/>
              <a:t> </a:t>
            </a:r>
            <a:r>
              <a:rPr lang="en-GB" dirty="0" err="1"/>
              <a:t>malih</a:t>
            </a:r>
            <a:r>
              <a:rPr lang="en-GB" dirty="0"/>
              <a:t> </a:t>
            </a:r>
            <a:r>
              <a:rPr lang="hr-HR" dirty="0" smtClean="0"/>
              <a:t>s</a:t>
            </a:r>
            <a:r>
              <a:rPr lang="en-GB" dirty="0" err="1" smtClean="0"/>
              <a:t>tvari</a:t>
            </a:r>
            <a:r>
              <a:rPr lang="en-GB" dirty="0" smtClean="0"/>
              <a:t> </a:t>
            </a:r>
            <a:r>
              <a:rPr lang="hr-HR" dirty="0"/>
              <a:t> </a:t>
            </a:r>
            <a:r>
              <a:rPr lang="hr-HR" dirty="0" smtClean="0"/>
              <a:t>i </a:t>
            </a:r>
            <a:r>
              <a:rPr lang="en-GB" dirty="0" smtClean="0"/>
              <a:t>ne</a:t>
            </a:r>
            <a:r>
              <a:rPr lang="hr-HR" dirty="0" smtClean="0"/>
              <a:t> </a:t>
            </a:r>
            <a:r>
              <a:rPr lang="en-GB" dirty="0" smtClean="0"/>
              <a:t>bi </a:t>
            </a:r>
            <a:r>
              <a:rPr lang="en-GB" dirty="0" err="1"/>
              <a:t>bilo</a:t>
            </a:r>
            <a:r>
              <a:rPr lang="en-GB" dirty="0"/>
              <a:t> rata. </a:t>
            </a:r>
            <a:r>
              <a:rPr lang="en-GB" dirty="0" err="1" smtClean="0"/>
              <a:t>Također</a:t>
            </a:r>
            <a:r>
              <a:rPr lang="hr-HR" dirty="0" smtClean="0"/>
              <a:t>,</a:t>
            </a:r>
            <a:r>
              <a:rPr lang="en-GB" dirty="0" smtClean="0"/>
              <a:t> </a:t>
            </a:r>
            <a:r>
              <a:rPr lang="en-GB" dirty="0" err="1"/>
              <a:t>smatram</a:t>
            </a:r>
            <a:r>
              <a:rPr lang="en-GB" dirty="0"/>
              <a:t> da bi </a:t>
            </a:r>
            <a:r>
              <a:rPr lang="en-GB" dirty="0" err="1"/>
              <a:t>trebala</a:t>
            </a:r>
            <a:r>
              <a:rPr lang="en-GB" dirty="0"/>
              <a:t> </a:t>
            </a:r>
            <a:r>
              <a:rPr lang="en-GB" dirty="0" err="1"/>
              <a:t>postojati</a:t>
            </a:r>
            <a:r>
              <a:rPr lang="en-GB" dirty="0"/>
              <a:t> </a:t>
            </a:r>
            <a:r>
              <a:rPr lang="en-GB" dirty="0" err="1"/>
              <a:t>škola</a:t>
            </a:r>
            <a:r>
              <a:rPr lang="en-GB" dirty="0"/>
              <a:t> </a:t>
            </a:r>
            <a:r>
              <a:rPr lang="en-GB" dirty="0" err="1"/>
              <a:t>za</a:t>
            </a:r>
            <a:r>
              <a:rPr lang="en-GB" dirty="0"/>
              <a:t> </a:t>
            </a:r>
            <a:r>
              <a:rPr lang="en-GB" dirty="0" err="1"/>
              <a:t>maštu</a:t>
            </a:r>
            <a:r>
              <a:rPr lang="en-GB" dirty="0"/>
              <a:t>, </a:t>
            </a:r>
            <a:r>
              <a:rPr lang="en-GB" dirty="0" err="1"/>
              <a:t>zato</a:t>
            </a:r>
            <a:r>
              <a:rPr lang="en-GB" dirty="0"/>
              <a:t> </a:t>
            </a:r>
            <a:r>
              <a:rPr lang="en-GB" dirty="0" err="1"/>
              <a:t>što</a:t>
            </a:r>
            <a:r>
              <a:rPr lang="en-GB" dirty="0"/>
              <a:t> </a:t>
            </a:r>
            <a:r>
              <a:rPr lang="hr-HR" dirty="0" smtClean="0"/>
              <a:t>uobičajena</a:t>
            </a:r>
            <a:r>
              <a:rPr lang="en-GB" dirty="0" smtClean="0"/>
              <a:t> </a:t>
            </a:r>
            <a:r>
              <a:rPr lang="en-GB" dirty="0" err="1"/>
              <a:t>škola</a:t>
            </a:r>
            <a:r>
              <a:rPr lang="en-GB" dirty="0"/>
              <a:t>, </a:t>
            </a:r>
            <a:r>
              <a:rPr lang="en-GB" dirty="0" err="1"/>
              <a:t>barem</a:t>
            </a:r>
            <a:r>
              <a:rPr lang="en-GB" dirty="0"/>
              <a:t> </a:t>
            </a:r>
            <a:r>
              <a:rPr lang="en-GB" dirty="0" err="1" smtClean="0"/>
              <a:t>meni</a:t>
            </a:r>
            <a:r>
              <a:rPr lang="hr-HR" dirty="0" smtClean="0"/>
              <a:t>,</a:t>
            </a:r>
            <a:r>
              <a:rPr lang="en-GB" dirty="0" smtClean="0"/>
              <a:t> </a:t>
            </a:r>
            <a:r>
              <a:rPr lang="hr-HR" dirty="0" smtClean="0"/>
              <a:t>smanjuje </a:t>
            </a:r>
            <a:r>
              <a:rPr lang="en-GB" dirty="0" err="1" smtClean="0"/>
              <a:t>maštu</a:t>
            </a:r>
            <a:r>
              <a:rPr lang="en-GB" dirty="0"/>
              <a:t>. </a:t>
            </a:r>
            <a:r>
              <a:rPr lang="en-GB" dirty="0" err="1"/>
              <a:t>Kada</a:t>
            </a:r>
            <a:r>
              <a:rPr lang="en-GB" dirty="0"/>
              <a:t> bi </a:t>
            </a:r>
            <a:r>
              <a:rPr lang="en-GB" dirty="0" err="1"/>
              <a:t>postojala</a:t>
            </a:r>
            <a:r>
              <a:rPr lang="en-GB" dirty="0"/>
              <a:t> </a:t>
            </a:r>
            <a:r>
              <a:rPr lang="en-GB" dirty="0" err="1"/>
              <a:t>škola</a:t>
            </a:r>
            <a:r>
              <a:rPr lang="en-GB" dirty="0"/>
              <a:t> u </a:t>
            </a:r>
            <a:r>
              <a:rPr lang="en-GB" dirty="0" err="1"/>
              <a:t>kojoj</a:t>
            </a:r>
            <a:r>
              <a:rPr lang="en-GB" dirty="0"/>
              <a:t> </a:t>
            </a:r>
            <a:r>
              <a:rPr lang="en-GB" dirty="0" err="1"/>
              <a:t>djeca</a:t>
            </a:r>
            <a:r>
              <a:rPr lang="en-GB" dirty="0"/>
              <a:t> </a:t>
            </a:r>
            <a:r>
              <a:rPr lang="en-GB" dirty="0" err="1"/>
              <a:t>mogu</a:t>
            </a:r>
            <a:r>
              <a:rPr lang="en-GB" dirty="0"/>
              <a:t> </a:t>
            </a:r>
            <a:r>
              <a:rPr lang="en-GB" dirty="0" err="1"/>
              <a:t>maštati</a:t>
            </a:r>
            <a:r>
              <a:rPr lang="en-GB" dirty="0"/>
              <a:t>, </a:t>
            </a:r>
            <a:r>
              <a:rPr lang="en-GB" dirty="0" err="1"/>
              <a:t>ljudi</a:t>
            </a:r>
            <a:r>
              <a:rPr lang="en-GB" dirty="0"/>
              <a:t> bi </a:t>
            </a:r>
            <a:r>
              <a:rPr lang="en-GB" dirty="0" err="1"/>
              <a:t>bili</a:t>
            </a:r>
            <a:r>
              <a:rPr lang="en-GB" dirty="0"/>
              <a:t> </a:t>
            </a:r>
            <a:r>
              <a:rPr lang="en-GB" dirty="0" err="1"/>
              <a:t>kreativniji</a:t>
            </a:r>
            <a:r>
              <a:rPr lang="en-GB" dirty="0"/>
              <a:t> </a:t>
            </a:r>
            <a:r>
              <a:rPr lang="en-GB" dirty="0" err="1"/>
              <a:t>te</a:t>
            </a:r>
            <a:r>
              <a:rPr lang="en-GB" dirty="0"/>
              <a:t> </a:t>
            </a:r>
            <a:r>
              <a:rPr lang="en-GB" dirty="0" err="1"/>
              <a:t>otvoreniji</a:t>
            </a:r>
            <a:r>
              <a:rPr lang="en-GB" dirty="0"/>
              <a:t> </a:t>
            </a:r>
            <a:r>
              <a:rPr lang="hr-HR" dirty="0" smtClean="0"/>
              <a:t> i</a:t>
            </a:r>
            <a:r>
              <a:rPr lang="en-GB" dirty="0" smtClean="0"/>
              <a:t> </a:t>
            </a:r>
            <a:r>
              <a:rPr lang="en-GB" dirty="0" err="1"/>
              <a:t>iskreniji</a:t>
            </a:r>
            <a:r>
              <a:rPr lang="en-GB" dirty="0" smtClean="0"/>
              <a:t>.</a:t>
            </a:r>
            <a:r>
              <a:rPr lang="hr-HR" dirty="0" smtClean="0"/>
              <a:t>    - R. B.</a:t>
            </a:r>
            <a:endParaRPr lang="en-GB" dirty="0"/>
          </a:p>
        </p:txBody>
      </p:sp>
    </p:spTree>
    <p:extLst>
      <p:ext uri="{BB962C8B-B14F-4D97-AF65-F5344CB8AC3E}">
        <p14:creationId xmlns:p14="http://schemas.microsoft.com/office/powerpoint/2010/main" val="12223566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32FD7F8E-FCBE-4640-472C-342D99ED9A3C}"/>
              </a:ext>
            </a:extLst>
          </p:cNvPr>
          <p:cNvSpPr>
            <a:spLocks noGrp="1"/>
          </p:cNvSpPr>
          <p:nvPr>
            <p:ph type="title"/>
          </p:nvPr>
        </p:nvSpPr>
        <p:spPr/>
        <p:txBody>
          <a:bodyPr>
            <a:normAutofit/>
          </a:bodyPr>
          <a:lstStyle/>
          <a:p>
            <a:r>
              <a:rPr lang="hr-HR" sz="2800" b="1" dirty="0"/>
              <a:t>Moje miš</a:t>
            </a:r>
            <a:r>
              <a:rPr lang="en-GB" sz="2800" b="1" dirty="0" err="1"/>
              <a:t>ljenje</a:t>
            </a:r>
            <a:r>
              <a:rPr lang="en-GB" sz="2800" b="1" dirty="0"/>
              <a:t> o </a:t>
            </a:r>
            <a:r>
              <a:rPr lang="en-GB" sz="2800" b="1" dirty="0" err="1"/>
              <a:t>citatu</a:t>
            </a:r>
            <a:r>
              <a:rPr lang="en-GB" sz="2800" b="1" dirty="0"/>
              <a:t> </a:t>
            </a:r>
            <a:endParaRPr lang="hr-HR" sz="2800" b="1" dirty="0"/>
          </a:p>
        </p:txBody>
      </p:sp>
      <p:sp>
        <p:nvSpPr>
          <p:cNvPr id="3" name="Rezervirano mjesto sadržaja 2">
            <a:extLst>
              <a:ext uri="{FF2B5EF4-FFF2-40B4-BE49-F238E27FC236}">
                <a16:creationId xmlns:a16="http://schemas.microsoft.com/office/drawing/2014/main" xmlns="" id="{14A5DFCE-FEB2-9390-612F-3C2A2F6B95FE}"/>
              </a:ext>
            </a:extLst>
          </p:cNvPr>
          <p:cNvSpPr>
            <a:spLocks noGrp="1"/>
          </p:cNvSpPr>
          <p:nvPr>
            <p:ph idx="1"/>
          </p:nvPr>
        </p:nvSpPr>
        <p:spPr/>
        <p:txBody>
          <a:bodyPr vert="horz" lIns="91440" tIns="45720" rIns="91440" bIns="45720" rtlCol="0" anchor="t">
            <a:normAutofit/>
          </a:bodyPr>
          <a:lstStyle/>
          <a:p>
            <a:r>
              <a:rPr lang="hr-HR" dirty="0"/>
              <a:t>Mislim da bi djeca bila jako </a:t>
            </a:r>
            <a:r>
              <a:rPr lang="hr-HR" dirty="0" smtClean="0"/>
              <a:t>dobri vladari </a:t>
            </a:r>
            <a:r>
              <a:rPr lang="hr-HR" dirty="0" smtClean="0"/>
              <a:t>jer </a:t>
            </a:r>
            <a:r>
              <a:rPr lang="hr-HR" dirty="0" smtClean="0"/>
              <a:t>nisu iskvarena</a:t>
            </a:r>
            <a:r>
              <a:rPr lang="hr-HR" dirty="0"/>
              <a:t>. </a:t>
            </a:r>
            <a:r>
              <a:rPr lang="hr-HR" dirty="0" smtClean="0"/>
              <a:t>Djeca su kreativna</a:t>
            </a:r>
            <a:r>
              <a:rPr lang="hr-HR" dirty="0"/>
              <a:t>, </a:t>
            </a:r>
            <a:r>
              <a:rPr lang="hr-HR" dirty="0" smtClean="0"/>
              <a:t>imaju </a:t>
            </a:r>
            <a:r>
              <a:rPr lang="hr-HR" dirty="0"/>
              <a:t>veliku maštu te još uvijek zamišljaju stvari kakve nisu </a:t>
            </a:r>
            <a:r>
              <a:rPr lang="hr-HR" dirty="0" smtClean="0"/>
              <a:t>moguće. Djeca </a:t>
            </a:r>
            <a:r>
              <a:rPr lang="hr-HR" dirty="0"/>
              <a:t>se ne bi opterećivala teritorijem, gospodarstvom, politikom i ostalim. Djeca bi težila tome da su svi sretni da nema gladnih i siromašnih te da nema ranjenika jer ratova ne bi bilo. Na najvišim položajima u takvoj vladavini bila bi najmlađa djeca jer su najmanje iskvarena i jer imaju najveću maštu te nerealne ideje koje bi u takvom svijetu čak i bile ostvarive. Škola za </a:t>
            </a:r>
            <a:r>
              <a:rPr lang="hr-HR" dirty="0" smtClean="0"/>
              <a:t>maštu </a:t>
            </a:r>
            <a:r>
              <a:rPr lang="hr-HR" dirty="0"/>
              <a:t>bi samo razvijala </a:t>
            </a:r>
            <a:r>
              <a:rPr lang="hr-HR" dirty="0" smtClean="0"/>
              <a:t>maštu, odnosno </a:t>
            </a:r>
            <a:r>
              <a:rPr lang="hr-HR" dirty="0"/>
              <a:t>ideje i prijedloge koji bi na kraju dovodili do napretka države</a:t>
            </a:r>
            <a:r>
              <a:rPr lang="hr-HR" dirty="0" smtClean="0"/>
              <a:t>. – F. Č.</a:t>
            </a:r>
            <a:endParaRPr lang="hr-HR" dirty="0"/>
          </a:p>
        </p:txBody>
      </p:sp>
    </p:spTree>
    <p:extLst>
      <p:ext uri="{BB962C8B-B14F-4D97-AF65-F5344CB8AC3E}">
        <p14:creationId xmlns:p14="http://schemas.microsoft.com/office/powerpoint/2010/main" val="14245321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48DCD66A-A28D-0DA5-52BB-99E4558EDD1C}"/>
              </a:ext>
            </a:extLst>
          </p:cNvPr>
          <p:cNvSpPr>
            <a:spLocks noGrp="1"/>
          </p:cNvSpPr>
          <p:nvPr>
            <p:ph type="title"/>
          </p:nvPr>
        </p:nvSpPr>
        <p:spPr/>
        <p:txBody>
          <a:bodyPr>
            <a:normAutofit/>
          </a:bodyPr>
          <a:lstStyle/>
          <a:p>
            <a:r>
              <a:rPr lang="hr-HR" sz="2800" b="1" dirty="0"/>
              <a:t>Moje miš</a:t>
            </a:r>
            <a:r>
              <a:rPr lang="en-GB" sz="2800" b="1" dirty="0" err="1"/>
              <a:t>ljenje</a:t>
            </a:r>
            <a:r>
              <a:rPr lang="en-GB" sz="2800" b="1" dirty="0"/>
              <a:t> o </a:t>
            </a:r>
            <a:r>
              <a:rPr lang="en-GB" sz="2800" b="1" dirty="0" err="1"/>
              <a:t>citatu</a:t>
            </a:r>
            <a:r>
              <a:rPr lang="en-GB" sz="2800" b="1" dirty="0"/>
              <a:t> </a:t>
            </a:r>
            <a:endParaRPr lang="hr-HR" sz="2800" dirty="0"/>
          </a:p>
        </p:txBody>
      </p:sp>
      <p:sp>
        <p:nvSpPr>
          <p:cNvPr id="3" name="Rezervirano mjesto sadržaja 2">
            <a:extLst>
              <a:ext uri="{FF2B5EF4-FFF2-40B4-BE49-F238E27FC236}">
                <a16:creationId xmlns:a16="http://schemas.microsoft.com/office/drawing/2014/main" xmlns="" id="{6D25F2D9-06E2-588C-9DEA-C078516DD616}"/>
              </a:ext>
            </a:extLst>
          </p:cNvPr>
          <p:cNvSpPr>
            <a:spLocks noGrp="1"/>
          </p:cNvSpPr>
          <p:nvPr>
            <p:ph idx="1"/>
          </p:nvPr>
        </p:nvSpPr>
        <p:spPr/>
        <p:txBody>
          <a:bodyPr vert="horz" lIns="91440" tIns="45720" rIns="91440" bIns="45720" rtlCol="0" anchor="t">
            <a:normAutofit fontScale="85000" lnSpcReduction="20000"/>
          </a:bodyPr>
          <a:lstStyle/>
          <a:p>
            <a:r>
              <a:rPr lang="hr-HR" sz="2200" dirty="0">
                <a:ea typeface="+mn-lt"/>
                <a:cs typeface="+mn-lt"/>
              </a:rPr>
              <a:t>Slažem se sa Sinišom </a:t>
            </a:r>
            <a:r>
              <a:rPr lang="hr-HR" sz="2200" dirty="0" err="1">
                <a:ea typeface="+mn-lt"/>
                <a:cs typeface="+mn-lt"/>
              </a:rPr>
              <a:t>Glavaševićem</a:t>
            </a:r>
            <a:r>
              <a:rPr lang="hr-HR" sz="2200" dirty="0">
                <a:ea typeface="+mn-lt"/>
                <a:cs typeface="+mn-lt"/>
              </a:rPr>
              <a:t> te mislim da bi svijet trebao uzeti gumicu i obrisati sve te za vladare postaviti najmaštovitiju djecu. Ta djeca ne bi razmišljala samo o bogatstvu svoje države i o jačini vojske, za razliku od svih današnjih vladara. Oni bi imali drugačiji pogled na </a:t>
            </a:r>
            <a:r>
              <a:rPr lang="hr-HR" sz="2200" dirty="0" smtClean="0">
                <a:ea typeface="+mn-lt"/>
                <a:cs typeface="+mn-lt"/>
              </a:rPr>
              <a:t>svijet, mislim </a:t>
            </a:r>
            <a:r>
              <a:rPr lang="hr-HR" sz="2200" dirty="0">
                <a:ea typeface="+mn-lt"/>
                <a:cs typeface="+mn-lt"/>
              </a:rPr>
              <a:t>da nikada ne bi ugrozili živote drugih zbog svog pokvarenog razmišljanja. Kako bi se ovo provelo, svi bi ljudi trebali postati manje pohlepni. Ljudi bi trebali prestati razmišljati samo o novcu, jer današnji ljudi samo o tome razmišljaju. Na kraju krajeva, novac je samo šareni papir. Škola za maštu zvuči </a:t>
            </a:r>
            <a:r>
              <a:rPr lang="hr-HR" sz="2200" dirty="0" smtClean="0">
                <a:ea typeface="+mn-lt"/>
                <a:cs typeface="+mn-lt"/>
              </a:rPr>
              <a:t>zanimljiv. </a:t>
            </a:r>
            <a:r>
              <a:rPr lang="hr-HR" sz="2200" dirty="0">
                <a:ea typeface="+mn-lt"/>
                <a:cs typeface="+mn-lt"/>
              </a:rPr>
              <a:t>Kada bi svi ljudi bili dobri u maštanju, mislim da bi čovječanstvo brže i bolje napredovalo. </a:t>
            </a:r>
            <a:r>
              <a:rPr lang="hr-HR" sz="2200" dirty="0" smtClean="0">
                <a:ea typeface="+mn-lt"/>
                <a:cs typeface="+mn-lt"/>
              </a:rPr>
              <a:t> - D. B. </a:t>
            </a:r>
            <a:endParaRPr lang="hr-HR" sz="2200" dirty="0"/>
          </a:p>
          <a:p>
            <a:pPr marL="0" indent="0">
              <a:buClr>
                <a:srgbClr val="C3B2A7"/>
              </a:buClr>
              <a:buNone/>
            </a:pPr>
            <a:r>
              <a:rPr lang="en-US" dirty="0"/>
              <a:t/>
            </a:r>
            <a:br>
              <a:rPr lang="en-US" dirty="0"/>
            </a:br>
            <a:endParaRPr lang="en-US" dirty="0"/>
          </a:p>
          <a:p>
            <a:pPr>
              <a:buClr>
                <a:srgbClr val="C3B2A7"/>
              </a:buClr>
            </a:pPr>
            <a:endParaRPr lang="hr-HR" dirty="0"/>
          </a:p>
        </p:txBody>
      </p:sp>
    </p:spTree>
    <p:extLst>
      <p:ext uri="{BB962C8B-B14F-4D97-AF65-F5344CB8AC3E}">
        <p14:creationId xmlns:p14="http://schemas.microsoft.com/office/powerpoint/2010/main" val="7469737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8CC042C1-60B1-018C-11C3-8317A2CDA9A3}"/>
              </a:ext>
            </a:extLst>
          </p:cNvPr>
          <p:cNvSpPr>
            <a:spLocks noGrp="1"/>
          </p:cNvSpPr>
          <p:nvPr>
            <p:ph type="title"/>
          </p:nvPr>
        </p:nvSpPr>
        <p:spPr/>
        <p:txBody>
          <a:bodyPr>
            <a:normAutofit/>
          </a:bodyPr>
          <a:lstStyle/>
          <a:p>
            <a:r>
              <a:rPr lang="hr-HR" sz="2800" b="1" dirty="0"/>
              <a:t>Moje miš</a:t>
            </a:r>
            <a:r>
              <a:rPr lang="en-GB" sz="2800" b="1" dirty="0" err="1"/>
              <a:t>ljenje</a:t>
            </a:r>
            <a:r>
              <a:rPr lang="en-GB" sz="2800" b="1" dirty="0"/>
              <a:t> o </a:t>
            </a:r>
            <a:r>
              <a:rPr lang="en-GB" sz="2800" b="1" dirty="0" err="1"/>
              <a:t>citatu</a:t>
            </a:r>
            <a:r>
              <a:rPr lang="en-GB" sz="2800" b="1" dirty="0"/>
              <a:t> </a:t>
            </a:r>
            <a:endParaRPr lang="hr-HR" sz="2800" b="1" dirty="0"/>
          </a:p>
        </p:txBody>
      </p:sp>
      <p:sp>
        <p:nvSpPr>
          <p:cNvPr id="3" name="Rezervirano mjesto sadržaja 2">
            <a:extLst>
              <a:ext uri="{FF2B5EF4-FFF2-40B4-BE49-F238E27FC236}">
                <a16:creationId xmlns:a16="http://schemas.microsoft.com/office/drawing/2014/main" xmlns="" id="{FB404C21-A5BD-7222-C226-633535D3D871}"/>
              </a:ext>
            </a:extLst>
          </p:cNvPr>
          <p:cNvSpPr>
            <a:spLocks noGrp="1"/>
          </p:cNvSpPr>
          <p:nvPr>
            <p:ph idx="1"/>
          </p:nvPr>
        </p:nvSpPr>
        <p:spPr/>
        <p:txBody>
          <a:bodyPr vert="horz" lIns="91440" tIns="45720" rIns="91440" bIns="45720" rtlCol="0" anchor="t">
            <a:normAutofit fontScale="92500" lnSpcReduction="20000"/>
          </a:bodyPr>
          <a:lstStyle/>
          <a:p>
            <a:r>
              <a:rPr lang="hr-HR" dirty="0"/>
              <a:t>Ovaj me citat natjerao na razmišljanje. Jednako kao što sam razmišljao o </a:t>
            </a:r>
            <a:r>
              <a:rPr lang="hr-HR" dirty="0" smtClean="0"/>
              <a:t>Malom </a:t>
            </a:r>
            <a:r>
              <a:rPr lang="hr-HR" dirty="0"/>
              <a:t>princu. Mali princ </a:t>
            </a:r>
            <a:r>
              <a:rPr lang="hr-HR" dirty="0" smtClean="0"/>
              <a:t>je, također, </a:t>
            </a:r>
            <a:r>
              <a:rPr lang="hr-HR" dirty="0"/>
              <a:t>smatrao da odrasli sve rade na teži </a:t>
            </a:r>
            <a:r>
              <a:rPr lang="hr-HR" dirty="0" smtClean="0"/>
              <a:t>i grublji način. </a:t>
            </a:r>
            <a:r>
              <a:rPr lang="hr-HR" dirty="0"/>
              <a:t>Djeca bi ovom svijetu podarila jednakost, prava i isključila bi rat iz svega. Oni ne bi </a:t>
            </a:r>
            <a:r>
              <a:rPr lang="hr-HR" dirty="0" smtClean="0"/>
              <a:t>vidjeli </a:t>
            </a:r>
            <a:r>
              <a:rPr lang="hr-HR" dirty="0"/>
              <a:t>u ljudima novu priliku za osvajanje i uništenje, već priliku za </a:t>
            </a:r>
            <a:r>
              <a:rPr lang="hr-HR" dirty="0" smtClean="0"/>
              <a:t>pravo i </a:t>
            </a:r>
            <a:r>
              <a:rPr lang="hr-HR" dirty="0"/>
              <a:t>bezuvjetno prijateljstvo. Tko zna, možda ne bi postojala podjela na države i jezike, već bi svi bili </a:t>
            </a:r>
            <a:r>
              <a:rPr lang="hr-HR" dirty="0" smtClean="0"/>
              <a:t>jedno. Neki </a:t>
            </a:r>
            <a:r>
              <a:rPr lang="hr-HR" dirty="0"/>
              <a:t>smatraju riječ djetinjasto kao nešto loše i </a:t>
            </a:r>
            <a:r>
              <a:rPr lang="hr-HR" dirty="0" smtClean="0"/>
              <a:t>neutjecajno, no </a:t>
            </a:r>
            <a:r>
              <a:rPr lang="hr-HR" dirty="0"/>
              <a:t>upravo ta riječ spašava živote. Djeca ne znaju za uništenje</a:t>
            </a:r>
            <a:r>
              <a:rPr lang="hr-HR" dirty="0" smtClean="0"/>
              <a:t>, znaju </a:t>
            </a:r>
            <a:r>
              <a:rPr lang="hr-HR" dirty="0"/>
              <a:t>samo za ljubav. Odrasli smatraju da znaju više </a:t>
            </a:r>
            <a:r>
              <a:rPr lang="hr-HR" dirty="0" smtClean="0"/>
              <a:t>od djece, no ponekad </a:t>
            </a:r>
            <a:r>
              <a:rPr lang="hr-HR" dirty="0"/>
              <a:t>je dobro živjeti u neznanju. Kad nešto ne znaš ne donosiš odluke oko toga i jednostavno ne postoji zlo, samo dobro. Naravno, katkad </a:t>
            </a:r>
            <a:r>
              <a:rPr lang="hr-HR" dirty="0" smtClean="0"/>
              <a:t>bi bilo </a:t>
            </a:r>
            <a:r>
              <a:rPr lang="hr-HR" dirty="0"/>
              <a:t>sukoba, </a:t>
            </a:r>
            <a:r>
              <a:rPr lang="hr-HR" dirty="0" smtClean="0"/>
              <a:t>ali nikad ovako brutalnih jer djeca </a:t>
            </a:r>
            <a:r>
              <a:rPr lang="hr-HR" dirty="0"/>
              <a:t>ne znaju za takve načine, </a:t>
            </a:r>
            <a:r>
              <a:rPr lang="hr-HR" dirty="0" smtClean="0"/>
              <a:t>oni </a:t>
            </a:r>
            <a:r>
              <a:rPr lang="hr-HR" dirty="0" smtClean="0"/>
              <a:t>znaju samo </a:t>
            </a:r>
            <a:r>
              <a:rPr lang="hr-HR" dirty="0"/>
              <a:t>za one </a:t>
            </a:r>
            <a:r>
              <a:rPr lang="hr-HR" dirty="0" smtClean="0"/>
              <a:t>slabe, što </a:t>
            </a:r>
            <a:r>
              <a:rPr lang="hr-HR" dirty="0"/>
              <a:t>je najbolji dio </a:t>
            </a:r>
            <a:r>
              <a:rPr lang="hr-HR" dirty="0" smtClean="0"/>
              <a:t>svega. </a:t>
            </a:r>
            <a:r>
              <a:rPr lang="hr-HR" dirty="0" smtClean="0"/>
              <a:t>– R. M. M. </a:t>
            </a:r>
            <a:endParaRPr lang="hr-HR" dirty="0"/>
          </a:p>
        </p:txBody>
      </p:sp>
    </p:spTree>
    <p:extLst>
      <p:ext uri="{BB962C8B-B14F-4D97-AF65-F5344CB8AC3E}">
        <p14:creationId xmlns:p14="http://schemas.microsoft.com/office/powerpoint/2010/main" val="12848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2EC67B76-BE0C-C453-C4CB-3868528324FC}"/>
              </a:ext>
            </a:extLst>
          </p:cNvPr>
          <p:cNvSpPr>
            <a:spLocks noGrp="1"/>
          </p:cNvSpPr>
          <p:nvPr>
            <p:ph type="title"/>
          </p:nvPr>
        </p:nvSpPr>
        <p:spPr/>
        <p:txBody>
          <a:bodyPr>
            <a:normAutofit/>
          </a:bodyPr>
          <a:lstStyle/>
          <a:p>
            <a:r>
              <a:rPr lang="hr-HR" sz="2800" b="1" dirty="0"/>
              <a:t>Moje miš</a:t>
            </a:r>
            <a:r>
              <a:rPr lang="en-GB" sz="2800" b="1" dirty="0" err="1"/>
              <a:t>ljenje</a:t>
            </a:r>
            <a:r>
              <a:rPr lang="en-GB" sz="2800" b="1" dirty="0"/>
              <a:t> o </a:t>
            </a:r>
            <a:r>
              <a:rPr lang="en-GB" sz="2800" b="1" dirty="0" err="1"/>
              <a:t>citatu</a:t>
            </a:r>
            <a:r>
              <a:rPr lang="en-GB" sz="2800" b="1" dirty="0"/>
              <a:t> </a:t>
            </a:r>
            <a:endParaRPr lang="sr-Latn-RS" sz="2800" b="1" dirty="0"/>
          </a:p>
        </p:txBody>
      </p:sp>
      <p:sp>
        <p:nvSpPr>
          <p:cNvPr id="3" name="Rezervirano mjesto sadržaja 2">
            <a:extLst>
              <a:ext uri="{FF2B5EF4-FFF2-40B4-BE49-F238E27FC236}">
                <a16:creationId xmlns:a16="http://schemas.microsoft.com/office/drawing/2014/main" xmlns="" id="{016C6067-003D-A15E-D337-BCD6A74B67C8}"/>
              </a:ext>
            </a:extLst>
          </p:cNvPr>
          <p:cNvSpPr>
            <a:spLocks noGrp="1"/>
          </p:cNvSpPr>
          <p:nvPr>
            <p:ph idx="1"/>
          </p:nvPr>
        </p:nvSpPr>
        <p:spPr/>
        <p:txBody>
          <a:bodyPr vert="horz" lIns="91440" tIns="45720" rIns="91440" bIns="45720" rtlCol="0" anchor="t">
            <a:normAutofit/>
          </a:bodyPr>
          <a:lstStyle/>
          <a:p>
            <a:r>
              <a:rPr lang="hr-HR" sz="1800" dirty="0"/>
              <a:t>Slažem se </a:t>
            </a:r>
            <a:r>
              <a:rPr lang="hr-HR" sz="1800" dirty="0" smtClean="0"/>
              <a:t>s </a:t>
            </a:r>
            <a:r>
              <a:rPr lang="hr-HR" sz="1800" dirty="0"/>
              <a:t>autorom o tome da ljudi trebaju birati svoje savjetnike među djecom jer djeca nikada neće započeti rat, djeca nikada neće napraviti zločin i djeca nikada neće nekome prouzročiti bol. Djeca će uvijek biti pozitivna i predlagati maštovita rješenja za probleme koji bi se inače činili nemogućim za </a:t>
            </a:r>
            <a:r>
              <a:rPr lang="hr-HR" sz="1800" dirty="0" smtClean="0"/>
              <a:t>rješavanje. </a:t>
            </a:r>
            <a:r>
              <a:rPr lang="hr-HR" sz="1800" dirty="0"/>
              <a:t>Uz dječju pomoć, svijet će postati šareno mjesto u kojem bi svatko htio živjeti. </a:t>
            </a:r>
            <a:r>
              <a:rPr lang="hr-HR" sz="1800" dirty="0" smtClean="0"/>
              <a:t>Zahvaljujući djeci, vladat </a:t>
            </a:r>
            <a:r>
              <a:rPr lang="hr-HR" sz="1800" dirty="0"/>
              <a:t>će prijateljstvo, ljubav i vjernost među svim ljudima na planeti.</a:t>
            </a:r>
            <a:r>
              <a:rPr lang="en-US" sz="1800" dirty="0"/>
              <a:t> </a:t>
            </a:r>
            <a:r>
              <a:rPr lang="hr-HR" sz="1800" dirty="0"/>
              <a:t>Slažem se da</a:t>
            </a:r>
            <a:r>
              <a:rPr lang="en-US" sz="1800" dirty="0">
                <a:cs typeface="Times New Roman"/>
              </a:rPr>
              <a:t> </a:t>
            </a:r>
            <a:r>
              <a:rPr lang="hr-HR" sz="1800" dirty="0" smtClean="0">
                <a:cs typeface="Times New Roman"/>
              </a:rPr>
              <a:t>bi svi </a:t>
            </a:r>
            <a:r>
              <a:rPr lang="en-US" sz="1800" dirty="0" err="1">
                <a:cs typeface="Times New Roman"/>
              </a:rPr>
              <a:t>ostali</a:t>
            </a:r>
            <a:r>
              <a:rPr lang="en-US" sz="1800" dirty="0">
                <a:cs typeface="Times New Roman"/>
              </a:rPr>
              <a:t> </a:t>
            </a:r>
            <a:r>
              <a:rPr lang="en-US" sz="1800" dirty="0" err="1">
                <a:cs typeface="Times New Roman"/>
              </a:rPr>
              <a:t>prvo</a:t>
            </a:r>
            <a:r>
              <a:rPr lang="en-US" sz="1800" dirty="0">
                <a:cs typeface="Times New Roman"/>
              </a:rPr>
              <a:t> </a:t>
            </a:r>
            <a:r>
              <a:rPr lang="hr-HR" sz="1800" dirty="0" smtClean="0">
                <a:cs typeface="Times New Roman"/>
              </a:rPr>
              <a:t>trebali </a:t>
            </a:r>
            <a:r>
              <a:rPr lang="en-US" sz="1800" dirty="0" smtClean="0">
                <a:cs typeface="Times New Roman"/>
              </a:rPr>
              <a:t> </a:t>
            </a:r>
            <a:r>
              <a:rPr lang="en-US" sz="1800" dirty="0" err="1">
                <a:cs typeface="Times New Roman"/>
              </a:rPr>
              <a:t>ići</a:t>
            </a:r>
            <a:r>
              <a:rPr lang="en-US" sz="1800" dirty="0">
                <a:cs typeface="Times New Roman"/>
              </a:rPr>
              <a:t> u </a:t>
            </a:r>
            <a:r>
              <a:rPr lang="en-US" sz="1800" dirty="0" err="1">
                <a:cs typeface="Times New Roman"/>
              </a:rPr>
              <a:t>školu</a:t>
            </a:r>
            <a:r>
              <a:rPr lang="en-US" sz="1800" dirty="0">
                <a:cs typeface="Times New Roman"/>
              </a:rPr>
              <a:t> </a:t>
            </a:r>
            <a:r>
              <a:rPr lang="en-US" sz="1800" dirty="0" err="1">
                <a:cs typeface="Times New Roman"/>
              </a:rPr>
              <a:t>za</a:t>
            </a:r>
            <a:r>
              <a:rPr lang="en-US" sz="1800" dirty="0">
                <a:cs typeface="Times New Roman"/>
              </a:rPr>
              <a:t> </a:t>
            </a:r>
            <a:r>
              <a:rPr lang="en-US" sz="1800" dirty="0" err="1">
                <a:cs typeface="Times New Roman"/>
              </a:rPr>
              <a:t>učenje</a:t>
            </a:r>
            <a:r>
              <a:rPr lang="en-US" sz="1800" dirty="0">
                <a:cs typeface="Times New Roman"/>
              </a:rPr>
              <a:t> </a:t>
            </a:r>
            <a:r>
              <a:rPr lang="en-US" sz="1800" dirty="0" err="1" smtClean="0">
                <a:cs typeface="Times New Roman"/>
              </a:rPr>
              <a:t>mašte</a:t>
            </a:r>
            <a:r>
              <a:rPr lang="hr-HR" sz="1800" dirty="0" smtClean="0">
                <a:cs typeface="Times New Roman"/>
              </a:rPr>
              <a:t> </a:t>
            </a:r>
            <a:r>
              <a:rPr lang="en-US" sz="1800" dirty="0" smtClean="0">
                <a:cs typeface="Times New Roman"/>
              </a:rPr>
              <a:t>s </a:t>
            </a:r>
            <a:r>
              <a:rPr lang="en-US" sz="1800" dirty="0" err="1">
                <a:cs typeface="Times New Roman"/>
              </a:rPr>
              <a:t>posebnim</a:t>
            </a:r>
            <a:r>
              <a:rPr lang="en-US" sz="1800" dirty="0">
                <a:cs typeface="Times New Roman"/>
              </a:rPr>
              <a:t> </a:t>
            </a:r>
            <a:r>
              <a:rPr lang="en-US" sz="1800" dirty="0" err="1">
                <a:cs typeface="Times New Roman"/>
              </a:rPr>
              <a:t>odjeljenjima</a:t>
            </a:r>
            <a:r>
              <a:rPr lang="en-US" sz="1800" dirty="0">
                <a:cs typeface="Times New Roman"/>
              </a:rPr>
              <a:t>: </a:t>
            </a:r>
            <a:r>
              <a:rPr lang="en-US" sz="1800" dirty="0" err="1">
                <a:cs typeface="Times New Roman"/>
              </a:rPr>
              <a:t>Mašta</a:t>
            </a:r>
            <a:r>
              <a:rPr lang="en-US" sz="1800" dirty="0">
                <a:cs typeface="Times New Roman"/>
              </a:rPr>
              <a:t> </a:t>
            </a:r>
            <a:r>
              <a:rPr lang="en-US" sz="1800" dirty="0" err="1">
                <a:cs typeface="Times New Roman"/>
              </a:rPr>
              <a:t>za</a:t>
            </a:r>
            <a:r>
              <a:rPr lang="en-US" sz="1800" dirty="0">
                <a:cs typeface="Times New Roman"/>
              </a:rPr>
              <a:t> </a:t>
            </a:r>
            <a:r>
              <a:rPr lang="en-US" sz="1800" dirty="0" err="1">
                <a:cs typeface="Times New Roman"/>
              </a:rPr>
              <a:t>nebo</a:t>
            </a:r>
            <a:r>
              <a:rPr lang="en-US" sz="1800" dirty="0">
                <a:cs typeface="Times New Roman"/>
              </a:rPr>
              <a:t>, </a:t>
            </a:r>
            <a:r>
              <a:rPr lang="en-US" sz="1800" dirty="0" err="1">
                <a:cs typeface="Times New Roman"/>
              </a:rPr>
              <a:t>Mašta</a:t>
            </a:r>
            <a:r>
              <a:rPr lang="en-US" sz="1800" dirty="0">
                <a:cs typeface="Times New Roman"/>
              </a:rPr>
              <a:t> </a:t>
            </a:r>
            <a:r>
              <a:rPr lang="en-US" sz="1800" dirty="0" err="1">
                <a:cs typeface="Times New Roman"/>
              </a:rPr>
              <a:t>za</a:t>
            </a:r>
            <a:r>
              <a:rPr lang="en-US" sz="1800" dirty="0">
                <a:cs typeface="Times New Roman"/>
              </a:rPr>
              <a:t> </a:t>
            </a:r>
            <a:r>
              <a:rPr lang="en-US" sz="1800" dirty="0" err="1">
                <a:cs typeface="Times New Roman"/>
              </a:rPr>
              <a:t>zemlju</a:t>
            </a:r>
            <a:r>
              <a:rPr lang="en-US" sz="1800" dirty="0">
                <a:cs typeface="Times New Roman"/>
              </a:rPr>
              <a:t>, </a:t>
            </a:r>
            <a:r>
              <a:rPr lang="en-US" sz="1800" dirty="0" err="1">
                <a:cs typeface="Times New Roman"/>
              </a:rPr>
              <a:t>Mašta</a:t>
            </a:r>
            <a:r>
              <a:rPr lang="en-US" sz="1800" dirty="0">
                <a:cs typeface="Times New Roman"/>
              </a:rPr>
              <a:t> </a:t>
            </a:r>
            <a:r>
              <a:rPr lang="en-US" sz="1800" dirty="0" err="1">
                <a:cs typeface="Times New Roman"/>
              </a:rPr>
              <a:t>za</a:t>
            </a:r>
            <a:r>
              <a:rPr lang="en-US" sz="1800" dirty="0">
                <a:cs typeface="Times New Roman"/>
              </a:rPr>
              <a:t> more</a:t>
            </a:r>
            <a:r>
              <a:rPr lang="hr-HR" sz="1800" dirty="0">
                <a:cs typeface="Times New Roman"/>
              </a:rPr>
              <a:t>, zato što su navedeni odjeli jedni od najvažnijih </a:t>
            </a:r>
            <a:r>
              <a:rPr lang="hr-HR" sz="1800" dirty="0" smtClean="0">
                <a:cs typeface="Times New Roman"/>
              </a:rPr>
              <a:t>čovjekovih sposobnosti, važniji su i od </a:t>
            </a:r>
            <a:r>
              <a:rPr lang="hr-HR" sz="1800" dirty="0">
                <a:cs typeface="Times New Roman"/>
              </a:rPr>
              <a:t>većine predmeta. Kad bi svi ljudi umjesto učenja </a:t>
            </a:r>
            <a:r>
              <a:rPr lang="hr-HR" sz="1800" dirty="0" smtClean="0">
                <a:cs typeface="Times New Roman"/>
              </a:rPr>
              <a:t>matematike, </a:t>
            </a:r>
            <a:r>
              <a:rPr lang="hr-HR" sz="1800" dirty="0">
                <a:cs typeface="Times New Roman"/>
              </a:rPr>
              <a:t>učili te predmete, svijet bi bio bolje mjesto.</a:t>
            </a:r>
            <a:r>
              <a:rPr lang="en-US" sz="1800" dirty="0">
                <a:cs typeface="Times New Roman"/>
              </a:rPr>
              <a:t> </a:t>
            </a:r>
            <a:r>
              <a:rPr lang="en-US" sz="1800" i="1" dirty="0">
                <a:cs typeface="Times New Roman"/>
              </a:rPr>
              <a:t>Oni s </a:t>
            </a:r>
            <a:r>
              <a:rPr lang="en-US" sz="1800" i="1" dirty="0" err="1">
                <a:cs typeface="Times New Roman"/>
              </a:rPr>
              <a:t>najvećom</a:t>
            </a:r>
            <a:r>
              <a:rPr lang="en-US" sz="1800" i="1" dirty="0">
                <a:cs typeface="Times New Roman"/>
              </a:rPr>
              <a:t> </a:t>
            </a:r>
            <a:r>
              <a:rPr lang="en-US" sz="1800" i="1" dirty="0" err="1">
                <a:cs typeface="Times New Roman"/>
              </a:rPr>
              <a:t>maštom</a:t>
            </a:r>
            <a:r>
              <a:rPr lang="en-US" sz="1800" i="1" dirty="0">
                <a:cs typeface="Times New Roman"/>
              </a:rPr>
              <a:t> </a:t>
            </a:r>
            <a:r>
              <a:rPr lang="en-US" sz="1800" i="1" dirty="0" err="1">
                <a:cs typeface="Times New Roman"/>
              </a:rPr>
              <a:t>bili</a:t>
            </a:r>
            <a:r>
              <a:rPr lang="en-US" sz="1800" i="1" dirty="0">
                <a:cs typeface="Times New Roman"/>
              </a:rPr>
              <a:t> bi </a:t>
            </a:r>
            <a:r>
              <a:rPr lang="en-US" sz="1800" i="1" dirty="0" err="1">
                <a:cs typeface="Times New Roman"/>
              </a:rPr>
              <a:t>na</a:t>
            </a:r>
            <a:r>
              <a:rPr lang="en-US" sz="1800" i="1" dirty="0">
                <a:cs typeface="Times New Roman"/>
              </a:rPr>
              <a:t> </a:t>
            </a:r>
            <a:r>
              <a:rPr lang="en-US" sz="1800" i="1" dirty="0" err="1">
                <a:cs typeface="Times New Roman"/>
              </a:rPr>
              <a:t>najutjecajnijim</a:t>
            </a:r>
            <a:r>
              <a:rPr lang="en-US" sz="1800" i="1" dirty="0">
                <a:cs typeface="Times New Roman"/>
              </a:rPr>
              <a:t> </a:t>
            </a:r>
            <a:r>
              <a:rPr lang="en-US" sz="1800" i="1" dirty="0" err="1">
                <a:cs typeface="Times New Roman"/>
              </a:rPr>
              <a:t>mjestima</a:t>
            </a:r>
            <a:r>
              <a:rPr lang="en-US" sz="1800" dirty="0">
                <a:cs typeface="Times New Roman"/>
              </a:rPr>
              <a:t>. </a:t>
            </a:r>
            <a:r>
              <a:rPr lang="hr-HR" sz="1800" dirty="0" smtClean="0">
                <a:cs typeface="Times New Roman"/>
              </a:rPr>
              <a:t> - B. D. </a:t>
            </a:r>
            <a:endParaRPr lang="sr-Latn-RS" sz="1800" dirty="0"/>
          </a:p>
        </p:txBody>
      </p:sp>
    </p:spTree>
    <p:extLst>
      <p:ext uri="{BB962C8B-B14F-4D97-AF65-F5344CB8AC3E}">
        <p14:creationId xmlns:p14="http://schemas.microsoft.com/office/powerpoint/2010/main" val="42088044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E6D37F-DCCB-F8A5-633F-E43BA918F5C9}"/>
              </a:ext>
            </a:extLst>
          </p:cNvPr>
          <p:cNvSpPr>
            <a:spLocks noGrp="1"/>
          </p:cNvSpPr>
          <p:nvPr>
            <p:ph type="title"/>
          </p:nvPr>
        </p:nvSpPr>
        <p:spPr>
          <a:xfrm>
            <a:off x="996696" y="484632"/>
            <a:ext cx="9634011" cy="1325563"/>
          </a:xfrm>
        </p:spPr>
        <p:txBody>
          <a:bodyPr>
            <a:normAutofit/>
          </a:bodyPr>
          <a:lstStyle/>
          <a:p>
            <a:r>
              <a:rPr lang="hr-HR" sz="2800" b="1" dirty="0"/>
              <a:t>Moje miš</a:t>
            </a:r>
            <a:r>
              <a:rPr lang="en-GB" sz="2800" b="1" dirty="0" err="1"/>
              <a:t>ljenje</a:t>
            </a:r>
            <a:r>
              <a:rPr lang="en-GB" sz="2800" b="1" dirty="0"/>
              <a:t> o </a:t>
            </a:r>
            <a:r>
              <a:rPr lang="en-GB" sz="2800" b="1" dirty="0" err="1"/>
              <a:t>citatu</a:t>
            </a:r>
            <a:r>
              <a:rPr lang="en-GB" sz="2800" b="1" dirty="0"/>
              <a:t> </a:t>
            </a:r>
            <a:endParaRPr lang="en-US" sz="2800" b="1" dirty="0"/>
          </a:p>
        </p:txBody>
      </p:sp>
      <p:sp>
        <p:nvSpPr>
          <p:cNvPr id="3" name="Content Placeholder 2">
            <a:extLst>
              <a:ext uri="{FF2B5EF4-FFF2-40B4-BE49-F238E27FC236}">
                <a16:creationId xmlns:a16="http://schemas.microsoft.com/office/drawing/2014/main" xmlns="" id="{966158D5-2F79-C217-056F-816B166D09E3}"/>
              </a:ext>
            </a:extLst>
          </p:cNvPr>
          <p:cNvSpPr>
            <a:spLocks noGrp="1"/>
          </p:cNvSpPr>
          <p:nvPr>
            <p:ph idx="1"/>
          </p:nvPr>
        </p:nvSpPr>
        <p:spPr>
          <a:xfrm>
            <a:off x="902851" y="1719072"/>
            <a:ext cx="9634011" cy="4554096"/>
          </a:xfrm>
        </p:spPr>
        <p:txBody>
          <a:bodyPr vert="horz" lIns="91440" tIns="45720" rIns="91440" bIns="45720" rtlCol="0" anchor="t">
            <a:normAutofit fontScale="92500" lnSpcReduction="10000"/>
          </a:bodyPr>
          <a:lstStyle/>
          <a:p>
            <a:r>
              <a:rPr lang="en-US" dirty="0"/>
              <a:t>U </a:t>
            </a:r>
            <a:r>
              <a:rPr lang="en-US" dirty="0" err="1"/>
              <a:t>potpunosti</a:t>
            </a:r>
            <a:r>
              <a:rPr lang="en-US" dirty="0"/>
              <a:t> se </a:t>
            </a:r>
            <a:r>
              <a:rPr lang="en-US" dirty="0" err="1"/>
              <a:t>slažem</a:t>
            </a:r>
            <a:r>
              <a:rPr lang="en-US" dirty="0"/>
              <a:t> s </a:t>
            </a:r>
            <a:r>
              <a:rPr lang="en-US" dirty="0" err="1"/>
              <a:t>autorom</a:t>
            </a:r>
            <a:r>
              <a:rPr lang="en-US" dirty="0"/>
              <a:t>. </a:t>
            </a:r>
            <a:r>
              <a:rPr lang="en-US" dirty="0" err="1"/>
              <a:t>Ljudi</a:t>
            </a:r>
            <a:r>
              <a:rPr lang="en-US" dirty="0"/>
              <a:t> </a:t>
            </a:r>
            <a:r>
              <a:rPr lang="en-US" dirty="0" err="1"/>
              <a:t>jednostavno</a:t>
            </a:r>
            <a:r>
              <a:rPr lang="en-US" dirty="0"/>
              <a:t> </a:t>
            </a:r>
            <a:r>
              <a:rPr lang="en-US" dirty="0" err="1"/>
              <a:t>trebaju</a:t>
            </a:r>
            <a:r>
              <a:rPr lang="en-US" dirty="0"/>
              <a:t> </a:t>
            </a:r>
            <a:r>
              <a:rPr lang="en-US" dirty="0" err="1"/>
              <a:t>birati</a:t>
            </a:r>
            <a:r>
              <a:rPr lang="en-US" dirty="0"/>
              <a:t> </a:t>
            </a:r>
            <a:r>
              <a:rPr lang="en-US" dirty="0" err="1"/>
              <a:t>vlastite</a:t>
            </a:r>
            <a:r>
              <a:rPr lang="en-US" dirty="0"/>
              <a:t> </a:t>
            </a:r>
            <a:r>
              <a:rPr lang="en-US" dirty="0" err="1"/>
              <a:t>savjetnike</a:t>
            </a:r>
            <a:r>
              <a:rPr lang="en-US" dirty="0"/>
              <a:t> </a:t>
            </a:r>
            <a:r>
              <a:rPr lang="en-US" dirty="0" err="1"/>
              <a:t>među</a:t>
            </a:r>
            <a:r>
              <a:rPr lang="en-US" dirty="0"/>
              <a:t> </a:t>
            </a:r>
            <a:r>
              <a:rPr lang="en-US" dirty="0" err="1"/>
              <a:t>djecom</a:t>
            </a:r>
            <a:r>
              <a:rPr lang="en-US" dirty="0"/>
              <a:t> </a:t>
            </a:r>
            <a:r>
              <a:rPr lang="en-US" dirty="0" err="1"/>
              <a:t>jer</a:t>
            </a:r>
            <a:r>
              <a:rPr lang="en-US" dirty="0"/>
              <a:t> </a:t>
            </a:r>
            <a:r>
              <a:rPr lang="en-US" dirty="0" err="1"/>
              <a:t>djeca</a:t>
            </a:r>
            <a:r>
              <a:rPr lang="en-US" dirty="0"/>
              <a:t> </a:t>
            </a:r>
            <a:r>
              <a:rPr lang="en-US" dirty="0" err="1"/>
              <a:t>nikada</a:t>
            </a:r>
            <a:r>
              <a:rPr lang="en-US" dirty="0"/>
              <a:t> </a:t>
            </a:r>
            <a:r>
              <a:rPr lang="en-US" dirty="0" err="1"/>
              <a:t>neće</a:t>
            </a:r>
            <a:r>
              <a:rPr lang="en-US" dirty="0"/>
              <a:t> </a:t>
            </a:r>
            <a:r>
              <a:rPr lang="en-US" dirty="0" err="1"/>
              <a:t>biti</a:t>
            </a:r>
            <a:r>
              <a:rPr lang="en-US" dirty="0"/>
              <a:t> u </a:t>
            </a:r>
            <a:r>
              <a:rPr lang="en-US" dirty="0" err="1"/>
              <a:t>stanju</a:t>
            </a:r>
            <a:r>
              <a:rPr lang="en-US" dirty="0"/>
              <a:t> </a:t>
            </a:r>
            <a:r>
              <a:rPr lang="en-US" dirty="0" err="1"/>
              <a:t>započeti</a:t>
            </a:r>
            <a:r>
              <a:rPr lang="en-US" dirty="0"/>
              <a:t> rat. </a:t>
            </a:r>
            <a:r>
              <a:rPr lang="en-US" dirty="0" err="1"/>
              <a:t>Djeca</a:t>
            </a:r>
            <a:r>
              <a:rPr lang="en-US" dirty="0"/>
              <a:t> </a:t>
            </a:r>
            <a:r>
              <a:rPr lang="en-US" dirty="0" err="1"/>
              <a:t>na</a:t>
            </a:r>
            <a:r>
              <a:rPr lang="en-US" dirty="0"/>
              <a:t> </a:t>
            </a:r>
            <a:r>
              <a:rPr lang="en-US" dirty="0" err="1"/>
              <a:t>svijet</a:t>
            </a:r>
            <a:r>
              <a:rPr lang="en-US" dirty="0"/>
              <a:t> </a:t>
            </a:r>
            <a:r>
              <a:rPr lang="en-US" dirty="0" err="1"/>
              <a:t>gledaju</a:t>
            </a:r>
            <a:r>
              <a:rPr lang="en-US" dirty="0"/>
              <a:t> </a:t>
            </a:r>
            <a:r>
              <a:rPr lang="en-US" dirty="0" err="1"/>
              <a:t>čarobno</a:t>
            </a:r>
            <a:r>
              <a:rPr lang="en-US" dirty="0"/>
              <a:t> s </a:t>
            </a:r>
            <a:r>
              <a:rPr lang="en-US" dirty="0" err="1"/>
              <a:t>ljubavlju</a:t>
            </a:r>
            <a:r>
              <a:rPr lang="en-US" dirty="0"/>
              <a:t> </a:t>
            </a:r>
            <a:r>
              <a:rPr lang="hr-HR" dirty="0" smtClean="0"/>
              <a:t>i</a:t>
            </a:r>
            <a:r>
              <a:rPr lang="en-US" dirty="0" smtClean="0"/>
              <a:t> </a:t>
            </a:r>
            <a:r>
              <a:rPr lang="en-US" dirty="0" err="1"/>
              <a:t>maštom</a:t>
            </a:r>
            <a:r>
              <a:rPr lang="en-US" dirty="0"/>
              <a:t>. </a:t>
            </a:r>
            <a:r>
              <a:rPr lang="en-US" dirty="0" err="1"/>
              <a:t>Nisu</a:t>
            </a:r>
            <a:r>
              <a:rPr lang="en-US" dirty="0"/>
              <a:t> u </a:t>
            </a:r>
            <a:r>
              <a:rPr lang="en-US" dirty="0" err="1"/>
              <a:t>mogućnosti</a:t>
            </a:r>
            <a:r>
              <a:rPr lang="en-US" dirty="0"/>
              <a:t> </a:t>
            </a:r>
            <a:r>
              <a:rPr lang="en-US" dirty="0" err="1"/>
              <a:t>preuzeti</a:t>
            </a:r>
            <a:r>
              <a:rPr lang="en-US" dirty="0"/>
              <a:t> </a:t>
            </a:r>
            <a:r>
              <a:rPr lang="en-US" dirty="0" err="1" smtClean="0"/>
              <a:t>odgovorno</a:t>
            </a:r>
            <a:r>
              <a:rPr lang="hr-HR" dirty="0" smtClean="0"/>
              <a:t>s</a:t>
            </a:r>
            <a:r>
              <a:rPr lang="en-US" dirty="0" smtClean="0"/>
              <a:t>t </a:t>
            </a:r>
            <a:r>
              <a:rPr lang="en-US" dirty="0" err="1"/>
              <a:t>za</a:t>
            </a:r>
            <a:r>
              <a:rPr lang="en-US" dirty="0"/>
              <a:t> </a:t>
            </a:r>
            <a:r>
              <a:rPr lang="en-US" dirty="0" err="1"/>
              <a:t>ovakve</a:t>
            </a:r>
            <a:r>
              <a:rPr lang="en-US" dirty="0"/>
              <a:t> </a:t>
            </a:r>
            <a:r>
              <a:rPr lang="en-US" dirty="0" err="1"/>
              <a:t>događaje</a:t>
            </a:r>
            <a:r>
              <a:rPr lang="en-US" dirty="0"/>
              <a:t>, a </a:t>
            </a:r>
            <a:r>
              <a:rPr lang="en-US" dirty="0" err="1"/>
              <a:t>tko</a:t>
            </a:r>
            <a:r>
              <a:rPr lang="en-US" dirty="0"/>
              <a:t> bi? </a:t>
            </a:r>
            <a:r>
              <a:rPr lang="en-US" dirty="0" err="1"/>
              <a:t>Svima</a:t>
            </a:r>
            <a:r>
              <a:rPr lang="en-US" dirty="0"/>
              <a:t> </a:t>
            </a:r>
            <a:r>
              <a:rPr lang="en-US" dirty="0" err="1"/>
              <a:t>će</a:t>
            </a:r>
            <a:r>
              <a:rPr lang="en-US" dirty="0"/>
              <a:t> </a:t>
            </a:r>
            <a:r>
              <a:rPr lang="en-US" dirty="0" err="1"/>
              <a:t>nam</a:t>
            </a:r>
            <a:r>
              <a:rPr lang="en-US" dirty="0"/>
              <a:t> </a:t>
            </a:r>
            <a:r>
              <a:rPr lang="en-US" dirty="0" err="1"/>
              <a:t>jednog</a:t>
            </a:r>
            <a:r>
              <a:rPr lang="en-US" dirty="0"/>
              <a:t> dana </a:t>
            </a:r>
            <a:r>
              <a:rPr lang="en-US" dirty="0" err="1"/>
              <a:t>nedostajati</a:t>
            </a:r>
            <a:r>
              <a:rPr lang="en-US" dirty="0"/>
              <a:t> </a:t>
            </a:r>
            <a:r>
              <a:rPr lang="en-US" dirty="0" err="1"/>
              <a:t>bezbrižno</a:t>
            </a:r>
            <a:r>
              <a:rPr lang="en-US" dirty="0"/>
              <a:t> </a:t>
            </a:r>
            <a:r>
              <a:rPr lang="en-US" dirty="0" err="1"/>
              <a:t>igranje</a:t>
            </a:r>
            <a:r>
              <a:rPr lang="en-US" dirty="0"/>
              <a:t> </a:t>
            </a:r>
            <a:r>
              <a:rPr lang="en-US" dirty="0" err="1"/>
              <a:t>satima</a:t>
            </a:r>
            <a:r>
              <a:rPr lang="en-US" dirty="0"/>
              <a:t>, </a:t>
            </a:r>
            <a:r>
              <a:rPr lang="en-US" dirty="0" err="1"/>
              <a:t>prepirke</a:t>
            </a:r>
            <a:r>
              <a:rPr lang="en-US" dirty="0"/>
              <a:t> s </a:t>
            </a:r>
            <a:r>
              <a:rPr lang="en-US" dirty="0" err="1"/>
              <a:t>braćama</a:t>
            </a:r>
            <a:r>
              <a:rPr lang="en-US" dirty="0"/>
              <a:t> </a:t>
            </a:r>
            <a:r>
              <a:rPr lang="hr-HR" dirty="0" smtClean="0"/>
              <a:t>i </a:t>
            </a:r>
            <a:r>
              <a:rPr lang="en-US" dirty="0" err="1" smtClean="0"/>
              <a:t>sestrama</a:t>
            </a:r>
            <a:r>
              <a:rPr lang="en-US" dirty="0" smtClean="0"/>
              <a:t> </a:t>
            </a:r>
            <a:r>
              <a:rPr lang="en-US" dirty="0"/>
              <a:t>pa </a:t>
            </a:r>
            <a:r>
              <a:rPr lang="hr-HR" dirty="0" smtClean="0"/>
              <a:t>i</a:t>
            </a:r>
            <a:r>
              <a:rPr lang="en-US" dirty="0" smtClean="0"/>
              <a:t> </a:t>
            </a:r>
            <a:r>
              <a:rPr lang="en-US" dirty="0" err="1"/>
              <a:t>odlazak</a:t>
            </a:r>
            <a:r>
              <a:rPr lang="en-US" dirty="0"/>
              <a:t> u </a:t>
            </a:r>
            <a:r>
              <a:rPr lang="en-US" dirty="0" err="1"/>
              <a:t>školu</a:t>
            </a:r>
            <a:r>
              <a:rPr lang="en-US" dirty="0"/>
              <a:t>. </a:t>
            </a:r>
            <a:r>
              <a:rPr lang="en-US" dirty="0" err="1"/>
              <a:t>Djeca</a:t>
            </a:r>
            <a:r>
              <a:rPr lang="en-US" dirty="0"/>
              <a:t> </a:t>
            </a:r>
            <a:r>
              <a:rPr lang="en-US" dirty="0" err="1"/>
              <a:t>su</a:t>
            </a:r>
            <a:r>
              <a:rPr lang="en-US" dirty="0"/>
              <a:t> </a:t>
            </a:r>
            <a:r>
              <a:rPr lang="en-US" dirty="0" err="1"/>
              <a:t>jako</a:t>
            </a:r>
            <a:r>
              <a:rPr lang="en-US" dirty="0"/>
              <a:t> </a:t>
            </a:r>
            <a:r>
              <a:rPr lang="en-US" dirty="0" err="1"/>
              <a:t>sretna</a:t>
            </a:r>
            <a:r>
              <a:rPr lang="en-US" dirty="0"/>
              <a:t> </a:t>
            </a:r>
            <a:r>
              <a:rPr lang="en-US" dirty="0" err="1"/>
              <a:t>što</a:t>
            </a:r>
            <a:r>
              <a:rPr lang="en-US" dirty="0"/>
              <a:t> ne vide </a:t>
            </a:r>
            <a:r>
              <a:rPr lang="en-US" dirty="0" err="1"/>
              <a:t>svijet</a:t>
            </a:r>
            <a:r>
              <a:rPr lang="en-US" dirty="0"/>
              <a:t> </a:t>
            </a:r>
            <a:r>
              <a:rPr lang="hr-HR" dirty="0" smtClean="0"/>
              <a:t>onakvim </a:t>
            </a:r>
            <a:r>
              <a:rPr lang="en-US" dirty="0" err="1" smtClean="0"/>
              <a:t>kakav</a:t>
            </a:r>
            <a:r>
              <a:rPr lang="en-US" dirty="0" smtClean="0"/>
              <a:t> </a:t>
            </a:r>
            <a:r>
              <a:rPr lang="hr-HR" dirty="0" smtClean="0"/>
              <a:t>doista</a:t>
            </a:r>
            <a:r>
              <a:rPr lang="en-US" dirty="0" smtClean="0"/>
              <a:t> </a:t>
            </a:r>
            <a:r>
              <a:rPr lang="en-US" dirty="0"/>
              <a:t>je. </a:t>
            </a:r>
            <a:r>
              <a:rPr lang="en-US" dirty="0" err="1"/>
              <a:t>Svijet</a:t>
            </a:r>
            <a:r>
              <a:rPr lang="en-US" dirty="0"/>
              <a:t> bi bio </a:t>
            </a:r>
            <a:r>
              <a:rPr lang="en-US" dirty="0" err="1"/>
              <a:t>bolje</a:t>
            </a:r>
            <a:r>
              <a:rPr lang="en-US" dirty="0"/>
              <a:t> </a:t>
            </a:r>
            <a:r>
              <a:rPr lang="en-US" dirty="0" err="1"/>
              <a:t>mjesto</a:t>
            </a:r>
            <a:r>
              <a:rPr lang="en-US" dirty="0"/>
              <a:t> </a:t>
            </a:r>
            <a:r>
              <a:rPr lang="en-US" dirty="0" err="1"/>
              <a:t>kada</a:t>
            </a:r>
            <a:r>
              <a:rPr lang="en-US" dirty="0"/>
              <a:t> </a:t>
            </a:r>
            <a:r>
              <a:rPr lang="en-US" dirty="0" err="1"/>
              <a:t>bismo</a:t>
            </a:r>
            <a:r>
              <a:rPr lang="en-US" dirty="0"/>
              <a:t> </a:t>
            </a:r>
            <a:r>
              <a:rPr lang="en-US" dirty="0" err="1"/>
              <a:t>pohađali</a:t>
            </a:r>
            <a:r>
              <a:rPr lang="en-US" dirty="0"/>
              <a:t> </a:t>
            </a:r>
            <a:r>
              <a:rPr lang="en-US" dirty="0" err="1"/>
              <a:t>škole</a:t>
            </a:r>
            <a:r>
              <a:rPr lang="en-US" dirty="0"/>
              <a:t> </a:t>
            </a:r>
            <a:r>
              <a:rPr lang="en-US" dirty="0" err="1"/>
              <a:t>za</a:t>
            </a:r>
            <a:r>
              <a:rPr lang="en-US" dirty="0"/>
              <a:t> </a:t>
            </a:r>
            <a:r>
              <a:rPr lang="en-US" dirty="0" err="1"/>
              <a:t>maštu</a:t>
            </a:r>
            <a:r>
              <a:rPr lang="en-US" dirty="0"/>
              <a:t> u </a:t>
            </a:r>
            <a:r>
              <a:rPr lang="en-US" dirty="0" err="1"/>
              <a:t>odjeljenjima</a:t>
            </a:r>
            <a:r>
              <a:rPr lang="en-US" dirty="0"/>
              <a:t>: </a:t>
            </a:r>
            <a:r>
              <a:rPr lang="hr-HR" dirty="0" err="1"/>
              <a:t>M</a:t>
            </a:r>
            <a:r>
              <a:rPr lang="en-US" dirty="0" err="1" smtClean="0"/>
              <a:t>ašta</a:t>
            </a:r>
            <a:r>
              <a:rPr lang="en-US" dirty="0" smtClean="0"/>
              <a:t> </a:t>
            </a:r>
            <a:r>
              <a:rPr lang="en-US" dirty="0" err="1"/>
              <a:t>za</a:t>
            </a:r>
            <a:r>
              <a:rPr lang="en-US" dirty="0"/>
              <a:t> </a:t>
            </a:r>
            <a:r>
              <a:rPr lang="en-US" dirty="0" err="1"/>
              <a:t>nebo</a:t>
            </a:r>
            <a:r>
              <a:rPr lang="en-US" dirty="0"/>
              <a:t>, </a:t>
            </a:r>
            <a:r>
              <a:rPr lang="hr-HR" dirty="0" err="1"/>
              <a:t>M</a:t>
            </a:r>
            <a:r>
              <a:rPr lang="en-US" dirty="0" err="1" smtClean="0"/>
              <a:t>ašta</a:t>
            </a:r>
            <a:r>
              <a:rPr lang="en-US" dirty="0" smtClean="0"/>
              <a:t> </a:t>
            </a:r>
            <a:r>
              <a:rPr lang="en-US" dirty="0" err="1"/>
              <a:t>za</a:t>
            </a:r>
            <a:r>
              <a:rPr lang="en-US" dirty="0"/>
              <a:t> </a:t>
            </a:r>
            <a:r>
              <a:rPr lang="en-US" dirty="0" err="1"/>
              <a:t>zemlju</a:t>
            </a:r>
            <a:r>
              <a:rPr lang="en-US" dirty="0"/>
              <a:t> </a:t>
            </a:r>
            <a:r>
              <a:rPr lang="hr-HR" dirty="0" smtClean="0"/>
              <a:t>i </a:t>
            </a:r>
            <a:r>
              <a:rPr lang="hr-HR" dirty="0"/>
              <a:t>M</a:t>
            </a:r>
            <a:r>
              <a:rPr lang="en-US" dirty="0" err="1" smtClean="0"/>
              <a:t>ašta</a:t>
            </a:r>
            <a:r>
              <a:rPr lang="en-US" dirty="0" smtClean="0"/>
              <a:t> </a:t>
            </a:r>
            <a:r>
              <a:rPr lang="en-US" dirty="0" err="1"/>
              <a:t>za</a:t>
            </a:r>
            <a:r>
              <a:rPr lang="en-US" dirty="0"/>
              <a:t> more. </a:t>
            </a:r>
            <a:r>
              <a:rPr lang="en-US" dirty="0" err="1"/>
              <a:t>Sve</a:t>
            </a:r>
            <a:r>
              <a:rPr lang="en-US" dirty="0"/>
              <a:t> </a:t>
            </a:r>
            <a:r>
              <a:rPr lang="en-US" dirty="0" err="1"/>
              <a:t>bih</a:t>
            </a:r>
            <a:r>
              <a:rPr lang="en-US" dirty="0"/>
              <a:t> </a:t>
            </a:r>
            <a:r>
              <a:rPr lang="en-US" dirty="0" err="1"/>
              <a:t>dala</a:t>
            </a:r>
            <a:r>
              <a:rPr lang="en-US" dirty="0"/>
              <a:t> da </a:t>
            </a:r>
            <a:r>
              <a:rPr lang="en-US" dirty="0" err="1"/>
              <a:t>su</a:t>
            </a:r>
            <a:r>
              <a:rPr lang="en-US" dirty="0"/>
              <a:t> </a:t>
            </a:r>
            <a:r>
              <a:rPr lang="en-US" dirty="0" err="1"/>
              <a:t>za</a:t>
            </a:r>
            <a:r>
              <a:rPr lang="en-US" dirty="0"/>
              <a:t> </a:t>
            </a:r>
            <a:r>
              <a:rPr lang="en-US" dirty="0" err="1"/>
              <a:t>vrijeme</a:t>
            </a:r>
            <a:r>
              <a:rPr lang="en-US" dirty="0"/>
              <a:t> </a:t>
            </a:r>
            <a:r>
              <a:rPr lang="en-US" dirty="0" err="1"/>
              <a:t>Domovinskoga</a:t>
            </a:r>
            <a:r>
              <a:rPr lang="en-US" dirty="0"/>
              <a:t> rata </a:t>
            </a:r>
            <a:r>
              <a:rPr lang="en-US" dirty="0" err="1"/>
              <a:t>svi</a:t>
            </a:r>
            <a:r>
              <a:rPr lang="en-US" dirty="0"/>
              <a:t> </a:t>
            </a:r>
            <a:r>
              <a:rPr lang="en-US" dirty="0" err="1"/>
              <a:t>gledali</a:t>
            </a:r>
            <a:r>
              <a:rPr lang="en-US" dirty="0"/>
              <a:t> </a:t>
            </a:r>
            <a:r>
              <a:rPr lang="en-US" dirty="0" err="1"/>
              <a:t>na</a:t>
            </a:r>
            <a:r>
              <a:rPr lang="en-US" dirty="0"/>
              <a:t> </a:t>
            </a:r>
            <a:r>
              <a:rPr lang="en-US" dirty="0" err="1"/>
              <a:t>svijet</a:t>
            </a:r>
            <a:r>
              <a:rPr lang="en-US" dirty="0"/>
              <a:t> </a:t>
            </a:r>
            <a:r>
              <a:rPr lang="en-US" dirty="0" err="1"/>
              <a:t>kao</a:t>
            </a:r>
            <a:r>
              <a:rPr lang="en-US" dirty="0"/>
              <a:t> </a:t>
            </a:r>
            <a:r>
              <a:rPr lang="en-US" dirty="0" err="1"/>
              <a:t>djeca</a:t>
            </a:r>
            <a:r>
              <a:rPr lang="en-US" dirty="0"/>
              <a:t>, </a:t>
            </a:r>
            <a:r>
              <a:rPr lang="en-US" dirty="0" err="1"/>
              <a:t>nikada</a:t>
            </a:r>
            <a:r>
              <a:rPr lang="en-US" dirty="0"/>
              <a:t> </a:t>
            </a:r>
            <a:r>
              <a:rPr lang="en-US" dirty="0" smtClean="0"/>
              <a:t>ne</a:t>
            </a:r>
            <a:r>
              <a:rPr lang="hr-HR" dirty="0" smtClean="0"/>
              <a:t> </a:t>
            </a:r>
            <a:r>
              <a:rPr lang="en-US" dirty="0" smtClean="0"/>
              <a:t>bi </a:t>
            </a:r>
            <a:r>
              <a:rPr lang="en-US" dirty="0" err="1"/>
              <a:t>došlo</a:t>
            </a:r>
            <a:r>
              <a:rPr lang="en-US" dirty="0"/>
              <a:t> do </a:t>
            </a:r>
            <a:r>
              <a:rPr lang="en-US" dirty="0" err="1"/>
              <a:t>ovakvog</a:t>
            </a:r>
            <a:r>
              <a:rPr lang="en-US" dirty="0"/>
              <a:t> </a:t>
            </a:r>
            <a:r>
              <a:rPr lang="en-US" dirty="0" err="1"/>
              <a:t>tragičnog</a:t>
            </a:r>
            <a:r>
              <a:rPr lang="en-US" dirty="0"/>
              <a:t> </a:t>
            </a:r>
            <a:r>
              <a:rPr lang="en-US" dirty="0" err="1"/>
              <a:t>događaja</a:t>
            </a:r>
            <a:r>
              <a:rPr lang="en-US" dirty="0"/>
              <a:t>, no </a:t>
            </a:r>
            <a:r>
              <a:rPr lang="en-US" dirty="0" err="1"/>
              <a:t>nažalost</a:t>
            </a:r>
            <a:r>
              <a:rPr lang="en-US" dirty="0"/>
              <a:t> </a:t>
            </a:r>
            <a:r>
              <a:rPr lang="en-US" dirty="0" err="1"/>
              <a:t>što</a:t>
            </a:r>
            <a:r>
              <a:rPr lang="en-US" dirty="0"/>
              <a:t> je </a:t>
            </a:r>
            <a:r>
              <a:rPr lang="en-US" dirty="0" err="1"/>
              <a:t>učinjeno</a:t>
            </a:r>
            <a:r>
              <a:rPr lang="en-US" dirty="0"/>
              <a:t>, </a:t>
            </a:r>
            <a:r>
              <a:rPr lang="en-US" dirty="0" err="1"/>
              <a:t>učinjeno</a:t>
            </a:r>
            <a:r>
              <a:rPr lang="en-US" dirty="0"/>
              <a:t> je. U </a:t>
            </a:r>
            <a:r>
              <a:rPr lang="en-US" dirty="0" err="1"/>
              <a:t>ovom</a:t>
            </a:r>
            <a:r>
              <a:rPr lang="en-US" dirty="0"/>
              <a:t> </a:t>
            </a:r>
            <a:r>
              <a:rPr lang="en-US" dirty="0" err="1"/>
              <a:t>trenutku</a:t>
            </a:r>
            <a:r>
              <a:rPr lang="en-US" dirty="0"/>
              <a:t> ne </a:t>
            </a:r>
            <a:r>
              <a:rPr lang="en-US" dirty="0" err="1"/>
              <a:t>možemo</a:t>
            </a:r>
            <a:r>
              <a:rPr lang="en-US" dirty="0"/>
              <a:t> </a:t>
            </a:r>
            <a:r>
              <a:rPr lang="en-US" dirty="0" err="1"/>
              <a:t>učiniti</a:t>
            </a:r>
            <a:r>
              <a:rPr lang="en-US" dirty="0"/>
              <a:t> </a:t>
            </a:r>
            <a:r>
              <a:rPr lang="en-US" dirty="0" err="1" smtClean="0"/>
              <a:t>ništa</a:t>
            </a:r>
            <a:r>
              <a:rPr lang="hr-HR" dirty="0" smtClean="0"/>
              <a:t>,</a:t>
            </a:r>
            <a:r>
              <a:rPr lang="en-US" dirty="0" smtClean="0"/>
              <a:t> </a:t>
            </a:r>
            <a:r>
              <a:rPr lang="en-US" dirty="0" err="1"/>
              <a:t>osim</a:t>
            </a:r>
            <a:r>
              <a:rPr lang="en-US" dirty="0"/>
              <a:t> </a:t>
            </a:r>
            <a:r>
              <a:rPr lang="en-US" dirty="0" err="1"/>
              <a:t>nadati</a:t>
            </a:r>
            <a:r>
              <a:rPr lang="en-US" dirty="0"/>
              <a:t> se da se </a:t>
            </a:r>
            <a:r>
              <a:rPr lang="en-US" dirty="0" err="1"/>
              <a:t>takvo</a:t>
            </a:r>
            <a:r>
              <a:rPr lang="en-US" dirty="0"/>
              <a:t> </a:t>
            </a:r>
            <a:r>
              <a:rPr lang="en-US" dirty="0" err="1"/>
              <a:t>što</a:t>
            </a:r>
            <a:r>
              <a:rPr lang="en-US" dirty="0"/>
              <a:t> </a:t>
            </a:r>
            <a:r>
              <a:rPr lang="en-US" dirty="0" err="1"/>
              <a:t>više</a:t>
            </a:r>
            <a:r>
              <a:rPr lang="en-US" dirty="0"/>
              <a:t> </a:t>
            </a:r>
            <a:r>
              <a:rPr lang="en-US" dirty="0" err="1"/>
              <a:t>nikada</a:t>
            </a:r>
            <a:r>
              <a:rPr lang="en-US" dirty="0"/>
              <a:t> </a:t>
            </a:r>
            <a:r>
              <a:rPr lang="en-US" dirty="0" err="1"/>
              <a:t>neće</a:t>
            </a:r>
            <a:r>
              <a:rPr lang="en-US" dirty="0"/>
              <a:t> </a:t>
            </a:r>
            <a:r>
              <a:rPr lang="en-US" dirty="0" err="1"/>
              <a:t>ponoviti</a:t>
            </a:r>
            <a:r>
              <a:rPr lang="en-US" dirty="0" smtClean="0"/>
              <a:t>.</a:t>
            </a:r>
            <a:r>
              <a:rPr lang="hr-HR" dirty="0" smtClean="0"/>
              <a:t>- H. R. </a:t>
            </a:r>
            <a:endParaRPr lang="en-US" dirty="0"/>
          </a:p>
        </p:txBody>
      </p:sp>
    </p:spTree>
    <p:extLst>
      <p:ext uri="{BB962C8B-B14F-4D97-AF65-F5344CB8AC3E}">
        <p14:creationId xmlns:p14="http://schemas.microsoft.com/office/powerpoint/2010/main" val="37060222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D85DFC-A9E6-6F54-C259-E64D758CFDDC}"/>
              </a:ext>
            </a:extLst>
          </p:cNvPr>
          <p:cNvSpPr>
            <a:spLocks noGrp="1"/>
          </p:cNvSpPr>
          <p:nvPr>
            <p:ph type="title"/>
          </p:nvPr>
        </p:nvSpPr>
        <p:spPr/>
        <p:txBody>
          <a:bodyPr>
            <a:normAutofit/>
          </a:bodyPr>
          <a:lstStyle/>
          <a:p>
            <a:r>
              <a:rPr lang="hr-HR" sz="2800" b="1" dirty="0"/>
              <a:t>Moje miš</a:t>
            </a:r>
            <a:r>
              <a:rPr lang="en-GB" sz="2800" b="1" dirty="0" err="1"/>
              <a:t>ljenje</a:t>
            </a:r>
            <a:r>
              <a:rPr lang="en-GB" sz="2800" b="1" dirty="0"/>
              <a:t> o </a:t>
            </a:r>
            <a:r>
              <a:rPr lang="en-GB" sz="2800" b="1" dirty="0" err="1"/>
              <a:t>citatu</a:t>
            </a:r>
            <a:r>
              <a:rPr lang="en-GB" sz="2800" b="1" dirty="0"/>
              <a:t> </a:t>
            </a:r>
            <a:endParaRPr lang="en-US" sz="2800" b="1" dirty="0"/>
          </a:p>
        </p:txBody>
      </p:sp>
      <p:sp>
        <p:nvSpPr>
          <p:cNvPr id="3" name="Content Placeholder 2">
            <a:extLst>
              <a:ext uri="{FF2B5EF4-FFF2-40B4-BE49-F238E27FC236}">
                <a16:creationId xmlns:a16="http://schemas.microsoft.com/office/drawing/2014/main" xmlns="" id="{43AA09B4-21C6-9EA5-504B-92FE4A621A5C}"/>
              </a:ext>
            </a:extLst>
          </p:cNvPr>
          <p:cNvSpPr>
            <a:spLocks noGrp="1"/>
          </p:cNvSpPr>
          <p:nvPr>
            <p:ph idx="1"/>
          </p:nvPr>
        </p:nvSpPr>
        <p:spPr/>
        <p:txBody>
          <a:bodyPr vert="horz" lIns="91440" tIns="45720" rIns="91440" bIns="45720" rtlCol="0" anchor="t">
            <a:normAutofit/>
          </a:bodyPr>
          <a:lstStyle/>
          <a:p>
            <a:r>
              <a:rPr lang="en-US" dirty="0" err="1"/>
              <a:t>Slažem</a:t>
            </a:r>
            <a:r>
              <a:rPr lang="en-US" dirty="0"/>
              <a:t> se s </a:t>
            </a:r>
            <a:r>
              <a:rPr lang="hr-HR" dirty="0" smtClean="0"/>
              <a:t>autorom</a:t>
            </a:r>
            <a:r>
              <a:rPr lang="en-US" dirty="0" smtClean="0"/>
              <a:t> </a:t>
            </a:r>
            <a:r>
              <a:rPr lang="en-US" dirty="0"/>
              <a:t>da bi </a:t>
            </a:r>
            <a:r>
              <a:rPr lang="en-US" dirty="0" err="1"/>
              <a:t>odrasli</a:t>
            </a:r>
            <a:r>
              <a:rPr lang="en-US" dirty="0"/>
              <a:t> </a:t>
            </a:r>
            <a:r>
              <a:rPr lang="en-US" dirty="0" err="1"/>
              <a:t>svoje</a:t>
            </a:r>
            <a:r>
              <a:rPr lang="en-US" dirty="0"/>
              <a:t> </a:t>
            </a:r>
            <a:r>
              <a:rPr lang="en-US" dirty="0" err="1"/>
              <a:t>savjetnike</a:t>
            </a:r>
            <a:r>
              <a:rPr lang="en-US" dirty="0"/>
              <a:t> </a:t>
            </a:r>
            <a:r>
              <a:rPr lang="en-US" dirty="0" err="1"/>
              <a:t>trebali</a:t>
            </a:r>
            <a:r>
              <a:rPr lang="en-US" dirty="0"/>
              <a:t> </a:t>
            </a:r>
            <a:r>
              <a:rPr lang="en-US" dirty="0" err="1"/>
              <a:t>tražiti</a:t>
            </a:r>
            <a:r>
              <a:rPr lang="en-US" dirty="0"/>
              <a:t> </a:t>
            </a:r>
            <a:r>
              <a:rPr lang="en-US" dirty="0" err="1"/>
              <a:t>među</a:t>
            </a:r>
            <a:r>
              <a:rPr lang="en-US" dirty="0"/>
              <a:t> </a:t>
            </a:r>
            <a:r>
              <a:rPr lang="en-US" dirty="0" err="1"/>
              <a:t>djecom</a:t>
            </a:r>
            <a:r>
              <a:rPr lang="en-US" dirty="0"/>
              <a:t>. </a:t>
            </a:r>
            <a:r>
              <a:rPr lang="en-US" dirty="0" err="1"/>
              <a:t>Djeca</a:t>
            </a:r>
            <a:r>
              <a:rPr lang="en-US" dirty="0"/>
              <a:t> </a:t>
            </a:r>
            <a:r>
              <a:rPr lang="en-US" dirty="0" err="1"/>
              <a:t>su</a:t>
            </a:r>
            <a:r>
              <a:rPr lang="en-US" dirty="0"/>
              <a:t> </a:t>
            </a:r>
            <a:r>
              <a:rPr lang="en-US" dirty="0" err="1"/>
              <a:t>mlada</a:t>
            </a:r>
            <a:r>
              <a:rPr lang="en-US" dirty="0"/>
              <a:t> </a:t>
            </a:r>
            <a:r>
              <a:rPr lang="hr-HR" dirty="0" smtClean="0"/>
              <a:t>i </a:t>
            </a:r>
            <a:r>
              <a:rPr lang="en-US" dirty="0" err="1" smtClean="0"/>
              <a:t>nikada</a:t>
            </a:r>
            <a:r>
              <a:rPr lang="en-US" dirty="0" smtClean="0"/>
              <a:t> </a:t>
            </a:r>
            <a:r>
              <a:rPr lang="en-US" dirty="0"/>
              <a:t>ne bi </a:t>
            </a:r>
            <a:r>
              <a:rPr lang="en-US" dirty="0" err="1"/>
              <a:t>napravila</a:t>
            </a:r>
            <a:r>
              <a:rPr lang="en-US" dirty="0"/>
              <a:t> </a:t>
            </a:r>
            <a:r>
              <a:rPr lang="en-US" dirty="0" err="1"/>
              <a:t>nešto</a:t>
            </a:r>
            <a:r>
              <a:rPr lang="en-US" dirty="0"/>
              <a:t> </a:t>
            </a:r>
            <a:r>
              <a:rPr lang="en-US" dirty="0" err="1"/>
              <a:t>zlo</a:t>
            </a:r>
            <a:r>
              <a:rPr lang="en-US" dirty="0"/>
              <a:t> </a:t>
            </a:r>
            <a:r>
              <a:rPr lang="hr-HR" dirty="0" smtClean="0"/>
              <a:t>i </a:t>
            </a:r>
            <a:r>
              <a:rPr lang="en-US" dirty="0" err="1" smtClean="0"/>
              <a:t>pokvareno</a:t>
            </a:r>
            <a:r>
              <a:rPr lang="en-US" dirty="0"/>
              <a:t>. </a:t>
            </a:r>
            <a:r>
              <a:rPr lang="en-US" dirty="0" err="1"/>
              <a:t>Djeca</a:t>
            </a:r>
            <a:r>
              <a:rPr lang="en-US" dirty="0"/>
              <a:t> </a:t>
            </a:r>
            <a:r>
              <a:rPr lang="en-US" dirty="0" err="1"/>
              <a:t>nikada</a:t>
            </a:r>
            <a:r>
              <a:rPr lang="en-US" dirty="0"/>
              <a:t> ne bi </a:t>
            </a:r>
            <a:r>
              <a:rPr lang="en-US" dirty="0" err="1"/>
              <a:t>započela</a:t>
            </a:r>
            <a:r>
              <a:rPr lang="en-US" dirty="0"/>
              <a:t> rat. </a:t>
            </a:r>
            <a:r>
              <a:rPr lang="en-US" dirty="0" err="1"/>
              <a:t>Djeca</a:t>
            </a:r>
            <a:r>
              <a:rPr lang="en-US" dirty="0"/>
              <a:t> </a:t>
            </a:r>
            <a:r>
              <a:rPr lang="en-US" dirty="0" err="1"/>
              <a:t>na</a:t>
            </a:r>
            <a:r>
              <a:rPr lang="en-US" dirty="0"/>
              <a:t> </a:t>
            </a:r>
            <a:r>
              <a:rPr lang="en-US" dirty="0" err="1" smtClean="0"/>
              <a:t>sv</a:t>
            </a:r>
            <a:r>
              <a:rPr lang="hr-HR" dirty="0" smtClean="0"/>
              <a:t>i</a:t>
            </a:r>
            <a:r>
              <a:rPr lang="en-US" dirty="0" smtClean="0"/>
              <a:t>jet </a:t>
            </a:r>
            <a:r>
              <a:rPr lang="en-US" dirty="0" err="1"/>
              <a:t>gledaju</a:t>
            </a:r>
            <a:r>
              <a:rPr lang="en-US" dirty="0"/>
              <a:t> </a:t>
            </a:r>
            <a:r>
              <a:rPr lang="en-US" dirty="0" err="1"/>
              <a:t>drugačije</a:t>
            </a:r>
            <a:r>
              <a:rPr lang="en-US" dirty="0"/>
              <a:t> </a:t>
            </a:r>
            <a:r>
              <a:rPr lang="hr-HR" dirty="0" smtClean="0"/>
              <a:t>od</a:t>
            </a:r>
            <a:r>
              <a:rPr lang="en-US" dirty="0" smtClean="0"/>
              <a:t> </a:t>
            </a:r>
            <a:r>
              <a:rPr lang="en-US" dirty="0" err="1"/>
              <a:t>odrasli</a:t>
            </a:r>
            <a:r>
              <a:rPr lang="en-US" dirty="0"/>
              <a:t>. Ne </a:t>
            </a:r>
            <a:r>
              <a:rPr lang="en-US" dirty="0" err="1"/>
              <a:t>razmišljaju</a:t>
            </a:r>
            <a:r>
              <a:rPr lang="en-US" dirty="0"/>
              <a:t> o </a:t>
            </a:r>
            <a:r>
              <a:rPr lang="en-US" dirty="0" err="1" smtClean="0"/>
              <a:t>bogatstvu</a:t>
            </a:r>
            <a:r>
              <a:rPr lang="hr-HR" dirty="0" smtClean="0"/>
              <a:t>,</a:t>
            </a:r>
            <a:r>
              <a:rPr lang="en-US" dirty="0"/>
              <a:t> </a:t>
            </a:r>
            <a:r>
              <a:rPr lang="en-US" dirty="0" err="1" smtClean="0"/>
              <a:t>samo</a:t>
            </a:r>
            <a:r>
              <a:rPr lang="en-US" dirty="0" smtClean="0"/>
              <a:t> </a:t>
            </a:r>
            <a:r>
              <a:rPr lang="en-US" dirty="0" err="1"/>
              <a:t>žele</a:t>
            </a:r>
            <a:r>
              <a:rPr lang="en-US" dirty="0"/>
              <a:t> </a:t>
            </a:r>
            <a:r>
              <a:rPr lang="en-US" dirty="0" err="1"/>
              <a:t>živjeti</a:t>
            </a:r>
            <a:r>
              <a:rPr lang="en-US" dirty="0"/>
              <a:t> </a:t>
            </a:r>
            <a:r>
              <a:rPr lang="en-US" dirty="0" err="1"/>
              <a:t>i</a:t>
            </a:r>
            <a:r>
              <a:rPr lang="en-US" dirty="0"/>
              <a:t> </a:t>
            </a:r>
            <a:r>
              <a:rPr lang="en-US" dirty="0" err="1"/>
              <a:t>zabavljati</a:t>
            </a:r>
            <a:r>
              <a:rPr lang="en-US" dirty="0"/>
              <a:t> se. </a:t>
            </a:r>
            <a:r>
              <a:rPr lang="en-US" dirty="0" err="1"/>
              <a:t>Kad</a:t>
            </a:r>
            <a:r>
              <a:rPr lang="en-US" dirty="0"/>
              <a:t> </a:t>
            </a:r>
            <a:r>
              <a:rPr lang="en-US" dirty="0" err="1"/>
              <a:t>netko</a:t>
            </a:r>
            <a:r>
              <a:rPr lang="en-US" dirty="0"/>
              <a:t> </a:t>
            </a:r>
            <a:r>
              <a:rPr lang="en-US" dirty="0" err="1"/>
              <a:t>ima</a:t>
            </a:r>
            <a:r>
              <a:rPr lang="en-US" dirty="0"/>
              <a:t> </a:t>
            </a:r>
            <a:r>
              <a:rPr lang="en-US" dirty="0" err="1"/>
              <a:t>veliku</a:t>
            </a:r>
            <a:r>
              <a:rPr lang="en-US" dirty="0"/>
              <a:t> </a:t>
            </a:r>
            <a:r>
              <a:rPr lang="en-US" dirty="0" err="1" smtClean="0"/>
              <a:t>maštu</a:t>
            </a:r>
            <a:r>
              <a:rPr lang="hr-HR" dirty="0" smtClean="0"/>
              <a:t>,</a:t>
            </a:r>
            <a:r>
              <a:rPr lang="en-US" dirty="0" smtClean="0"/>
              <a:t> ne</a:t>
            </a:r>
            <a:r>
              <a:rPr lang="hr-HR" dirty="0" smtClean="0"/>
              <a:t> </a:t>
            </a:r>
            <a:r>
              <a:rPr lang="en-US" dirty="0" smtClean="0"/>
              <a:t>bi </a:t>
            </a:r>
            <a:r>
              <a:rPr lang="en-US" dirty="0" err="1"/>
              <a:t>na</a:t>
            </a:r>
            <a:r>
              <a:rPr lang="en-US" dirty="0"/>
              <a:t> </a:t>
            </a:r>
            <a:r>
              <a:rPr lang="en-US" dirty="0" err="1"/>
              <a:t>svjet</a:t>
            </a:r>
            <a:r>
              <a:rPr lang="en-US" dirty="0"/>
              <a:t> </a:t>
            </a:r>
            <a:r>
              <a:rPr lang="en-US" dirty="0" err="1"/>
              <a:t>gledao</a:t>
            </a:r>
            <a:r>
              <a:rPr lang="en-US" dirty="0"/>
              <a:t> </a:t>
            </a:r>
            <a:r>
              <a:rPr lang="en-US" dirty="0" err="1"/>
              <a:t>kao</a:t>
            </a:r>
            <a:r>
              <a:rPr lang="en-US" dirty="0"/>
              <a:t> </a:t>
            </a:r>
            <a:r>
              <a:rPr lang="en-US" dirty="0" err="1"/>
              <a:t>oni</a:t>
            </a:r>
            <a:r>
              <a:rPr lang="en-US" dirty="0"/>
              <a:t> </a:t>
            </a:r>
            <a:r>
              <a:rPr lang="en-US" dirty="0" err="1"/>
              <a:t>ljudi</a:t>
            </a:r>
            <a:r>
              <a:rPr lang="en-US" dirty="0"/>
              <a:t> </a:t>
            </a:r>
            <a:r>
              <a:rPr lang="en-US" dirty="0" err="1"/>
              <a:t>koji</a:t>
            </a:r>
            <a:r>
              <a:rPr lang="en-US" dirty="0"/>
              <a:t> </a:t>
            </a:r>
            <a:r>
              <a:rPr lang="en-US" dirty="0" err="1"/>
              <a:t>razmišljaju</a:t>
            </a:r>
            <a:r>
              <a:rPr lang="en-US" dirty="0"/>
              <a:t> </a:t>
            </a:r>
            <a:r>
              <a:rPr lang="en-US" dirty="0" err="1"/>
              <a:t>samo</a:t>
            </a:r>
            <a:r>
              <a:rPr lang="en-US" dirty="0"/>
              <a:t> o </a:t>
            </a:r>
            <a:r>
              <a:rPr lang="en-US" dirty="0" err="1"/>
              <a:t>sebi</a:t>
            </a:r>
            <a:r>
              <a:rPr lang="en-US" dirty="0"/>
              <a:t> </a:t>
            </a:r>
            <a:r>
              <a:rPr lang="en-US" dirty="0" err="1"/>
              <a:t>i</a:t>
            </a:r>
            <a:r>
              <a:rPr lang="en-US" dirty="0"/>
              <a:t> </a:t>
            </a:r>
            <a:r>
              <a:rPr lang="en-US" dirty="0" err="1"/>
              <a:t>bogatstvu</a:t>
            </a:r>
            <a:r>
              <a:rPr lang="en-US" dirty="0"/>
              <a:t>. </a:t>
            </a:r>
            <a:r>
              <a:rPr lang="en-US" dirty="0" err="1"/>
              <a:t>Ljudi</a:t>
            </a:r>
            <a:r>
              <a:rPr lang="en-US" dirty="0"/>
              <a:t> s </a:t>
            </a:r>
            <a:r>
              <a:rPr lang="en-US" dirty="0" err="1"/>
              <a:t>većom</a:t>
            </a:r>
            <a:r>
              <a:rPr lang="en-US" dirty="0"/>
              <a:t> </a:t>
            </a:r>
            <a:r>
              <a:rPr lang="en-US" dirty="0" err="1"/>
              <a:t>maštom</a:t>
            </a:r>
            <a:r>
              <a:rPr lang="en-US" dirty="0"/>
              <a:t> </a:t>
            </a:r>
            <a:r>
              <a:rPr lang="en-US" dirty="0" err="1"/>
              <a:t>na</a:t>
            </a:r>
            <a:r>
              <a:rPr lang="en-US" dirty="0"/>
              <a:t> </a:t>
            </a:r>
            <a:r>
              <a:rPr lang="en-US" dirty="0" err="1" smtClean="0"/>
              <a:t>sv</a:t>
            </a:r>
            <a:r>
              <a:rPr lang="hr-HR" dirty="0" smtClean="0"/>
              <a:t>i</a:t>
            </a:r>
            <a:r>
              <a:rPr lang="en-US" dirty="0" smtClean="0"/>
              <a:t>jet </a:t>
            </a:r>
            <a:r>
              <a:rPr lang="en-US" dirty="0" err="1"/>
              <a:t>gledaju</a:t>
            </a:r>
            <a:r>
              <a:rPr lang="en-US" dirty="0"/>
              <a:t> </a:t>
            </a:r>
            <a:r>
              <a:rPr lang="en-US" dirty="0" err="1"/>
              <a:t>čarobnije</a:t>
            </a:r>
            <a:r>
              <a:rPr lang="en-US" dirty="0"/>
              <a:t> </a:t>
            </a:r>
            <a:r>
              <a:rPr lang="hr-HR" dirty="0" smtClean="0"/>
              <a:t>i</a:t>
            </a:r>
            <a:r>
              <a:rPr lang="en-US" dirty="0" smtClean="0"/>
              <a:t> </a:t>
            </a:r>
            <a:r>
              <a:rPr lang="en-US" dirty="0"/>
              <a:t>vide </a:t>
            </a:r>
            <a:r>
              <a:rPr lang="en-US" dirty="0" err="1"/>
              <a:t>manje</a:t>
            </a:r>
            <a:r>
              <a:rPr lang="en-US" dirty="0"/>
              <a:t> </a:t>
            </a:r>
            <a:r>
              <a:rPr lang="en-US" dirty="0" err="1"/>
              <a:t>zla</a:t>
            </a:r>
            <a:r>
              <a:rPr lang="en-US" dirty="0"/>
              <a:t> u </a:t>
            </a:r>
            <a:r>
              <a:rPr lang="en-US" dirty="0" err="1"/>
              <a:t>njemu</a:t>
            </a:r>
            <a:r>
              <a:rPr lang="en-US" dirty="0"/>
              <a:t>. </a:t>
            </a:r>
            <a:r>
              <a:rPr lang="en-US" dirty="0" err="1"/>
              <a:t>Zato</a:t>
            </a:r>
            <a:r>
              <a:rPr lang="en-US" dirty="0"/>
              <a:t> bi </a:t>
            </a:r>
            <a:r>
              <a:rPr lang="en-US" dirty="0" err="1"/>
              <a:t>svi</a:t>
            </a:r>
            <a:r>
              <a:rPr lang="en-US" dirty="0"/>
              <a:t> </a:t>
            </a:r>
            <a:r>
              <a:rPr lang="en-US" dirty="0" err="1"/>
              <a:t>ljudi</a:t>
            </a:r>
            <a:r>
              <a:rPr lang="en-US" dirty="0"/>
              <a:t> </a:t>
            </a:r>
            <a:r>
              <a:rPr lang="en-US" dirty="0" err="1"/>
              <a:t>trebali</a:t>
            </a:r>
            <a:r>
              <a:rPr lang="en-US" dirty="0"/>
              <a:t> </a:t>
            </a:r>
            <a:r>
              <a:rPr lang="en-US" dirty="0" err="1" smtClean="0"/>
              <a:t>razvi</a:t>
            </a:r>
            <a:r>
              <a:rPr lang="hr-HR" dirty="0" smtClean="0"/>
              <a:t>jati svoju</a:t>
            </a:r>
            <a:r>
              <a:rPr lang="en-US" dirty="0" smtClean="0"/>
              <a:t> </a:t>
            </a:r>
            <a:r>
              <a:rPr lang="en-US" dirty="0" err="1"/>
              <a:t>maštu</a:t>
            </a:r>
            <a:r>
              <a:rPr lang="en-US" dirty="0" smtClean="0"/>
              <a:t>.</a:t>
            </a:r>
            <a:r>
              <a:rPr lang="hr-HR" dirty="0" smtClean="0"/>
              <a:t> – M. M.</a:t>
            </a:r>
            <a:endParaRPr lang="en-US" dirty="0"/>
          </a:p>
        </p:txBody>
      </p:sp>
    </p:spTree>
    <p:extLst>
      <p:ext uri="{BB962C8B-B14F-4D97-AF65-F5344CB8AC3E}">
        <p14:creationId xmlns:p14="http://schemas.microsoft.com/office/powerpoint/2010/main" val="18631792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8A603046-0449-9A48-A381-913D9FE430E9}"/>
              </a:ext>
            </a:extLst>
          </p:cNvPr>
          <p:cNvSpPr>
            <a:spLocks noGrp="1"/>
          </p:cNvSpPr>
          <p:nvPr>
            <p:ph type="title"/>
          </p:nvPr>
        </p:nvSpPr>
        <p:spPr>
          <a:xfrm>
            <a:off x="1069848" y="502921"/>
            <a:ext cx="9634011" cy="914400"/>
          </a:xfrm>
        </p:spPr>
        <p:txBody>
          <a:bodyPr>
            <a:normAutofit/>
          </a:bodyPr>
          <a:lstStyle/>
          <a:p>
            <a:r>
              <a:rPr lang="hr-HR" sz="2800" b="1" dirty="0"/>
              <a:t>Moje miš</a:t>
            </a:r>
            <a:r>
              <a:rPr lang="en-GB" sz="2800" b="1" dirty="0" err="1"/>
              <a:t>ljenje</a:t>
            </a:r>
            <a:r>
              <a:rPr lang="en-GB" sz="2800" b="1" dirty="0"/>
              <a:t> o </a:t>
            </a:r>
            <a:r>
              <a:rPr lang="en-GB" sz="2800" b="1" dirty="0" err="1"/>
              <a:t>citatu</a:t>
            </a:r>
            <a:r>
              <a:rPr lang="en-GB" sz="2800" b="1" dirty="0"/>
              <a:t> </a:t>
            </a:r>
            <a:endParaRPr lang="sr-Latn-RS" sz="2800" b="1" dirty="0"/>
          </a:p>
        </p:txBody>
      </p:sp>
      <p:sp>
        <p:nvSpPr>
          <p:cNvPr id="3" name="Rezervirano mjesto sadržaja 2">
            <a:extLst>
              <a:ext uri="{FF2B5EF4-FFF2-40B4-BE49-F238E27FC236}">
                <a16:creationId xmlns:a16="http://schemas.microsoft.com/office/drawing/2014/main" xmlns="" id="{77918C00-F2A0-DC4E-8BE1-AAB91B3819E3}"/>
              </a:ext>
            </a:extLst>
          </p:cNvPr>
          <p:cNvSpPr>
            <a:spLocks noGrp="1"/>
          </p:cNvSpPr>
          <p:nvPr>
            <p:ph idx="1"/>
          </p:nvPr>
        </p:nvSpPr>
        <p:spPr>
          <a:xfrm>
            <a:off x="592683" y="1417321"/>
            <a:ext cx="10111176" cy="4647279"/>
          </a:xfrm>
        </p:spPr>
        <p:txBody>
          <a:bodyPr>
            <a:normAutofit fontScale="85000" lnSpcReduction="10000"/>
          </a:bodyPr>
          <a:lstStyle/>
          <a:p>
            <a:r>
              <a:rPr lang="hr-HR" dirty="0"/>
              <a:t>Slažem se </a:t>
            </a:r>
            <a:r>
              <a:rPr lang="hr-HR" dirty="0" smtClean="0"/>
              <a:t>s </a:t>
            </a:r>
            <a:r>
              <a:rPr lang="hr-HR" dirty="0"/>
              <a:t>autorom da bi djeca trebala upravljati svijetom. Djeca ne znaju drugome namjerno nanositi bol i tugu. Njihov svijet je bezbrižan, sretan, djeca su uvjerena da mogu postići i ono nemoguće. Oni nemaju prepreka, pa sam sigurna da im ništa ne bi stvaralo prepreku da naprave veseliji svijet. Odrasli </a:t>
            </a:r>
            <a:r>
              <a:rPr lang="hr-HR" dirty="0" smtClean="0"/>
              <a:t>ljudi </a:t>
            </a:r>
            <a:r>
              <a:rPr lang="hr-HR" dirty="0"/>
              <a:t>ne razmišljaju dovoljno dobro kao djeca. Odraslu su izmislili rat, a djeca bi zasigurno neki sukob riješili igrom, a ne ubijanjem i ratovanjem. Autor je potpuno </a:t>
            </a:r>
            <a:r>
              <a:rPr lang="hr-HR" dirty="0" smtClean="0"/>
              <a:t>u pravu </a:t>
            </a:r>
            <a:r>
              <a:rPr lang="hr-HR" dirty="0"/>
              <a:t>o uvođenju škole za maštu. Prijedlog je dobro osmišljen, i </a:t>
            </a:r>
            <a:r>
              <a:rPr lang="hr-HR" dirty="0" smtClean="0"/>
              <a:t>u potpunosti </a:t>
            </a:r>
            <a:r>
              <a:rPr lang="hr-HR" dirty="0"/>
              <a:t>se slažem sa njim. Neka djeca</a:t>
            </a:r>
            <a:r>
              <a:rPr lang="hr-HR" sz="1800" dirty="0">
                <a:solidFill>
                  <a:srgbClr val="323232"/>
                </a:solidFill>
                <a:latin typeface="Avenir Next LT Pro" panose="020B0504020202020204" pitchFamily="34" charset="-18"/>
              </a:rPr>
              <a:t> </a:t>
            </a:r>
            <a:r>
              <a:rPr lang="hr-HR" dirty="0"/>
              <a:t>previše odrastu, ali nisu oni krivi za to. Kriv je svijet i okolina </a:t>
            </a:r>
            <a:r>
              <a:rPr lang="hr-HR" dirty="0" smtClean="0"/>
              <a:t>koja </a:t>
            </a:r>
            <a:r>
              <a:rPr lang="hr-HR" dirty="0"/>
              <a:t>ih </a:t>
            </a:r>
            <a:r>
              <a:rPr lang="hr-HR" dirty="0" smtClean="0"/>
              <a:t>okružuje. </a:t>
            </a:r>
            <a:r>
              <a:rPr lang="hr-HR" dirty="0"/>
              <a:t>Nije mi jasno zašto svi odrasli </a:t>
            </a:r>
            <a:r>
              <a:rPr lang="hr-HR" dirty="0" smtClean="0"/>
              <a:t>požuruju </a:t>
            </a:r>
            <a:r>
              <a:rPr lang="hr-HR" dirty="0"/>
              <a:t>djecu da </a:t>
            </a:r>
            <a:r>
              <a:rPr lang="hr-HR" dirty="0" smtClean="0"/>
              <a:t>odrastu. </a:t>
            </a:r>
            <a:r>
              <a:rPr lang="hr-HR" dirty="0"/>
              <a:t>Djeca trebaju igru za </a:t>
            </a:r>
            <a:r>
              <a:rPr lang="hr-HR" dirty="0" smtClean="0"/>
              <a:t>razvijanje svoga </a:t>
            </a:r>
            <a:r>
              <a:rPr lang="hr-HR" dirty="0"/>
              <a:t>uma, ali svijet djeci polako oduzima i to što im je najdraže. Djeca ne bi trebala imati obveze koje su </a:t>
            </a:r>
            <a:r>
              <a:rPr lang="hr-HR" dirty="0" smtClean="0"/>
              <a:t>preteške </a:t>
            </a:r>
            <a:r>
              <a:rPr lang="hr-HR" dirty="0"/>
              <a:t>za njihov um. </a:t>
            </a:r>
            <a:r>
              <a:rPr lang="hr-HR" dirty="0" smtClean="0"/>
              <a:t>Odraslim </a:t>
            </a:r>
            <a:r>
              <a:rPr lang="hr-HR" dirty="0"/>
              <a:t>dosadnim ljudima bih savjetovala da hitno poduzmu nešto sa svojom maštom. Nitko nikada ne treba do kraja </a:t>
            </a:r>
            <a:r>
              <a:rPr lang="hr-HR" dirty="0" smtClean="0"/>
              <a:t>odrasti! Bitno </a:t>
            </a:r>
            <a:r>
              <a:rPr lang="hr-HR" dirty="0"/>
              <a:t>je zadržati barem malo mašte i dječjeg uma. Ljudi koji istinski osjećaju da nisu </a:t>
            </a:r>
            <a:r>
              <a:rPr lang="hr-HR" dirty="0" smtClean="0"/>
              <a:t>dovoljno </a:t>
            </a:r>
            <a:r>
              <a:rPr lang="hr-HR" dirty="0"/>
              <a:t>odrasli, ne trebaju se žuriti, polako. Najbolje bi bilo da nikada ne odrastu! </a:t>
            </a:r>
            <a:r>
              <a:rPr lang="hr-HR" dirty="0" smtClean="0"/>
              <a:t>– L. M. </a:t>
            </a:r>
            <a:endParaRPr lang="sr-Latn-RS" dirty="0"/>
          </a:p>
        </p:txBody>
      </p:sp>
    </p:spTree>
    <p:extLst>
      <p:ext uri="{BB962C8B-B14F-4D97-AF65-F5344CB8AC3E}">
        <p14:creationId xmlns:p14="http://schemas.microsoft.com/office/powerpoint/2010/main" val="23451353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840B24-0F99-86AB-5A52-D7BD3B72D908}"/>
              </a:ext>
            </a:extLst>
          </p:cNvPr>
          <p:cNvSpPr>
            <a:spLocks noGrp="1"/>
          </p:cNvSpPr>
          <p:nvPr>
            <p:ph type="title"/>
          </p:nvPr>
        </p:nvSpPr>
        <p:spPr>
          <a:xfrm>
            <a:off x="1069848" y="502921"/>
            <a:ext cx="9634011" cy="1143000"/>
          </a:xfrm>
        </p:spPr>
        <p:txBody>
          <a:bodyPr>
            <a:normAutofit/>
          </a:bodyPr>
          <a:lstStyle/>
          <a:p>
            <a:r>
              <a:rPr lang="en-US" sz="2800" b="1" i="1" dirty="0" err="1"/>
              <a:t>Priča</a:t>
            </a:r>
            <a:r>
              <a:rPr lang="en-US" sz="2800" b="1" i="1" dirty="0"/>
              <a:t> o </a:t>
            </a:r>
            <a:r>
              <a:rPr lang="en-US" sz="2800" b="1" i="1" dirty="0" err="1"/>
              <a:t>gradu</a:t>
            </a:r>
            <a:r>
              <a:rPr lang="en-US" sz="2800" b="1" i="1" dirty="0"/>
              <a:t> </a:t>
            </a:r>
            <a:r>
              <a:rPr lang="hr-HR" sz="2800" dirty="0" smtClean="0"/>
              <a:t>jedna je od </a:t>
            </a:r>
            <a:r>
              <a:rPr lang="en-US" sz="2800" dirty="0" err="1" smtClean="0"/>
              <a:t>najpoznatij</a:t>
            </a:r>
            <a:r>
              <a:rPr lang="hr-HR" sz="2800" dirty="0" smtClean="0"/>
              <a:t>ih</a:t>
            </a:r>
            <a:r>
              <a:rPr lang="en-US" sz="2800" dirty="0" smtClean="0"/>
              <a:t> </a:t>
            </a:r>
            <a:r>
              <a:rPr lang="en-US" sz="2800" dirty="0" err="1" smtClean="0"/>
              <a:t>Glavaševićev</a:t>
            </a:r>
            <a:r>
              <a:rPr lang="hr-HR" sz="2800" dirty="0" smtClean="0"/>
              <a:t>ih</a:t>
            </a:r>
            <a:r>
              <a:rPr lang="en-US" sz="2800" dirty="0" smtClean="0"/>
              <a:t> </a:t>
            </a:r>
            <a:r>
              <a:rPr lang="en-US" sz="2800" dirty="0" err="1"/>
              <a:t>priča</a:t>
            </a:r>
            <a:r>
              <a:rPr lang="en-US" sz="2800" dirty="0"/>
              <a:t>. </a:t>
            </a:r>
            <a:r>
              <a:rPr lang="hr-HR" sz="2800" dirty="0" smtClean="0"/>
              <a:t>Pročitaj ju, promisli pa odgovori na sljedeća pitanja.  </a:t>
            </a:r>
            <a:endParaRPr lang="en-US" sz="2800" dirty="0"/>
          </a:p>
        </p:txBody>
      </p:sp>
      <p:sp>
        <p:nvSpPr>
          <p:cNvPr id="3" name="Content Placeholder 2">
            <a:extLst>
              <a:ext uri="{FF2B5EF4-FFF2-40B4-BE49-F238E27FC236}">
                <a16:creationId xmlns:a16="http://schemas.microsoft.com/office/drawing/2014/main" xmlns="" id="{109F0C68-7CC4-E2C7-062F-132FAEEF6EC0}"/>
              </a:ext>
            </a:extLst>
          </p:cNvPr>
          <p:cNvSpPr>
            <a:spLocks noGrp="1"/>
          </p:cNvSpPr>
          <p:nvPr>
            <p:ph idx="1"/>
          </p:nvPr>
        </p:nvSpPr>
        <p:spPr/>
        <p:txBody>
          <a:bodyPr vert="horz" lIns="91440" tIns="45720" rIns="91440" bIns="45720" rtlCol="0" anchor="t">
            <a:normAutofit/>
          </a:bodyPr>
          <a:lstStyle/>
          <a:p>
            <a:r>
              <a:rPr lang="en-US" dirty="0" err="1"/>
              <a:t>Kakve</a:t>
            </a:r>
            <a:r>
              <a:rPr lang="en-US" dirty="0"/>
              <a:t> je </a:t>
            </a:r>
            <a:r>
              <a:rPr lang="en-US" dirty="0" err="1"/>
              <a:t>osjećaje</a:t>
            </a:r>
            <a:r>
              <a:rPr lang="en-US" dirty="0"/>
              <a:t> </a:t>
            </a:r>
            <a:r>
              <a:rPr lang="en-US" dirty="0" err="1"/>
              <a:t>pobudila</a:t>
            </a:r>
            <a:r>
              <a:rPr lang="en-US" dirty="0"/>
              <a:t> u </a:t>
            </a:r>
            <a:r>
              <a:rPr lang="en-US" dirty="0" err="1"/>
              <a:t>tebi</a:t>
            </a:r>
            <a:r>
              <a:rPr lang="en-US" dirty="0"/>
              <a:t> ova </a:t>
            </a:r>
            <a:r>
              <a:rPr lang="en-US" dirty="0" err="1"/>
              <a:t>priča</a:t>
            </a:r>
            <a:r>
              <a:rPr lang="en-US" dirty="0"/>
              <a:t>? </a:t>
            </a:r>
          </a:p>
          <a:p>
            <a:pPr>
              <a:buClr>
                <a:srgbClr val="C3B2A7"/>
              </a:buClr>
            </a:pPr>
            <a:r>
              <a:rPr lang="en-US" dirty="0" err="1"/>
              <a:t>Što</a:t>
            </a:r>
            <a:r>
              <a:rPr lang="en-US" dirty="0"/>
              <a:t> </a:t>
            </a:r>
            <a:r>
              <a:rPr lang="en-US" dirty="0" err="1"/>
              <a:t>Glavašević</a:t>
            </a:r>
            <a:r>
              <a:rPr lang="en-US" dirty="0"/>
              <a:t> </a:t>
            </a:r>
            <a:r>
              <a:rPr lang="en-US" dirty="0" err="1"/>
              <a:t>doživljava</a:t>
            </a:r>
            <a:r>
              <a:rPr lang="en-US" dirty="0"/>
              <a:t> </a:t>
            </a:r>
            <a:r>
              <a:rPr lang="en-US" dirty="0" err="1"/>
              <a:t>kao</a:t>
            </a:r>
            <a:r>
              <a:rPr lang="en-US" dirty="0"/>
              <a:t> </a:t>
            </a:r>
            <a:r>
              <a:rPr lang="en-US" dirty="0" err="1"/>
              <a:t>vlastiti</a:t>
            </a:r>
            <a:r>
              <a:rPr lang="en-US" dirty="0"/>
              <a:t> </a:t>
            </a:r>
            <a:r>
              <a:rPr lang="en-US" dirty="0" err="1"/>
              <a:t>poraz</a:t>
            </a:r>
            <a:r>
              <a:rPr lang="en-US" dirty="0"/>
              <a:t>?</a:t>
            </a:r>
          </a:p>
          <a:p>
            <a:pPr>
              <a:buClr>
                <a:srgbClr val="C3B2A7"/>
              </a:buClr>
            </a:pPr>
            <a:r>
              <a:rPr lang="en-US" dirty="0" err="1" smtClean="0"/>
              <a:t>Tko</a:t>
            </a:r>
            <a:r>
              <a:rPr lang="en-US" dirty="0" smtClean="0"/>
              <a:t> </a:t>
            </a:r>
            <a:r>
              <a:rPr lang="en-US" dirty="0"/>
              <a:t>je grad? </a:t>
            </a:r>
            <a:r>
              <a:rPr lang="en-US" dirty="0" err="1"/>
              <a:t>Pronađi</a:t>
            </a:r>
            <a:r>
              <a:rPr lang="en-US" dirty="0"/>
              <a:t> </a:t>
            </a:r>
            <a:r>
              <a:rPr lang="en-US" dirty="0" err="1"/>
              <a:t>citat</a:t>
            </a:r>
            <a:r>
              <a:rPr lang="en-US" dirty="0"/>
              <a:t>.</a:t>
            </a:r>
          </a:p>
          <a:p>
            <a:pPr>
              <a:buClr>
                <a:srgbClr val="C3B2A7"/>
              </a:buClr>
            </a:pPr>
            <a:endParaRPr lang="en-US" dirty="0"/>
          </a:p>
        </p:txBody>
      </p:sp>
    </p:spTree>
    <p:extLst>
      <p:ext uri="{BB962C8B-B14F-4D97-AF65-F5344CB8AC3E}">
        <p14:creationId xmlns:p14="http://schemas.microsoft.com/office/powerpoint/2010/main" val="15969412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0D1C91FC-70E5-5244-B9B2-7C7B36F89C8D}"/>
              </a:ext>
            </a:extLst>
          </p:cNvPr>
          <p:cNvSpPr>
            <a:spLocks noGrp="1"/>
          </p:cNvSpPr>
          <p:nvPr>
            <p:ph type="title"/>
          </p:nvPr>
        </p:nvSpPr>
        <p:spPr/>
        <p:txBody>
          <a:bodyPr>
            <a:normAutofit/>
          </a:bodyPr>
          <a:lstStyle/>
          <a:p>
            <a:r>
              <a:rPr lang="hr-HR" sz="2800" b="1" i="1" dirty="0" smtClean="0"/>
              <a:t>Priča </a:t>
            </a:r>
            <a:r>
              <a:rPr lang="hr-HR" sz="2800" b="1" i="1" dirty="0"/>
              <a:t>o gradu</a:t>
            </a:r>
            <a:endParaRPr lang="sr-Latn-RS" sz="2800" b="1" i="1" dirty="0"/>
          </a:p>
        </p:txBody>
      </p:sp>
      <p:sp>
        <p:nvSpPr>
          <p:cNvPr id="3" name="Rezervirano mjesto sadržaja 2">
            <a:extLst>
              <a:ext uri="{FF2B5EF4-FFF2-40B4-BE49-F238E27FC236}">
                <a16:creationId xmlns:a16="http://schemas.microsoft.com/office/drawing/2014/main" xmlns="" id="{F5DE743D-255C-DA40-A2C6-E7CE926C264F}"/>
              </a:ext>
            </a:extLst>
          </p:cNvPr>
          <p:cNvSpPr>
            <a:spLocks noGrp="1"/>
          </p:cNvSpPr>
          <p:nvPr>
            <p:ph idx="1"/>
          </p:nvPr>
        </p:nvSpPr>
        <p:spPr>
          <a:xfrm>
            <a:off x="1069848" y="1325880"/>
            <a:ext cx="9784940" cy="4871217"/>
          </a:xfrm>
        </p:spPr>
        <p:txBody>
          <a:bodyPr>
            <a:normAutofit fontScale="92500" lnSpcReduction="10000"/>
          </a:bodyPr>
          <a:lstStyle/>
          <a:p>
            <a:r>
              <a:rPr lang="hr-HR" dirty="0"/>
              <a:t>Ova priča je u meni pobudila tugu, zato što su još jučer ljudi imali svoj grad, a sljedeći dan nisi imali </a:t>
            </a:r>
            <a:r>
              <a:rPr lang="hr-HR" dirty="0" smtClean="0"/>
              <a:t>mjesto </a:t>
            </a:r>
            <a:r>
              <a:rPr lang="hr-HR" dirty="0"/>
              <a:t>gdje su </a:t>
            </a:r>
            <a:r>
              <a:rPr lang="hr-HR" dirty="0" smtClean="0"/>
              <a:t>živjeli </a:t>
            </a:r>
            <a:r>
              <a:rPr lang="hr-HR" dirty="0"/>
              <a:t>svoje djetinjstvo.</a:t>
            </a:r>
          </a:p>
          <a:p>
            <a:r>
              <a:rPr lang="hr-HR" dirty="0" err="1"/>
              <a:t>Glavašević</a:t>
            </a:r>
            <a:r>
              <a:rPr lang="hr-HR" dirty="0"/>
              <a:t> </a:t>
            </a:r>
            <a:r>
              <a:rPr lang="hr-HR" dirty="0" smtClean="0"/>
              <a:t>odustajanje od samog sebe doživljava kao vlastiti poraz. </a:t>
            </a:r>
            <a:r>
              <a:rPr lang="hr-HR" dirty="0"/>
              <a:t>Ako odustane od sebe, pita se tko će ostati ako se svi odreku sebe. Tko će čuvati grad?</a:t>
            </a:r>
          </a:p>
          <a:p>
            <a:r>
              <a:rPr lang="hr-HR" i="1" dirty="0" smtClean="0"/>
              <a:t>Grad </a:t>
            </a:r>
            <a:r>
              <a:rPr lang="hr-HR" i="1" dirty="0"/>
              <a:t>– to ste </a:t>
            </a:r>
            <a:r>
              <a:rPr lang="hr-HR" i="1" dirty="0" smtClean="0"/>
              <a:t>vi</a:t>
            </a:r>
            <a:r>
              <a:rPr lang="hr-HR" dirty="0" smtClean="0"/>
              <a:t>.  - Grad </a:t>
            </a:r>
            <a:r>
              <a:rPr lang="hr-HR" dirty="0"/>
              <a:t>su ljudi koji žive u Vukovaru, </a:t>
            </a:r>
            <a:r>
              <a:rPr lang="hr-HR" dirty="0" smtClean="0"/>
              <a:t>koji su </a:t>
            </a:r>
            <a:r>
              <a:rPr lang="hr-HR" dirty="0"/>
              <a:t>se </a:t>
            </a:r>
            <a:r>
              <a:rPr lang="hr-HR" dirty="0" smtClean="0"/>
              <a:t>borili za svoj </a:t>
            </a:r>
            <a:r>
              <a:rPr lang="hr-HR" dirty="0"/>
              <a:t>grad i našu </a:t>
            </a:r>
            <a:r>
              <a:rPr lang="hr-HR" dirty="0" smtClean="0"/>
              <a:t>slobodnu budućnost. – L. M</a:t>
            </a:r>
            <a:r>
              <a:rPr lang="hr-HR" dirty="0" smtClean="0"/>
              <a:t>.</a:t>
            </a:r>
          </a:p>
          <a:p>
            <a:r>
              <a:rPr lang="en-US" dirty="0"/>
              <a:t>Ova </a:t>
            </a:r>
            <a:r>
              <a:rPr lang="en-US" dirty="0" err="1"/>
              <a:t>priča</a:t>
            </a:r>
            <a:r>
              <a:rPr lang="en-US" dirty="0"/>
              <a:t> je u </a:t>
            </a:r>
            <a:r>
              <a:rPr lang="en-US" dirty="0" err="1"/>
              <a:t>meni</a:t>
            </a:r>
            <a:r>
              <a:rPr lang="en-US" dirty="0"/>
              <a:t> </a:t>
            </a:r>
            <a:r>
              <a:rPr lang="en-US" dirty="0" err="1"/>
              <a:t>pobudila</a:t>
            </a:r>
            <a:r>
              <a:rPr lang="en-US" dirty="0"/>
              <a:t> </a:t>
            </a:r>
            <a:r>
              <a:rPr lang="en-US" dirty="0" err="1"/>
              <a:t>bol</a:t>
            </a:r>
            <a:r>
              <a:rPr lang="en-US" dirty="0"/>
              <a:t>, </a:t>
            </a:r>
            <a:r>
              <a:rPr lang="en-US" dirty="0" err="1"/>
              <a:t>patnju</a:t>
            </a:r>
            <a:r>
              <a:rPr lang="en-US" dirty="0"/>
              <a:t>, </a:t>
            </a:r>
            <a:r>
              <a:rPr lang="en-US" dirty="0" err="1"/>
              <a:t>mržnju</a:t>
            </a:r>
            <a:r>
              <a:rPr lang="en-US" dirty="0"/>
              <a:t>, </a:t>
            </a:r>
            <a:r>
              <a:rPr lang="en-US" dirty="0" err="1"/>
              <a:t>tugu</a:t>
            </a:r>
            <a:r>
              <a:rPr lang="en-US" dirty="0"/>
              <a:t> …</a:t>
            </a:r>
          </a:p>
          <a:p>
            <a:pPr>
              <a:buClr>
                <a:srgbClr val="C3B2A7"/>
              </a:buClr>
            </a:pPr>
            <a:r>
              <a:rPr lang="en-US" dirty="0" err="1"/>
              <a:t>Glavašević</a:t>
            </a:r>
            <a:r>
              <a:rPr lang="en-US" dirty="0"/>
              <a:t> </a:t>
            </a:r>
            <a:r>
              <a:rPr lang="en-US" dirty="0" err="1"/>
              <a:t>poraz</a:t>
            </a:r>
            <a:r>
              <a:rPr lang="en-US" dirty="0"/>
              <a:t> </a:t>
            </a:r>
            <a:r>
              <a:rPr lang="en-US" dirty="0" err="1"/>
              <a:t>doživljava</a:t>
            </a:r>
            <a:r>
              <a:rPr lang="en-US" dirty="0"/>
              <a:t> </a:t>
            </a:r>
            <a:r>
              <a:rPr lang="en-US" dirty="0" err="1"/>
              <a:t>kao</a:t>
            </a:r>
            <a:r>
              <a:rPr lang="en-US" dirty="0"/>
              <a:t> </a:t>
            </a:r>
            <a:r>
              <a:rPr lang="en-US" dirty="0" err="1"/>
              <a:t>odustajanje</a:t>
            </a:r>
            <a:r>
              <a:rPr lang="en-US" dirty="0"/>
              <a:t> od </a:t>
            </a:r>
            <a:r>
              <a:rPr lang="en-US" dirty="0" err="1"/>
              <a:t>samoga</a:t>
            </a:r>
            <a:r>
              <a:rPr lang="en-US" dirty="0"/>
              <a:t> </a:t>
            </a:r>
            <a:r>
              <a:rPr lang="en-US" dirty="0" err="1"/>
              <a:t>sebe</a:t>
            </a:r>
            <a:r>
              <a:rPr lang="en-US" dirty="0"/>
              <a:t> </a:t>
            </a:r>
            <a:r>
              <a:rPr lang="en-US" dirty="0" err="1"/>
              <a:t>te</a:t>
            </a:r>
            <a:r>
              <a:rPr lang="en-US" dirty="0"/>
              <a:t> </a:t>
            </a:r>
            <a:r>
              <a:rPr lang="en-US" dirty="0" err="1"/>
              <a:t>cijelog</a:t>
            </a:r>
            <a:r>
              <a:rPr lang="en-US" dirty="0"/>
              <a:t> </a:t>
            </a:r>
            <a:r>
              <a:rPr lang="en-US" dirty="0" err="1" smtClean="0"/>
              <a:t>grada</a:t>
            </a:r>
            <a:r>
              <a:rPr lang="en-US" dirty="0" smtClean="0"/>
              <a:t> </a:t>
            </a:r>
            <a:r>
              <a:rPr lang="en-US" dirty="0" err="1"/>
              <a:t>jer</a:t>
            </a:r>
            <a:r>
              <a:rPr lang="en-US" dirty="0"/>
              <a:t> bi </a:t>
            </a:r>
            <a:r>
              <a:rPr lang="en-US" dirty="0" err="1"/>
              <a:t>tako</a:t>
            </a:r>
            <a:r>
              <a:rPr lang="en-US" dirty="0"/>
              <a:t> </a:t>
            </a:r>
            <a:r>
              <a:rPr lang="en-US" dirty="0" err="1"/>
              <a:t>ostavio</a:t>
            </a:r>
            <a:r>
              <a:rPr lang="en-US" dirty="0"/>
              <a:t> </a:t>
            </a:r>
            <a:r>
              <a:rPr lang="en-US" dirty="0" err="1"/>
              <a:t>cijeli</a:t>
            </a:r>
            <a:r>
              <a:rPr lang="en-US" dirty="0"/>
              <a:t> grad </a:t>
            </a:r>
            <a:r>
              <a:rPr lang="en-US" dirty="0" err="1"/>
              <a:t>na</a:t>
            </a:r>
            <a:r>
              <a:rPr lang="en-US" dirty="0"/>
              <a:t> </a:t>
            </a:r>
            <a:r>
              <a:rPr lang="en-US" dirty="0" err="1" smtClean="0"/>
              <a:t>cjedilu</a:t>
            </a:r>
            <a:r>
              <a:rPr lang="hr-HR" dirty="0" smtClean="0"/>
              <a:t>.</a:t>
            </a:r>
            <a:r>
              <a:rPr lang="en-US" dirty="0"/>
              <a:t> Grad </a:t>
            </a:r>
            <a:r>
              <a:rPr lang="en-US" dirty="0" err="1"/>
              <a:t>su</a:t>
            </a:r>
            <a:r>
              <a:rPr lang="en-US" dirty="0"/>
              <a:t> </a:t>
            </a:r>
            <a:r>
              <a:rPr lang="en-US" dirty="0" err="1"/>
              <a:t>svi</a:t>
            </a:r>
            <a:r>
              <a:rPr lang="en-US" dirty="0"/>
              <a:t> </a:t>
            </a:r>
            <a:r>
              <a:rPr lang="en-US" dirty="0" err="1"/>
              <a:t>ljudi</a:t>
            </a:r>
            <a:r>
              <a:rPr lang="en-US" dirty="0"/>
              <a:t> </a:t>
            </a:r>
            <a:r>
              <a:rPr lang="en-US" dirty="0" err="1"/>
              <a:t>koji</a:t>
            </a:r>
            <a:r>
              <a:rPr lang="en-US" dirty="0"/>
              <a:t> </a:t>
            </a:r>
            <a:r>
              <a:rPr lang="en-US" dirty="0" err="1"/>
              <a:t>nisu</a:t>
            </a:r>
            <a:r>
              <a:rPr lang="en-US" dirty="0"/>
              <a:t> </a:t>
            </a:r>
            <a:r>
              <a:rPr lang="en-US" dirty="0" err="1"/>
              <a:t>pobjegli</a:t>
            </a:r>
            <a:r>
              <a:rPr lang="en-US" dirty="0"/>
              <a:t> </a:t>
            </a:r>
            <a:r>
              <a:rPr lang="en-US" dirty="0" err="1"/>
              <a:t>iz</a:t>
            </a:r>
            <a:r>
              <a:rPr lang="en-US" dirty="0"/>
              <a:t> </a:t>
            </a:r>
            <a:r>
              <a:rPr lang="hr-HR" dirty="0"/>
              <a:t>V</a:t>
            </a:r>
            <a:r>
              <a:rPr lang="en-US" dirty="0" err="1"/>
              <a:t>ukovara</a:t>
            </a:r>
            <a:r>
              <a:rPr lang="en-US" dirty="0"/>
              <a:t> </a:t>
            </a:r>
            <a:r>
              <a:rPr lang="en-US" dirty="0" err="1"/>
              <a:t>za</a:t>
            </a:r>
            <a:r>
              <a:rPr lang="en-US" dirty="0"/>
              <a:t> </a:t>
            </a:r>
            <a:r>
              <a:rPr lang="en-US" dirty="0" err="1"/>
              <a:t>vrijeme</a:t>
            </a:r>
            <a:r>
              <a:rPr lang="en-US" dirty="0"/>
              <a:t> rata, grad </a:t>
            </a:r>
            <a:r>
              <a:rPr lang="en-US" dirty="0" err="1"/>
              <a:t>su</a:t>
            </a:r>
            <a:r>
              <a:rPr lang="en-US" dirty="0"/>
              <a:t> </a:t>
            </a:r>
            <a:r>
              <a:rPr lang="en-US" dirty="0" err="1"/>
              <a:t>ljudi</a:t>
            </a:r>
            <a:r>
              <a:rPr lang="en-US" dirty="0"/>
              <a:t> </a:t>
            </a:r>
            <a:r>
              <a:rPr lang="en-US" dirty="0" err="1"/>
              <a:t>koji</a:t>
            </a:r>
            <a:r>
              <a:rPr lang="en-US" dirty="0"/>
              <a:t> </a:t>
            </a:r>
            <a:r>
              <a:rPr lang="en-US" dirty="0" err="1"/>
              <a:t>su</a:t>
            </a:r>
            <a:r>
              <a:rPr lang="en-US" dirty="0"/>
              <a:t> se </a:t>
            </a:r>
            <a:r>
              <a:rPr lang="en-US" dirty="0" err="1"/>
              <a:t>borili</a:t>
            </a:r>
            <a:r>
              <a:rPr lang="en-US" dirty="0"/>
              <a:t> </a:t>
            </a:r>
            <a:r>
              <a:rPr lang="en-US" dirty="0" err="1"/>
              <a:t>za</a:t>
            </a:r>
            <a:r>
              <a:rPr lang="en-US" dirty="0"/>
              <a:t> </a:t>
            </a:r>
            <a:r>
              <a:rPr lang="en-US" dirty="0" err="1"/>
              <a:t>vlastitu</a:t>
            </a:r>
            <a:r>
              <a:rPr lang="en-US" dirty="0"/>
              <a:t> </a:t>
            </a:r>
            <a:r>
              <a:rPr lang="en-US" dirty="0" err="1"/>
              <a:t>zemlju</a:t>
            </a:r>
            <a:r>
              <a:rPr lang="hr-HR" dirty="0"/>
              <a:t> i našu </a:t>
            </a:r>
            <a:r>
              <a:rPr lang="en-US" dirty="0" err="1"/>
              <a:t>budućnost</a:t>
            </a:r>
            <a:r>
              <a:rPr lang="en-US" dirty="0"/>
              <a:t>. </a:t>
            </a:r>
            <a:r>
              <a:rPr lang="hr-HR" dirty="0"/>
              <a:t>- M. P. </a:t>
            </a:r>
            <a:endParaRPr lang="en-US" dirty="0"/>
          </a:p>
          <a:p>
            <a:pPr>
              <a:buClr>
                <a:srgbClr val="C3B2A7"/>
              </a:buClr>
            </a:pPr>
            <a:endParaRPr lang="hr-HR" dirty="0" smtClean="0"/>
          </a:p>
          <a:p>
            <a:pPr>
              <a:buClr>
                <a:srgbClr val="C3B2A7"/>
              </a:buClr>
            </a:pPr>
            <a:endParaRPr lang="sr-Latn-RS" dirty="0"/>
          </a:p>
        </p:txBody>
      </p:sp>
    </p:spTree>
    <p:extLst>
      <p:ext uri="{BB962C8B-B14F-4D97-AF65-F5344CB8AC3E}">
        <p14:creationId xmlns:p14="http://schemas.microsoft.com/office/powerpoint/2010/main" val="3200306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A911A5-6E27-4164-C5D4-8E9D6907B940}"/>
              </a:ext>
            </a:extLst>
          </p:cNvPr>
          <p:cNvSpPr>
            <a:spLocks noGrp="1"/>
          </p:cNvSpPr>
          <p:nvPr>
            <p:ph type="title"/>
          </p:nvPr>
        </p:nvSpPr>
        <p:spPr>
          <a:xfrm>
            <a:off x="149697" y="387901"/>
            <a:ext cx="10806318" cy="1335332"/>
          </a:xfrm>
        </p:spPr>
        <p:txBody>
          <a:bodyPr>
            <a:normAutofit/>
          </a:bodyPr>
          <a:lstStyle/>
          <a:p>
            <a:r>
              <a:rPr lang="en-US"/>
              <a:t>Dan </a:t>
            </a:r>
            <a:r>
              <a:rPr lang="en-US" err="1"/>
              <a:t>sjećanja</a:t>
            </a:r>
            <a:r>
              <a:rPr lang="en-US"/>
              <a:t> </a:t>
            </a:r>
            <a:r>
              <a:rPr lang="en-US" err="1"/>
              <a:t>na</a:t>
            </a:r>
            <a:r>
              <a:rPr lang="en-US"/>
              <a:t> </a:t>
            </a:r>
            <a:r>
              <a:rPr lang="en-US" err="1"/>
              <a:t>žrtve</a:t>
            </a:r>
            <a:r>
              <a:rPr lang="en-US"/>
              <a:t> </a:t>
            </a:r>
            <a:r>
              <a:rPr lang="en-US" err="1"/>
              <a:t>Domovinskoga</a:t>
            </a:r>
            <a:r>
              <a:rPr lang="en-US"/>
              <a:t> rata </a:t>
            </a:r>
            <a:r>
              <a:rPr lang="en-US" err="1"/>
              <a:t>i</a:t>
            </a:r>
            <a:r>
              <a:rPr lang="en-US"/>
              <a:t> Dan </a:t>
            </a:r>
            <a:r>
              <a:rPr lang="en-US" err="1"/>
              <a:t>sjećanja</a:t>
            </a:r>
            <a:r>
              <a:rPr lang="en-US"/>
              <a:t> </a:t>
            </a:r>
            <a:r>
              <a:rPr lang="en-US" err="1"/>
              <a:t>na</a:t>
            </a:r>
            <a:r>
              <a:rPr lang="en-US"/>
              <a:t> </a:t>
            </a:r>
            <a:r>
              <a:rPr lang="en-US" err="1"/>
              <a:t>žrtvu</a:t>
            </a:r>
            <a:r>
              <a:rPr lang="en-US"/>
              <a:t> </a:t>
            </a:r>
            <a:r>
              <a:rPr lang="en-US" err="1"/>
              <a:t>Vukovara</a:t>
            </a:r>
            <a:r>
              <a:rPr lang="en-US"/>
              <a:t> </a:t>
            </a:r>
            <a:r>
              <a:rPr lang="en-US" err="1"/>
              <a:t>i</a:t>
            </a:r>
            <a:r>
              <a:rPr lang="en-US"/>
              <a:t> </a:t>
            </a:r>
            <a:r>
              <a:rPr lang="en-US" err="1"/>
              <a:t>Škabrnje</a:t>
            </a:r>
          </a:p>
        </p:txBody>
      </p:sp>
      <p:sp>
        <p:nvSpPr>
          <p:cNvPr id="3" name="Content Placeholder 2">
            <a:extLst>
              <a:ext uri="{FF2B5EF4-FFF2-40B4-BE49-F238E27FC236}">
                <a16:creationId xmlns:a16="http://schemas.microsoft.com/office/drawing/2014/main" xmlns="" id="{4447D5D7-BB48-583D-32A0-EF2BA00CC72E}"/>
              </a:ext>
            </a:extLst>
          </p:cNvPr>
          <p:cNvSpPr>
            <a:spLocks noGrp="1"/>
          </p:cNvSpPr>
          <p:nvPr>
            <p:ph idx="1"/>
          </p:nvPr>
        </p:nvSpPr>
        <p:spPr>
          <a:xfrm>
            <a:off x="1069848" y="1874520"/>
            <a:ext cx="9790318" cy="4605338"/>
          </a:xfrm>
        </p:spPr>
        <p:txBody>
          <a:bodyPr vert="horz" lIns="91440" tIns="45720" rIns="91440" bIns="45720" rtlCol="0" anchor="t">
            <a:noAutofit/>
          </a:bodyPr>
          <a:lstStyle/>
          <a:p>
            <a:pPr marL="0" indent="0">
              <a:buNone/>
            </a:pPr>
            <a:r>
              <a:rPr lang="en-US" sz="2800" err="1">
                <a:latin typeface="Times New Roman"/>
                <a:cs typeface="Times New Roman"/>
              </a:rPr>
              <a:t>obilježavamo</a:t>
            </a:r>
            <a:endParaRPr lang="en-US" sz="2800">
              <a:latin typeface="Times New Roman"/>
              <a:cs typeface="Times New Roman"/>
            </a:endParaRPr>
          </a:p>
          <a:p>
            <a:pPr>
              <a:buClr>
                <a:srgbClr val="C3B2A7"/>
              </a:buClr>
            </a:pPr>
            <a:r>
              <a:rPr lang="en-US" sz="2800">
                <a:latin typeface="Times New Roman"/>
                <a:cs typeface="Times New Roman"/>
              </a:rPr>
              <a:t>u </a:t>
            </a:r>
            <a:r>
              <a:rPr lang="en-US" sz="2800" err="1">
                <a:latin typeface="Times New Roman"/>
                <a:cs typeface="Times New Roman"/>
              </a:rPr>
              <a:t>znak</a:t>
            </a:r>
            <a:r>
              <a:rPr lang="en-US" sz="2800">
                <a:latin typeface="Times New Roman"/>
                <a:cs typeface="Times New Roman"/>
              </a:rPr>
              <a:t> </a:t>
            </a:r>
            <a:r>
              <a:rPr lang="en-US" sz="2800" err="1">
                <a:latin typeface="Times New Roman"/>
                <a:cs typeface="Times New Roman"/>
              </a:rPr>
              <a:t>sjećanja</a:t>
            </a:r>
            <a:r>
              <a:rPr lang="en-US" sz="2800">
                <a:latin typeface="Times New Roman"/>
                <a:cs typeface="Times New Roman"/>
              </a:rPr>
              <a:t> </a:t>
            </a:r>
            <a:r>
              <a:rPr lang="en-US" sz="2800" err="1">
                <a:latin typeface="Times New Roman"/>
                <a:cs typeface="Times New Roman"/>
              </a:rPr>
              <a:t>na</a:t>
            </a:r>
            <a:r>
              <a:rPr lang="en-US" sz="2800">
                <a:latin typeface="Times New Roman"/>
                <a:cs typeface="Times New Roman"/>
              </a:rPr>
              <a:t> </a:t>
            </a:r>
            <a:r>
              <a:rPr lang="en-US" sz="2800" err="1">
                <a:latin typeface="Times New Roman"/>
                <a:cs typeface="Times New Roman"/>
              </a:rPr>
              <a:t>sve</a:t>
            </a:r>
            <a:r>
              <a:rPr lang="en-US" sz="2800">
                <a:latin typeface="Times New Roman"/>
                <a:cs typeface="Times New Roman"/>
              </a:rPr>
              <a:t> </a:t>
            </a:r>
            <a:r>
              <a:rPr lang="en-US" sz="2800" err="1">
                <a:latin typeface="Times New Roman"/>
                <a:cs typeface="Times New Roman"/>
              </a:rPr>
              <a:t>žrtve</a:t>
            </a:r>
            <a:r>
              <a:rPr lang="en-US" sz="2800">
                <a:latin typeface="Times New Roman"/>
                <a:cs typeface="Times New Roman"/>
              </a:rPr>
              <a:t> </a:t>
            </a:r>
            <a:r>
              <a:rPr lang="en-US" sz="2800" err="1">
                <a:latin typeface="Times New Roman"/>
                <a:cs typeface="Times New Roman"/>
              </a:rPr>
              <a:t>Domovinskoga</a:t>
            </a:r>
            <a:r>
              <a:rPr lang="en-US" sz="2800">
                <a:latin typeface="Times New Roman"/>
                <a:cs typeface="Times New Roman"/>
              </a:rPr>
              <a:t> rata koji </a:t>
            </a:r>
            <a:r>
              <a:rPr lang="en-US" sz="2800" err="1">
                <a:latin typeface="Times New Roman"/>
                <a:cs typeface="Times New Roman"/>
              </a:rPr>
              <a:t>su</a:t>
            </a:r>
            <a:r>
              <a:rPr lang="en-US" sz="2800">
                <a:latin typeface="Times New Roman"/>
                <a:cs typeface="Times New Roman"/>
              </a:rPr>
              <a:t> </a:t>
            </a:r>
            <a:r>
              <a:rPr lang="en-US" sz="2800" err="1">
                <a:latin typeface="Times New Roman"/>
                <a:cs typeface="Times New Roman"/>
              </a:rPr>
              <a:t>dali</a:t>
            </a:r>
            <a:r>
              <a:rPr lang="en-US" sz="2800">
                <a:latin typeface="Times New Roman"/>
                <a:cs typeface="Times New Roman"/>
              </a:rPr>
              <a:t> </a:t>
            </a:r>
            <a:r>
              <a:rPr lang="en-US" sz="2800" err="1">
                <a:latin typeface="Times New Roman"/>
                <a:cs typeface="Times New Roman"/>
              </a:rPr>
              <a:t>svoje</a:t>
            </a:r>
            <a:r>
              <a:rPr lang="en-US" sz="2800">
                <a:latin typeface="Times New Roman"/>
                <a:cs typeface="Times New Roman"/>
              </a:rPr>
              <a:t> </a:t>
            </a:r>
            <a:r>
              <a:rPr lang="en-US" sz="2800" err="1">
                <a:latin typeface="Times New Roman"/>
                <a:cs typeface="Times New Roman"/>
              </a:rPr>
              <a:t>živote</a:t>
            </a:r>
            <a:r>
              <a:rPr lang="en-US" sz="2800">
                <a:latin typeface="Times New Roman"/>
                <a:cs typeface="Times New Roman"/>
              </a:rPr>
              <a:t> za </a:t>
            </a:r>
            <a:r>
              <a:rPr lang="en-US" sz="2800" err="1">
                <a:latin typeface="Times New Roman"/>
                <a:cs typeface="Times New Roman"/>
              </a:rPr>
              <a:t>slobodu</a:t>
            </a:r>
            <a:r>
              <a:rPr lang="en-US" sz="2800">
                <a:latin typeface="Times New Roman"/>
                <a:cs typeface="Times New Roman"/>
              </a:rPr>
              <a:t>.</a:t>
            </a:r>
          </a:p>
          <a:p>
            <a:pPr>
              <a:buClr>
                <a:srgbClr val="C3B2A7"/>
              </a:buClr>
            </a:pPr>
            <a:r>
              <a:rPr lang="hr-HR" sz="2800">
                <a:latin typeface="Times New Roman"/>
                <a:cs typeface="Times New Roman"/>
              </a:rPr>
              <a:t>Vukovar je grad heroj, simbol slobode!</a:t>
            </a:r>
          </a:p>
          <a:p>
            <a:pPr marL="0" indent="0">
              <a:buClr>
                <a:srgbClr val="C3B2A7"/>
              </a:buClr>
              <a:buNone/>
            </a:pPr>
            <a:r>
              <a:rPr lang="hr-HR" sz="2800" b="1">
                <a:latin typeface="Times New Roman"/>
                <a:ea typeface="+mn-lt"/>
                <a:cs typeface="Times New Roman"/>
              </a:rPr>
              <a:t>Poveznica za kratki dokumentarni zapis </a:t>
            </a:r>
            <a:r>
              <a:rPr lang="hr-HR" sz="2800" b="1" i="1">
                <a:latin typeface="Times New Roman"/>
                <a:ea typeface="+mn-lt"/>
                <a:cs typeface="Times New Roman"/>
              </a:rPr>
              <a:t>Bitka za Vukovar</a:t>
            </a:r>
          </a:p>
          <a:p>
            <a:pPr marL="0" indent="0">
              <a:buClr>
                <a:srgbClr val="C3B2A7"/>
              </a:buClr>
              <a:buNone/>
            </a:pPr>
            <a:r>
              <a:rPr lang="en-US" sz="2800">
                <a:latin typeface="Times New Roman"/>
                <a:ea typeface="+mn-lt"/>
                <a:cs typeface="Times New Roman"/>
                <a:hlinkClick r:id="rId2"/>
              </a:rPr>
              <a:t>https://youtu.be/4vuYLN1E_qA</a:t>
            </a:r>
            <a:endParaRPr lang="en-US" sz="2800">
              <a:ea typeface="+mn-lt"/>
              <a:cs typeface="+mn-lt"/>
            </a:endParaRPr>
          </a:p>
          <a:p>
            <a:pPr marL="0" indent="0">
              <a:buNone/>
            </a:pPr>
            <a:r>
              <a:rPr lang="en-US" sz="2800">
                <a:ea typeface="+mn-lt"/>
                <a:cs typeface="+mn-lt"/>
              </a:rPr>
              <a:t/>
            </a:r>
            <a:br>
              <a:rPr lang="en-US" sz="2800">
                <a:ea typeface="+mn-lt"/>
                <a:cs typeface="+mn-lt"/>
              </a:rPr>
            </a:br>
            <a:endParaRPr lang="hr-HR" sz="2800">
              <a:ea typeface="+mn-lt"/>
              <a:cs typeface="+mn-lt"/>
            </a:endParaRPr>
          </a:p>
        </p:txBody>
      </p:sp>
    </p:spTree>
    <p:extLst>
      <p:ext uri="{BB962C8B-B14F-4D97-AF65-F5344CB8AC3E}">
        <p14:creationId xmlns:p14="http://schemas.microsoft.com/office/powerpoint/2010/main" val="23623631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840B24-0F99-86AB-5A52-D7BD3B72D908}"/>
              </a:ext>
            </a:extLst>
          </p:cNvPr>
          <p:cNvSpPr>
            <a:spLocks noGrp="1"/>
          </p:cNvSpPr>
          <p:nvPr>
            <p:ph type="title"/>
          </p:nvPr>
        </p:nvSpPr>
        <p:spPr/>
        <p:txBody>
          <a:bodyPr>
            <a:normAutofit/>
          </a:bodyPr>
          <a:lstStyle/>
          <a:p>
            <a:r>
              <a:rPr lang="hr-HR" sz="2800" b="1" i="1" dirty="0"/>
              <a:t>Priča o gradu</a:t>
            </a:r>
            <a:endParaRPr lang="en-US" sz="2800" dirty="0"/>
          </a:p>
        </p:txBody>
      </p:sp>
      <p:sp>
        <p:nvSpPr>
          <p:cNvPr id="3" name="Content Placeholder 2">
            <a:extLst>
              <a:ext uri="{FF2B5EF4-FFF2-40B4-BE49-F238E27FC236}">
                <a16:creationId xmlns:a16="http://schemas.microsoft.com/office/drawing/2014/main" xmlns="" id="{109F0C68-7CC4-E2C7-062F-132FAEEF6EC0}"/>
              </a:ext>
            </a:extLst>
          </p:cNvPr>
          <p:cNvSpPr>
            <a:spLocks noGrp="1"/>
          </p:cNvSpPr>
          <p:nvPr>
            <p:ph idx="1"/>
          </p:nvPr>
        </p:nvSpPr>
        <p:spPr/>
        <p:txBody>
          <a:bodyPr vert="horz" lIns="91440" tIns="45720" rIns="91440" bIns="45720" rtlCol="0" anchor="t">
            <a:normAutofit fontScale="85000" lnSpcReduction="10000"/>
          </a:bodyPr>
          <a:lstStyle/>
          <a:p>
            <a:r>
              <a:rPr lang="en-US" dirty="0"/>
              <a:t>Ova </a:t>
            </a:r>
            <a:r>
              <a:rPr lang="en-US" dirty="0" err="1"/>
              <a:t>priča</a:t>
            </a:r>
            <a:r>
              <a:rPr lang="en-US" dirty="0"/>
              <a:t> je u </a:t>
            </a:r>
            <a:r>
              <a:rPr lang="en-US" dirty="0" err="1"/>
              <a:t>meni</a:t>
            </a:r>
            <a:r>
              <a:rPr lang="en-US" dirty="0"/>
              <a:t> </a:t>
            </a:r>
            <a:r>
              <a:rPr lang="en-US" dirty="0" err="1"/>
              <a:t>probudila</a:t>
            </a:r>
            <a:r>
              <a:rPr lang="en-US" dirty="0"/>
              <a:t> </a:t>
            </a:r>
            <a:r>
              <a:rPr lang="en-US" dirty="0" err="1"/>
              <a:t>osjećaje</a:t>
            </a:r>
            <a:r>
              <a:rPr lang="en-US" dirty="0"/>
              <a:t> </a:t>
            </a:r>
            <a:r>
              <a:rPr lang="en-US" dirty="0" err="1"/>
              <a:t>žalosti</a:t>
            </a:r>
            <a:r>
              <a:rPr lang="en-US" dirty="0"/>
              <a:t> </a:t>
            </a:r>
            <a:r>
              <a:rPr lang="en-US" dirty="0" err="1"/>
              <a:t>zbog</a:t>
            </a:r>
            <a:r>
              <a:rPr lang="en-US" dirty="0"/>
              <a:t> </a:t>
            </a:r>
            <a:r>
              <a:rPr lang="en-US" dirty="0" err="1"/>
              <a:t>onih</a:t>
            </a:r>
            <a:r>
              <a:rPr lang="en-US" dirty="0"/>
              <a:t> </a:t>
            </a:r>
            <a:r>
              <a:rPr lang="en-US" dirty="0" err="1"/>
              <a:t>koji</a:t>
            </a:r>
            <a:r>
              <a:rPr lang="en-US" dirty="0"/>
              <a:t> </a:t>
            </a:r>
            <a:r>
              <a:rPr lang="en-US" dirty="0" err="1"/>
              <a:t>su</a:t>
            </a:r>
            <a:r>
              <a:rPr lang="en-US" dirty="0"/>
              <a:t> </a:t>
            </a:r>
            <a:r>
              <a:rPr lang="en-US" dirty="0" err="1"/>
              <a:t>izgubili</a:t>
            </a:r>
            <a:r>
              <a:rPr lang="en-US" dirty="0"/>
              <a:t> </a:t>
            </a:r>
            <a:r>
              <a:rPr lang="en-US" dirty="0" err="1"/>
              <a:t>svoj</a:t>
            </a:r>
            <a:r>
              <a:rPr lang="en-US" dirty="0"/>
              <a:t> grad </a:t>
            </a:r>
            <a:r>
              <a:rPr lang="en-US" dirty="0" err="1"/>
              <a:t>Vukovar</a:t>
            </a:r>
            <a:r>
              <a:rPr lang="en-US" dirty="0"/>
              <a:t> </a:t>
            </a:r>
            <a:r>
              <a:rPr lang="en-US" dirty="0" err="1"/>
              <a:t>tijekom</a:t>
            </a:r>
            <a:r>
              <a:rPr lang="en-US" dirty="0"/>
              <a:t> </a:t>
            </a:r>
            <a:r>
              <a:rPr lang="en-US" dirty="0" err="1"/>
              <a:t>Domovinskog</a:t>
            </a:r>
            <a:r>
              <a:rPr lang="en-US" dirty="0"/>
              <a:t> rata.</a:t>
            </a:r>
          </a:p>
          <a:p>
            <a:pPr>
              <a:buClr>
                <a:srgbClr val="C3B2A7"/>
              </a:buClr>
            </a:pPr>
            <a:r>
              <a:rPr lang="en-US" dirty="0" err="1"/>
              <a:t>Glavašević</a:t>
            </a:r>
            <a:r>
              <a:rPr lang="en-US" dirty="0"/>
              <a:t> </a:t>
            </a:r>
            <a:r>
              <a:rPr lang="en-US" dirty="0" err="1"/>
              <a:t>doživljava</a:t>
            </a:r>
            <a:r>
              <a:rPr lang="en-US" dirty="0"/>
              <a:t> </a:t>
            </a:r>
            <a:r>
              <a:rPr lang="en-US" dirty="0" err="1"/>
              <a:t>kao</a:t>
            </a:r>
            <a:r>
              <a:rPr lang="en-US" dirty="0"/>
              <a:t> </a:t>
            </a:r>
            <a:r>
              <a:rPr lang="en-US" dirty="0" err="1"/>
              <a:t>vlastiti</a:t>
            </a:r>
            <a:r>
              <a:rPr lang="en-US" dirty="0"/>
              <a:t> </a:t>
            </a:r>
            <a:r>
              <a:rPr lang="en-US" dirty="0" err="1"/>
              <a:t>poraz</a:t>
            </a:r>
            <a:r>
              <a:rPr lang="en-US" dirty="0"/>
              <a:t> </a:t>
            </a:r>
            <a:r>
              <a:rPr lang="en-US" dirty="0" err="1"/>
              <a:t>odustajanje</a:t>
            </a:r>
            <a:r>
              <a:rPr lang="en-US" dirty="0"/>
              <a:t> od </a:t>
            </a:r>
            <a:r>
              <a:rPr lang="en-US" dirty="0" err="1"/>
              <a:t>sebe</a:t>
            </a:r>
            <a:r>
              <a:rPr lang="en-US" dirty="0"/>
              <a:t>; on je </a:t>
            </a:r>
            <a:r>
              <a:rPr lang="en-US" dirty="0" err="1"/>
              <a:t>potreban</a:t>
            </a:r>
            <a:r>
              <a:rPr lang="en-US" dirty="0"/>
              <a:t> </a:t>
            </a:r>
            <a:r>
              <a:rPr lang="en-US" dirty="0" err="1"/>
              <a:t>gradu</a:t>
            </a:r>
            <a:r>
              <a:rPr lang="en-US" dirty="0"/>
              <a:t>. </a:t>
            </a:r>
            <a:r>
              <a:rPr lang="en-US" dirty="0" err="1"/>
              <a:t>Jer</a:t>
            </a:r>
            <a:r>
              <a:rPr lang="en-US" dirty="0"/>
              <a:t>, </a:t>
            </a:r>
            <a:r>
              <a:rPr lang="en-US" dirty="0" err="1"/>
              <a:t>ako</a:t>
            </a:r>
            <a:r>
              <a:rPr lang="en-US" dirty="0"/>
              <a:t> </a:t>
            </a:r>
            <a:r>
              <a:rPr lang="en-US" dirty="0" err="1"/>
              <a:t>njega</a:t>
            </a:r>
            <a:r>
              <a:rPr lang="en-US" dirty="0"/>
              <a:t> </a:t>
            </a:r>
            <a:r>
              <a:rPr lang="en-US" dirty="0" err="1"/>
              <a:t>nema</a:t>
            </a:r>
            <a:r>
              <a:rPr lang="en-US" dirty="0"/>
              <a:t> , </a:t>
            </a:r>
            <a:r>
              <a:rPr lang="en-US" dirty="0" err="1"/>
              <a:t>tko</a:t>
            </a:r>
            <a:r>
              <a:rPr lang="en-US" dirty="0"/>
              <a:t> </a:t>
            </a:r>
            <a:r>
              <a:rPr lang="en-US" dirty="0" err="1"/>
              <a:t>će</a:t>
            </a:r>
            <a:r>
              <a:rPr lang="en-US" dirty="0"/>
              <a:t> </a:t>
            </a:r>
            <a:r>
              <a:rPr lang="en-US" dirty="0" err="1"/>
              <a:t>čuvati</a:t>
            </a:r>
            <a:r>
              <a:rPr lang="en-US" dirty="0"/>
              <a:t> grad?</a:t>
            </a:r>
          </a:p>
          <a:p>
            <a:pPr>
              <a:buClr>
                <a:srgbClr val="C3B2A7"/>
              </a:buClr>
            </a:pPr>
            <a:r>
              <a:rPr lang="en-US" dirty="0" smtClean="0"/>
              <a:t>Grad </a:t>
            </a:r>
            <a:r>
              <a:rPr lang="en-US" dirty="0"/>
              <a:t>je </a:t>
            </a:r>
            <a:r>
              <a:rPr lang="en-US" dirty="0" err="1"/>
              <a:t>skupina</a:t>
            </a:r>
            <a:r>
              <a:rPr lang="en-US" dirty="0"/>
              <a:t> </a:t>
            </a:r>
            <a:r>
              <a:rPr lang="en-US" dirty="0" err="1"/>
              <a:t>dobrih</a:t>
            </a:r>
            <a:r>
              <a:rPr lang="en-US" dirty="0"/>
              <a:t> </a:t>
            </a:r>
            <a:r>
              <a:rPr lang="en-US" dirty="0" err="1"/>
              <a:t>ljudi</a:t>
            </a:r>
            <a:r>
              <a:rPr lang="en-US" dirty="0"/>
              <a:t> </a:t>
            </a:r>
            <a:r>
              <a:rPr lang="en-US" dirty="0" err="1"/>
              <a:t>koji</a:t>
            </a:r>
            <a:r>
              <a:rPr lang="en-US" dirty="0"/>
              <a:t> </a:t>
            </a:r>
            <a:r>
              <a:rPr lang="en-US" dirty="0" err="1"/>
              <a:t>žive</a:t>
            </a:r>
            <a:r>
              <a:rPr lang="en-US" dirty="0"/>
              <a:t> u </a:t>
            </a:r>
            <a:r>
              <a:rPr lang="en-US" dirty="0" err="1"/>
              <a:t>njemu</a:t>
            </a:r>
            <a:r>
              <a:rPr lang="en-US" dirty="0"/>
              <a:t>, </a:t>
            </a:r>
            <a:r>
              <a:rPr lang="en-US" dirty="0" err="1"/>
              <a:t>zajednica</a:t>
            </a:r>
            <a:r>
              <a:rPr lang="en-US" dirty="0"/>
              <a:t> </a:t>
            </a:r>
            <a:r>
              <a:rPr lang="en-US" dirty="0" err="1"/>
              <a:t>svih</a:t>
            </a:r>
            <a:r>
              <a:rPr lang="en-US" dirty="0"/>
              <a:t> </a:t>
            </a:r>
            <a:r>
              <a:rPr lang="en-US" dirty="0" err="1"/>
              <a:t>vukovaraca</a:t>
            </a:r>
            <a:r>
              <a:rPr lang="en-US" dirty="0"/>
              <a:t> </a:t>
            </a:r>
            <a:r>
              <a:rPr lang="en-US" dirty="0" err="1"/>
              <a:t>koji</a:t>
            </a:r>
            <a:r>
              <a:rPr lang="en-US" dirty="0"/>
              <a:t> </a:t>
            </a:r>
            <a:r>
              <a:rPr lang="en-US" dirty="0" err="1"/>
              <a:t>su</a:t>
            </a:r>
            <a:r>
              <a:rPr lang="en-US" dirty="0"/>
              <a:t> se </a:t>
            </a:r>
            <a:r>
              <a:rPr lang="en-US" dirty="0" err="1"/>
              <a:t>ostali</a:t>
            </a:r>
            <a:r>
              <a:rPr lang="en-US" dirty="0"/>
              <a:t> </a:t>
            </a:r>
            <a:r>
              <a:rPr lang="en-US" dirty="0" err="1"/>
              <a:t>boriti</a:t>
            </a:r>
            <a:r>
              <a:rPr lang="en-US" dirty="0"/>
              <a:t> da </a:t>
            </a:r>
            <a:r>
              <a:rPr lang="en-US" dirty="0" err="1"/>
              <a:t>ga</a:t>
            </a:r>
            <a:r>
              <a:rPr lang="en-US" dirty="0"/>
              <a:t> </a:t>
            </a:r>
            <a:r>
              <a:rPr lang="en-US" dirty="0" err="1"/>
              <a:t>zaštite</a:t>
            </a:r>
            <a:r>
              <a:rPr lang="en-US" dirty="0" smtClean="0"/>
              <a:t>.</a:t>
            </a:r>
            <a:r>
              <a:rPr lang="hr-HR" dirty="0" smtClean="0"/>
              <a:t> – B. D. </a:t>
            </a:r>
            <a:endParaRPr lang="hr-HR" dirty="0" smtClean="0"/>
          </a:p>
          <a:p>
            <a:r>
              <a:rPr lang="hr-HR" dirty="0"/>
              <a:t>Ova  je priča u meni je pobudila tugu, ljutnju, razočarenje, bol…</a:t>
            </a:r>
          </a:p>
          <a:p>
            <a:r>
              <a:rPr lang="hr-HR" dirty="0" err="1"/>
              <a:t>Glavašević</a:t>
            </a:r>
            <a:r>
              <a:rPr lang="hr-HR" dirty="0"/>
              <a:t> bi odustajanje od vlastitoga grada doživio kao odustajanje od samoga sebe  te u tome vidi </a:t>
            </a:r>
            <a:r>
              <a:rPr lang="hr-HR" dirty="0" smtClean="0"/>
              <a:t>vlastiti poraz.</a:t>
            </a:r>
            <a:r>
              <a:rPr lang="hr-HR" dirty="0"/>
              <a:t> Grad su ljudi koji nikada nisu odustali od Vukovara, oni koji su dali svoje život za njega i koji su umrli kao pravi heroji. – M. Š. </a:t>
            </a:r>
          </a:p>
          <a:p>
            <a:endParaRPr lang="hr-HR" dirty="0" smtClean="0"/>
          </a:p>
          <a:p>
            <a:endParaRPr lang="en-US" dirty="0"/>
          </a:p>
          <a:p>
            <a:pPr>
              <a:buClr>
                <a:srgbClr val="C3B2A7"/>
              </a:buClr>
            </a:pPr>
            <a:endParaRPr lang="en-US" dirty="0"/>
          </a:p>
        </p:txBody>
      </p:sp>
    </p:spTree>
    <p:extLst>
      <p:ext uri="{BB962C8B-B14F-4D97-AF65-F5344CB8AC3E}">
        <p14:creationId xmlns:p14="http://schemas.microsoft.com/office/powerpoint/2010/main" val="36726223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F1394068-2BFC-8475-82AF-6F7DF029D435}"/>
              </a:ext>
            </a:extLst>
          </p:cNvPr>
          <p:cNvSpPr>
            <a:spLocks noGrp="1"/>
          </p:cNvSpPr>
          <p:nvPr>
            <p:ph type="title"/>
          </p:nvPr>
        </p:nvSpPr>
        <p:spPr>
          <a:xfrm>
            <a:off x="1170432" y="502920"/>
            <a:ext cx="9533427" cy="1325563"/>
          </a:xfrm>
        </p:spPr>
        <p:txBody>
          <a:bodyPr>
            <a:normAutofit/>
          </a:bodyPr>
          <a:lstStyle/>
          <a:p>
            <a:r>
              <a:rPr lang="hr-HR" sz="3200" b="1" i="1" dirty="0"/>
              <a:t>Priča o gradu</a:t>
            </a:r>
            <a:endParaRPr lang="hr-HR" sz="3200" dirty="0"/>
          </a:p>
        </p:txBody>
      </p:sp>
      <p:sp>
        <p:nvSpPr>
          <p:cNvPr id="3" name="Rezervirano mjesto sadržaja 2">
            <a:extLst>
              <a:ext uri="{FF2B5EF4-FFF2-40B4-BE49-F238E27FC236}">
                <a16:creationId xmlns:a16="http://schemas.microsoft.com/office/drawing/2014/main" xmlns="" id="{C212B666-098B-2667-AB5D-1578D2BAAC6D}"/>
              </a:ext>
            </a:extLst>
          </p:cNvPr>
          <p:cNvSpPr>
            <a:spLocks noGrp="1"/>
          </p:cNvSpPr>
          <p:nvPr>
            <p:ph idx="1"/>
          </p:nvPr>
        </p:nvSpPr>
        <p:spPr/>
        <p:txBody>
          <a:bodyPr vert="horz" lIns="91440" tIns="45720" rIns="91440" bIns="45720" rtlCol="0" anchor="t">
            <a:normAutofit/>
          </a:bodyPr>
          <a:lstStyle/>
          <a:p>
            <a:r>
              <a:rPr lang="hr-HR" i="1" dirty="0"/>
              <a:t>Priča o gradu </a:t>
            </a:r>
            <a:r>
              <a:rPr lang="hr-HR" dirty="0"/>
              <a:t>u meni je probudila osjećaj ljutnje, tuge, samoće i depresivnosti.</a:t>
            </a:r>
          </a:p>
          <a:p>
            <a:pPr>
              <a:buClr>
                <a:srgbClr val="C3B2A7"/>
              </a:buClr>
            </a:pPr>
            <a:r>
              <a:rPr lang="hr-HR" dirty="0" err="1"/>
              <a:t>Glavašević</a:t>
            </a:r>
            <a:r>
              <a:rPr lang="hr-HR" dirty="0"/>
              <a:t> </a:t>
            </a:r>
            <a:r>
              <a:rPr lang="hr-HR" dirty="0" smtClean="0"/>
              <a:t>odustajanje od grada doživljava kao vlastiti poraz, kao odustajanje </a:t>
            </a:r>
            <a:r>
              <a:rPr lang="hr-HR" dirty="0"/>
              <a:t>od </a:t>
            </a:r>
            <a:r>
              <a:rPr lang="hr-HR" dirty="0" smtClean="0"/>
              <a:t>samoga sebe. </a:t>
            </a:r>
            <a:r>
              <a:rPr lang="hr-HR" dirty="0"/>
              <a:t>Ako odustane od </a:t>
            </a:r>
            <a:r>
              <a:rPr lang="hr-HR" dirty="0" smtClean="0"/>
              <a:t>sebe, </a:t>
            </a:r>
            <a:r>
              <a:rPr lang="hr-HR" dirty="0"/>
              <a:t>odustao je od </a:t>
            </a:r>
            <a:r>
              <a:rPr lang="hr-HR" dirty="0" smtClean="0"/>
              <a:t>svojega </a:t>
            </a:r>
            <a:r>
              <a:rPr lang="hr-HR" dirty="0"/>
              <a:t>grada.</a:t>
            </a:r>
          </a:p>
          <a:p>
            <a:pPr>
              <a:buClr>
                <a:srgbClr val="C3B2A7"/>
              </a:buClr>
            </a:pPr>
            <a:r>
              <a:rPr lang="hr-HR" dirty="0" err="1"/>
              <a:t>Glavašević</a:t>
            </a:r>
            <a:r>
              <a:rPr lang="hr-HR" dirty="0"/>
              <a:t> priča o slobodi, pravdi i istini.</a:t>
            </a:r>
          </a:p>
          <a:p>
            <a:pPr>
              <a:buClr>
                <a:srgbClr val="C3B2A7"/>
              </a:buClr>
            </a:pPr>
            <a:r>
              <a:rPr lang="hr-HR" dirty="0"/>
              <a:t>Ljudi koji </a:t>
            </a:r>
            <a:r>
              <a:rPr lang="hr-HR" dirty="0" smtClean="0"/>
              <a:t>u </a:t>
            </a:r>
            <a:r>
              <a:rPr lang="hr-HR" dirty="0"/>
              <a:t>strahu </a:t>
            </a:r>
            <a:r>
              <a:rPr lang="hr-HR" dirty="0" smtClean="0"/>
              <a:t>bježe </a:t>
            </a:r>
            <a:r>
              <a:rPr lang="hr-HR" dirty="0"/>
              <a:t>od samog sebe, </a:t>
            </a:r>
            <a:r>
              <a:rPr lang="hr-HR" dirty="0" smtClean="0"/>
              <a:t>bježe </a:t>
            </a:r>
            <a:r>
              <a:rPr lang="hr-HR" dirty="0"/>
              <a:t>od svog doma i </a:t>
            </a:r>
            <a:r>
              <a:rPr lang="hr-HR" dirty="0" smtClean="0"/>
              <a:t>grada </a:t>
            </a:r>
            <a:r>
              <a:rPr lang="hr-HR" dirty="0"/>
              <a:t>jer ne žele nastradati, strah ih je da ne izgube najmilije.</a:t>
            </a:r>
          </a:p>
          <a:p>
            <a:pPr>
              <a:buClr>
                <a:srgbClr val="C3B2A7"/>
              </a:buClr>
            </a:pPr>
            <a:r>
              <a:rPr lang="hr-HR" dirty="0"/>
              <a:t>Grad su ljudi, mještani, građani, djeca, odrasli, drveća i stabla, kuće i domovi. Svaki pojedinac čini grad</a:t>
            </a:r>
            <a:r>
              <a:rPr lang="hr-HR" dirty="0" smtClean="0"/>
              <a:t>. – H. V. </a:t>
            </a:r>
            <a:endParaRPr lang="hr-HR" dirty="0"/>
          </a:p>
          <a:p>
            <a:pPr>
              <a:buClr>
                <a:srgbClr val="C3B2A7"/>
              </a:buClr>
            </a:pPr>
            <a:endParaRPr lang="hr-HR" dirty="0"/>
          </a:p>
          <a:p>
            <a:pPr>
              <a:buClr>
                <a:srgbClr val="C3B2A7"/>
              </a:buClr>
            </a:pPr>
            <a:endParaRPr lang="hr-HR" dirty="0"/>
          </a:p>
        </p:txBody>
      </p:sp>
    </p:spTree>
    <p:extLst>
      <p:ext uri="{BB962C8B-B14F-4D97-AF65-F5344CB8AC3E}">
        <p14:creationId xmlns:p14="http://schemas.microsoft.com/office/powerpoint/2010/main" val="8099014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F76CFA0D-7AF0-D97C-5B70-1381DB7E84E8}"/>
              </a:ext>
            </a:extLst>
          </p:cNvPr>
          <p:cNvSpPr>
            <a:spLocks noGrp="1"/>
          </p:cNvSpPr>
          <p:nvPr>
            <p:ph type="title"/>
          </p:nvPr>
        </p:nvSpPr>
        <p:spPr>
          <a:xfrm>
            <a:off x="1070840" y="764687"/>
            <a:ext cx="9634011" cy="1325563"/>
          </a:xfrm>
        </p:spPr>
        <p:txBody>
          <a:bodyPr>
            <a:normAutofit/>
          </a:bodyPr>
          <a:lstStyle/>
          <a:p>
            <a:r>
              <a:rPr lang="hr-HR" sz="2800" b="1" i="1" dirty="0"/>
              <a:t>Priča o gradu</a:t>
            </a:r>
            <a:endParaRPr lang="sr-Latn-RS" sz="2800" dirty="0"/>
          </a:p>
        </p:txBody>
      </p:sp>
      <p:sp>
        <p:nvSpPr>
          <p:cNvPr id="3" name="Rezervirano mjesto sadržaja 2">
            <a:extLst>
              <a:ext uri="{FF2B5EF4-FFF2-40B4-BE49-F238E27FC236}">
                <a16:creationId xmlns:a16="http://schemas.microsoft.com/office/drawing/2014/main" xmlns="" id="{90F4EE41-E269-2665-D4D8-2B9B62482BE6}"/>
              </a:ext>
            </a:extLst>
          </p:cNvPr>
          <p:cNvSpPr>
            <a:spLocks noGrp="1"/>
          </p:cNvSpPr>
          <p:nvPr>
            <p:ph idx="1"/>
          </p:nvPr>
        </p:nvSpPr>
        <p:spPr>
          <a:xfrm>
            <a:off x="1069848" y="2050187"/>
            <a:ext cx="9634011" cy="3431188"/>
          </a:xfrm>
        </p:spPr>
        <p:txBody>
          <a:bodyPr vert="horz" lIns="91440" tIns="45720" rIns="91440" bIns="45720" rtlCol="0" anchor="t">
            <a:normAutofit fontScale="85000" lnSpcReduction="20000"/>
          </a:bodyPr>
          <a:lstStyle/>
          <a:p>
            <a:r>
              <a:rPr lang="sr-Latn-RS" i="1" dirty="0"/>
              <a:t>Priča o gradu </a:t>
            </a:r>
            <a:r>
              <a:rPr lang="sr-Latn-RS" dirty="0"/>
              <a:t>u meni je pobudila tugu, žalost i razočarenje</a:t>
            </a:r>
          </a:p>
          <a:p>
            <a:pPr>
              <a:buClr>
                <a:srgbClr val="C3B2A7"/>
              </a:buClr>
            </a:pPr>
            <a:r>
              <a:rPr lang="sr-Latn-RS" dirty="0" err="1"/>
              <a:t>Glavašević</a:t>
            </a:r>
            <a:r>
              <a:rPr lang="sr-Latn-RS" dirty="0"/>
              <a:t> </a:t>
            </a:r>
            <a:r>
              <a:rPr lang="sr-Latn-RS" dirty="0" smtClean="0"/>
              <a:t>odustajanje </a:t>
            </a:r>
            <a:r>
              <a:rPr lang="sr-Latn-RS" dirty="0"/>
              <a:t>od grada i njegovih </a:t>
            </a:r>
            <a:r>
              <a:rPr lang="sr-Latn-RS" dirty="0" smtClean="0"/>
              <a:t>građana doživljava kao osobni poraz.</a:t>
            </a:r>
            <a:endParaRPr lang="sr-Latn-RS" dirty="0"/>
          </a:p>
          <a:p>
            <a:pPr>
              <a:buClr>
                <a:srgbClr val="C3B2A7"/>
              </a:buClr>
            </a:pPr>
            <a:r>
              <a:rPr lang="sr-Latn-RS" dirty="0" smtClean="0"/>
              <a:t>Grad </a:t>
            </a:r>
            <a:r>
              <a:rPr lang="sr-Latn-RS" dirty="0"/>
              <a:t>su ljudi koji žive ili su </a:t>
            </a:r>
            <a:r>
              <a:rPr lang="sr-Latn-RS" dirty="0" err="1"/>
              <a:t>živjeli</a:t>
            </a:r>
            <a:r>
              <a:rPr lang="sr-Latn-RS" dirty="0"/>
              <a:t> u </a:t>
            </a:r>
            <a:r>
              <a:rPr lang="sr-Latn-RS" dirty="0" smtClean="0"/>
              <a:t>Vukovaru. – F. Č. </a:t>
            </a:r>
            <a:endParaRPr lang="sr-Latn-RS" dirty="0" smtClean="0"/>
          </a:p>
          <a:p>
            <a:r>
              <a:rPr lang="hr-HR" i="1" dirty="0"/>
              <a:t>Priča o gradu </a:t>
            </a:r>
            <a:r>
              <a:rPr lang="hr-HR" dirty="0"/>
              <a:t>u meni je pobudila je tugu, samoću, izgubljenost i </a:t>
            </a:r>
            <a:r>
              <a:rPr lang="hr-HR" dirty="0" smtClean="0"/>
              <a:t>depresivnost. </a:t>
            </a:r>
            <a:r>
              <a:rPr lang="hr-HR" dirty="0" err="1" smtClean="0"/>
              <a:t>Glavašević</a:t>
            </a:r>
            <a:r>
              <a:rPr lang="hr-HR" dirty="0" smtClean="0"/>
              <a:t> </a:t>
            </a:r>
            <a:r>
              <a:rPr lang="hr-HR" dirty="0"/>
              <a:t>odustajanje od grada doživljava kao vlastiti poraz i kao odustajanje od samoga sebe</a:t>
            </a:r>
            <a:r>
              <a:rPr lang="hr-HR" dirty="0" smtClean="0"/>
              <a:t>.</a:t>
            </a:r>
          </a:p>
          <a:p>
            <a:r>
              <a:rPr lang="hr-HR" dirty="0"/>
              <a:t>Ljudi u strahu biježe od rata, bježe od svojih domova i grada. Bježe od samog sebe.</a:t>
            </a:r>
          </a:p>
          <a:p>
            <a:r>
              <a:rPr lang="hr-HR" dirty="0"/>
              <a:t>Grad su stanovnici, grad su ljudi koji žive u njemu, koji koračaju istim putevima već godinama, ljudi koji vole svoj grad. – R. B. </a:t>
            </a:r>
          </a:p>
          <a:p>
            <a:endParaRPr lang="hr-HR" dirty="0"/>
          </a:p>
          <a:p>
            <a:pPr>
              <a:buClr>
                <a:srgbClr val="C3B2A7"/>
              </a:buClr>
            </a:pPr>
            <a:endParaRPr lang="sr-Latn-RS" dirty="0"/>
          </a:p>
        </p:txBody>
      </p:sp>
      <p:pic>
        <p:nvPicPr>
          <p:cNvPr id="6" name="Slika 5">
            <a:extLst>
              <a:ext uri="{FF2B5EF4-FFF2-40B4-BE49-F238E27FC236}">
                <a16:creationId xmlns:a16="http://schemas.microsoft.com/office/drawing/2014/main" xmlns="" id="{581EA2C4-192F-2F2C-C4A5-0E679D7A70F3}"/>
              </a:ext>
            </a:extLst>
          </p:cNvPr>
          <p:cNvPicPr>
            <a:picLocks noChangeAspect="1"/>
          </p:cNvPicPr>
          <p:nvPr/>
        </p:nvPicPr>
        <p:blipFill>
          <a:blip r:embed="rId2"/>
          <a:stretch>
            <a:fillRect/>
          </a:stretch>
        </p:blipFill>
        <p:spPr>
          <a:xfrm>
            <a:off x="9538666" y="12928455"/>
            <a:ext cx="1239674" cy="3429769"/>
          </a:xfrm>
          <a:prstGeom prst="rect">
            <a:avLst/>
          </a:prstGeom>
        </p:spPr>
      </p:pic>
    </p:spTree>
    <p:extLst>
      <p:ext uri="{BB962C8B-B14F-4D97-AF65-F5344CB8AC3E}">
        <p14:creationId xmlns:p14="http://schemas.microsoft.com/office/powerpoint/2010/main" val="5711820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843E4B-5910-5EC4-0FE8-FA2841B9ACA9}"/>
              </a:ext>
            </a:extLst>
          </p:cNvPr>
          <p:cNvSpPr>
            <a:spLocks noGrp="1"/>
          </p:cNvSpPr>
          <p:nvPr>
            <p:ph type="title"/>
          </p:nvPr>
        </p:nvSpPr>
        <p:spPr/>
        <p:txBody>
          <a:bodyPr>
            <a:normAutofit/>
          </a:bodyPr>
          <a:lstStyle/>
          <a:p>
            <a:r>
              <a:rPr lang="hr-HR" sz="2800" b="1" i="1" dirty="0"/>
              <a:t>Priča o gradu</a:t>
            </a:r>
            <a:endParaRPr lang="en-US" sz="2800" dirty="0"/>
          </a:p>
        </p:txBody>
      </p:sp>
      <p:sp>
        <p:nvSpPr>
          <p:cNvPr id="3" name="Content Placeholder 2">
            <a:extLst>
              <a:ext uri="{FF2B5EF4-FFF2-40B4-BE49-F238E27FC236}">
                <a16:creationId xmlns:a16="http://schemas.microsoft.com/office/drawing/2014/main" xmlns="" id="{93644694-19EB-927C-57AD-6C480CAC6034}"/>
              </a:ext>
            </a:extLst>
          </p:cNvPr>
          <p:cNvSpPr>
            <a:spLocks noGrp="1"/>
          </p:cNvSpPr>
          <p:nvPr>
            <p:ph idx="1"/>
          </p:nvPr>
        </p:nvSpPr>
        <p:spPr/>
        <p:txBody>
          <a:bodyPr vert="horz" lIns="91440" tIns="45720" rIns="91440" bIns="45720" rtlCol="0" anchor="t">
            <a:normAutofit/>
          </a:bodyPr>
          <a:lstStyle/>
          <a:p>
            <a:r>
              <a:rPr lang="en-US" dirty="0"/>
              <a:t>Ova </a:t>
            </a:r>
            <a:r>
              <a:rPr lang="en-US" dirty="0" err="1"/>
              <a:t>priča</a:t>
            </a:r>
            <a:r>
              <a:rPr lang="en-US" dirty="0"/>
              <a:t> me </a:t>
            </a:r>
            <a:r>
              <a:rPr lang="en-US" dirty="0" err="1" smtClean="0"/>
              <a:t>rastužila</a:t>
            </a:r>
            <a:r>
              <a:rPr lang="hr-HR" dirty="0" smtClean="0"/>
              <a:t> </a:t>
            </a:r>
            <a:r>
              <a:rPr lang="en-US" dirty="0" err="1" smtClean="0"/>
              <a:t>te</a:t>
            </a:r>
            <a:r>
              <a:rPr lang="en-US" dirty="0" smtClean="0"/>
              <a:t> je</a:t>
            </a:r>
            <a:r>
              <a:rPr lang="hr-HR" dirty="0" smtClean="0"/>
              <a:t> u meni</a:t>
            </a:r>
            <a:r>
              <a:rPr lang="en-US" dirty="0" smtClean="0"/>
              <a:t> </a:t>
            </a:r>
            <a:r>
              <a:rPr lang="en-US" dirty="0" err="1"/>
              <a:t>pobudila</a:t>
            </a:r>
            <a:r>
              <a:rPr lang="en-US" dirty="0"/>
              <a:t> </a:t>
            </a:r>
            <a:r>
              <a:rPr lang="hr-HR" dirty="0" smtClean="0"/>
              <a:t> osjećaj </a:t>
            </a:r>
            <a:r>
              <a:rPr lang="en-US" dirty="0" err="1" smtClean="0"/>
              <a:t>samoć</a:t>
            </a:r>
            <a:r>
              <a:rPr lang="hr-HR" dirty="0" smtClean="0"/>
              <a:t>e.</a:t>
            </a:r>
            <a:endParaRPr lang="en-US" dirty="0"/>
          </a:p>
          <a:p>
            <a:pPr>
              <a:buClr>
                <a:srgbClr val="C3B2A7"/>
              </a:buClr>
            </a:pPr>
            <a:r>
              <a:rPr lang="en-US" dirty="0" err="1"/>
              <a:t>Glavašević</a:t>
            </a:r>
            <a:r>
              <a:rPr lang="en-US" dirty="0"/>
              <a:t> </a:t>
            </a:r>
            <a:r>
              <a:rPr lang="en-US" dirty="0" err="1" smtClean="0"/>
              <a:t>odustajanje</a:t>
            </a:r>
            <a:r>
              <a:rPr lang="en-US" dirty="0" smtClean="0"/>
              <a:t> </a:t>
            </a:r>
            <a:r>
              <a:rPr lang="en-US" dirty="0"/>
              <a:t>od </a:t>
            </a:r>
            <a:r>
              <a:rPr lang="en-US" dirty="0" err="1"/>
              <a:t>borbe</a:t>
            </a:r>
            <a:r>
              <a:rPr lang="en-US" dirty="0"/>
              <a:t> </a:t>
            </a:r>
            <a:r>
              <a:rPr lang="en-US" dirty="0" err="1"/>
              <a:t>za</a:t>
            </a:r>
            <a:r>
              <a:rPr lang="en-US" dirty="0"/>
              <a:t> </a:t>
            </a:r>
            <a:r>
              <a:rPr lang="en-US" dirty="0" err="1"/>
              <a:t>svoj</a:t>
            </a:r>
            <a:r>
              <a:rPr lang="en-US" dirty="0"/>
              <a:t> </a:t>
            </a:r>
            <a:r>
              <a:rPr lang="en-US" dirty="0" smtClean="0"/>
              <a:t>grad</a:t>
            </a:r>
            <a:r>
              <a:rPr lang="hr-HR" dirty="0"/>
              <a:t> </a:t>
            </a:r>
            <a:r>
              <a:rPr lang="hr-HR" dirty="0" smtClean="0"/>
              <a:t>doživljava kao </a:t>
            </a:r>
            <a:r>
              <a:rPr lang="en-US" dirty="0" err="1" smtClean="0"/>
              <a:t>odustajanje</a:t>
            </a:r>
            <a:r>
              <a:rPr lang="en-US" dirty="0" smtClean="0"/>
              <a:t> </a:t>
            </a:r>
            <a:r>
              <a:rPr lang="en-US" dirty="0"/>
              <a:t>od </a:t>
            </a:r>
            <a:r>
              <a:rPr lang="en-US" dirty="0" err="1"/>
              <a:t>samoga</a:t>
            </a:r>
            <a:r>
              <a:rPr lang="en-US" dirty="0"/>
              <a:t> </a:t>
            </a:r>
            <a:r>
              <a:rPr lang="en-US" dirty="0" err="1"/>
              <a:t>sebe</a:t>
            </a:r>
            <a:r>
              <a:rPr lang="en-US" dirty="0"/>
              <a:t>.</a:t>
            </a:r>
          </a:p>
          <a:p>
            <a:pPr>
              <a:buClr>
                <a:srgbClr val="C3B2A7"/>
              </a:buClr>
            </a:pPr>
            <a:r>
              <a:rPr lang="en-US" dirty="0" smtClean="0"/>
              <a:t>Grad </a:t>
            </a:r>
            <a:r>
              <a:rPr lang="en-US" dirty="0"/>
              <a:t>u </a:t>
            </a:r>
            <a:r>
              <a:rPr lang="en-US" dirty="0" err="1"/>
              <a:t>ovoj</a:t>
            </a:r>
            <a:r>
              <a:rPr lang="en-US" dirty="0"/>
              <a:t> </a:t>
            </a:r>
            <a:r>
              <a:rPr lang="en-US" dirty="0" err="1"/>
              <a:t>priči</a:t>
            </a:r>
            <a:r>
              <a:rPr lang="en-US" dirty="0"/>
              <a:t> </a:t>
            </a:r>
            <a:r>
              <a:rPr lang="en-US" dirty="0" err="1"/>
              <a:t>nije</a:t>
            </a:r>
            <a:r>
              <a:rPr lang="en-US" dirty="0"/>
              <a:t> </a:t>
            </a:r>
            <a:r>
              <a:rPr lang="en-US" dirty="0" err="1"/>
              <a:t>samo</a:t>
            </a:r>
            <a:r>
              <a:rPr lang="en-US" dirty="0"/>
              <a:t> </a:t>
            </a:r>
            <a:r>
              <a:rPr lang="en-US" dirty="0" err="1"/>
              <a:t>ime</a:t>
            </a:r>
            <a:r>
              <a:rPr lang="en-US" dirty="0"/>
              <a:t> </a:t>
            </a:r>
            <a:r>
              <a:rPr lang="hr-HR" dirty="0"/>
              <a:t>V</a:t>
            </a:r>
            <a:r>
              <a:rPr lang="en-US" dirty="0" err="1" smtClean="0"/>
              <a:t>ukovar</a:t>
            </a:r>
            <a:r>
              <a:rPr lang="hr-HR" dirty="0" smtClean="0"/>
              <a:t>,</a:t>
            </a:r>
            <a:r>
              <a:rPr lang="en-US" dirty="0"/>
              <a:t> </a:t>
            </a:r>
            <a:r>
              <a:rPr lang="en-US" dirty="0" err="1"/>
              <a:t>već</a:t>
            </a:r>
            <a:r>
              <a:rPr lang="en-US" dirty="0"/>
              <a:t> </a:t>
            </a:r>
            <a:r>
              <a:rPr lang="en-US" dirty="0" err="1"/>
              <a:t>svi</a:t>
            </a:r>
            <a:r>
              <a:rPr lang="en-US" dirty="0"/>
              <a:t> </a:t>
            </a:r>
            <a:r>
              <a:rPr lang="en-US" dirty="0" err="1"/>
              <a:t>ljudi</a:t>
            </a:r>
            <a:r>
              <a:rPr lang="hr-HR" dirty="0"/>
              <a:t> i </a:t>
            </a:r>
            <a:r>
              <a:rPr lang="hr-HR" dirty="0" smtClean="0"/>
              <a:t>priroda u gradu. – B. G. </a:t>
            </a:r>
            <a:endParaRPr lang="hr-HR" dirty="0" smtClean="0"/>
          </a:p>
          <a:p>
            <a:pPr>
              <a:buClr>
                <a:srgbClr val="C3B2A7"/>
              </a:buClr>
            </a:pPr>
            <a:r>
              <a:rPr lang="en-US" dirty="0"/>
              <a:t>Ova </a:t>
            </a:r>
            <a:r>
              <a:rPr lang="hr-HR" dirty="0"/>
              <a:t>je </a:t>
            </a:r>
            <a:r>
              <a:rPr lang="en-US" dirty="0" err="1"/>
              <a:t>priča</a:t>
            </a:r>
            <a:r>
              <a:rPr lang="en-US" dirty="0"/>
              <a:t> u </a:t>
            </a:r>
            <a:r>
              <a:rPr lang="en-US" dirty="0" err="1"/>
              <a:t>meni</a:t>
            </a:r>
            <a:r>
              <a:rPr lang="en-US" dirty="0"/>
              <a:t> </a:t>
            </a:r>
            <a:r>
              <a:rPr lang="en-US" dirty="0" err="1"/>
              <a:t>pobudila</a:t>
            </a:r>
            <a:r>
              <a:rPr lang="en-US" dirty="0"/>
              <a:t> </a:t>
            </a:r>
            <a:r>
              <a:rPr lang="en-US" dirty="0" err="1"/>
              <a:t>osjećaj</a:t>
            </a:r>
            <a:r>
              <a:rPr lang="en-US" dirty="0"/>
              <a:t> </a:t>
            </a:r>
            <a:r>
              <a:rPr lang="en-US" dirty="0" err="1"/>
              <a:t>žalosti</a:t>
            </a:r>
            <a:r>
              <a:rPr lang="en-US" dirty="0"/>
              <a:t>, </a:t>
            </a:r>
            <a:r>
              <a:rPr lang="en-US" dirty="0" err="1"/>
              <a:t>potištenosti</a:t>
            </a:r>
            <a:r>
              <a:rPr lang="en-US" dirty="0"/>
              <a:t>, </a:t>
            </a:r>
            <a:r>
              <a:rPr lang="en-US" dirty="0" err="1"/>
              <a:t>ali</a:t>
            </a:r>
            <a:r>
              <a:rPr lang="en-US" dirty="0"/>
              <a:t> </a:t>
            </a:r>
            <a:r>
              <a:rPr lang="hr-HR" dirty="0"/>
              <a:t>i </a:t>
            </a:r>
            <a:r>
              <a:rPr lang="en-US" dirty="0" err="1"/>
              <a:t>ljutnje</a:t>
            </a:r>
            <a:r>
              <a:rPr lang="en-US" dirty="0" smtClean="0"/>
              <a:t>.</a:t>
            </a:r>
            <a:endParaRPr lang="en-US" dirty="0" smtClean="0"/>
          </a:p>
          <a:p>
            <a:pPr>
              <a:buClr>
                <a:srgbClr val="C3B2A7"/>
              </a:buClr>
            </a:pPr>
            <a:r>
              <a:rPr lang="en-US" dirty="0"/>
              <a:t>Grad ne </a:t>
            </a:r>
            <a:r>
              <a:rPr lang="en-US" dirty="0" err="1"/>
              <a:t>čini</a:t>
            </a:r>
            <a:r>
              <a:rPr lang="en-US" dirty="0"/>
              <a:t> </a:t>
            </a:r>
            <a:r>
              <a:rPr lang="en-US" dirty="0" err="1"/>
              <a:t>samo</a:t>
            </a:r>
            <a:r>
              <a:rPr lang="en-US" dirty="0"/>
              <a:t> </a:t>
            </a:r>
            <a:r>
              <a:rPr lang="en-US" dirty="0" smtClean="0"/>
              <a:t>grad </a:t>
            </a:r>
            <a:r>
              <a:rPr lang="en-US" dirty="0" err="1"/>
              <a:t>Vukovar</a:t>
            </a:r>
            <a:r>
              <a:rPr lang="en-US" dirty="0"/>
              <a:t>, </a:t>
            </a:r>
            <a:r>
              <a:rPr lang="en-US" dirty="0" err="1"/>
              <a:t>čine</a:t>
            </a:r>
            <a:r>
              <a:rPr lang="en-US" dirty="0"/>
              <a:t> </a:t>
            </a:r>
            <a:r>
              <a:rPr lang="en-US" dirty="0" err="1"/>
              <a:t>ga</a:t>
            </a:r>
            <a:r>
              <a:rPr lang="en-US" dirty="0"/>
              <a:t> </a:t>
            </a:r>
            <a:r>
              <a:rPr lang="en-US" dirty="0" err="1"/>
              <a:t>svi</a:t>
            </a:r>
            <a:r>
              <a:rPr lang="en-US" dirty="0"/>
              <a:t> </a:t>
            </a:r>
            <a:r>
              <a:rPr lang="en-US" dirty="0" err="1"/>
              <a:t>stanovnici</a:t>
            </a:r>
            <a:r>
              <a:rPr lang="en-US" dirty="0"/>
              <a:t>, </a:t>
            </a:r>
            <a:r>
              <a:rPr lang="en-US" dirty="0" err="1"/>
              <a:t>vjerni</a:t>
            </a:r>
            <a:r>
              <a:rPr lang="en-US" dirty="0"/>
              <a:t> </a:t>
            </a:r>
            <a:r>
              <a:rPr lang="en-US" dirty="0" err="1"/>
              <a:t>branitelji</a:t>
            </a:r>
            <a:r>
              <a:rPr lang="en-US" dirty="0"/>
              <a:t> </a:t>
            </a:r>
            <a:r>
              <a:rPr lang="hr-HR" dirty="0"/>
              <a:t>i </a:t>
            </a:r>
            <a:r>
              <a:rPr lang="en-US" dirty="0" err="1"/>
              <a:t>ljudi</a:t>
            </a:r>
            <a:r>
              <a:rPr lang="en-US" dirty="0"/>
              <a:t> </a:t>
            </a:r>
            <a:r>
              <a:rPr lang="en-US" dirty="0" err="1"/>
              <a:t>koji</a:t>
            </a:r>
            <a:r>
              <a:rPr lang="en-US" dirty="0"/>
              <a:t> </a:t>
            </a:r>
            <a:r>
              <a:rPr lang="en-US" dirty="0" err="1"/>
              <a:t>su</a:t>
            </a:r>
            <a:r>
              <a:rPr lang="en-US" dirty="0"/>
              <a:t> </a:t>
            </a:r>
            <a:r>
              <a:rPr lang="hr-HR" dirty="0"/>
              <a:t>mu </a:t>
            </a:r>
            <a:r>
              <a:rPr lang="en-US" dirty="0" err="1"/>
              <a:t>uvijek</a:t>
            </a:r>
            <a:r>
              <a:rPr lang="en-US" dirty="0"/>
              <a:t> </a:t>
            </a:r>
            <a:r>
              <a:rPr lang="en-US" dirty="0" err="1"/>
              <a:t>spremni</a:t>
            </a:r>
            <a:r>
              <a:rPr lang="en-US" dirty="0"/>
              <a:t> </a:t>
            </a:r>
            <a:r>
              <a:rPr lang="en-US" dirty="0" err="1"/>
              <a:t>pomoći</a:t>
            </a:r>
            <a:r>
              <a:rPr lang="en-US" dirty="0"/>
              <a:t>.</a:t>
            </a:r>
            <a:r>
              <a:rPr lang="hr-HR" dirty="0"/>
              <a:t> – H. R. </a:t>
            </a:r>
            <a:endParaRPr lang="en-US" dirty="0"/>
          </a:p>
          <a:p>
            <a:pPr>
              <a:buClr>
                <a:srgbClr val="C3B2A7"/>
              </a:buClr>
            </a:pPr>
            <a:endParaRPr lang="en-US" dirty="0"/>
          </a:p>
        </p:txBody>
      </p:sp>
    </p:spTree>
    <p:extLst>
      <p:ext uri="{BB962C8B-B14F-4D97-AF65-F5344CB8AC3E}">
        <p14:creationId xmlns:p14="http://schemas.microsoft.com/office/powerpoint/2010/main" val="31007834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D57DE013-7CBF-ADE0-B841-B093D43A48D8}"/>
              </a:ext>
            </a:extLst>
          </p:cNvPr>
          <p:cNvSpPr>
            <a:spLocks noGrp="1"/>
          </p:cNvSpPr>
          <p:nvPr>
            <p:ph type="title"/>
          </p:nvPr>
        </p:nvSpPr>
        <p:spPr/>
        <p:txBody>
          <a:bodyPr>
            <a:normAutofit/>
          </a:bodyPr>
          <a:lstStyle/>
          <a:p>
            <a:r>
              <a:rPr lang="hr-HR" sz="2800" b="1" i="1" dirty="0"/>
              <a:t>Priča o gradu</a:t>
            </a:r>
            <a:endParaRPr lang="hr-HR" sz="2800" dirty="0"/>
          </a:p>
        </p:txBody>
      </p:sp>
      <p:sp>
        <p:nvSpPr>
          <p:cNvPr id="3" name="Rezervirano mjesto sadržaja 2">
            <a:extLst>
              <a:ext uri="{FF2B5EF4-FFF2-40B4-BE49-F238E27FC236}">
                <a16:creationId xmlns:a16="http://schemas.microsoft.com/office/drawing/2014/main" xmlns="" id="{AD9C95BA-AA4F-E0AE-A767-11A285932550}"/>
              </a:ext>
            </a:extLst>
          </p:cNvPr>
          <p:cNvSpPr>
            <a:spLocks noGrp="1"/>
          </p:cNvSpPr>
          <p:nvPr>
            <p:ph idx="1"/>
          </p:nvPr>
        </p:nvSpPr>
        <p:spPr/>
        <p:txBody>
          <a:bodyPr vert="horz" lIns="91440" tIns="45720" rIns="91440" bIns="45720" rtlCol="0" anchor="t">
            <a:normAutofit fontScale="85000" lnSpcReduction="20000"/>
          </a:bodyPr>
          <a:lstStyle/>
          <a:p>
            <a:r>
              <a:rPr lang="hr-HR" dirty="0"/>
              <a:t>Ova me priča potakla na razmišljanje te je u meni pobudila čudan osjećaj tuge razočarenja i mržnje.</a:t>
            </a:r>
          </a:p>
          <a:p>
            <a:pPr>
              <a:buClr>
                <a:srgbClr val="C3B2A7"/>
              </a:buClr>
            </a:pPr>
            <a:r>
              <a:rPr lang="hr-HR" dirty="0"/>
              <a:t>Mislim da </a:t>
            </a:r>
            <a:r>
              <a:rPr lang="hr-HR" dirty="0" err="1"/>
              <a:t>Glavašević</a:t>
            </a:r>
            <a:r>
              <a:rPr lang="hr-HR" dirty="0"/>
              <a:t> kao vlastiti poraz doživljava činjenicu da se bori s odustajanjem od sebe i vlastitog </a:t>
            </a:r>
            <a:r>
              <a:rPr lang="hr-HR" dirty="0" smtClean="0"/>
              <a:t>grada, </a:t>
            </a:r>
            <a:r>
              <a:rPr lang="hr-HR" dirty="0"/>
              <a:t>iako zna da ne smije odustati od grada jer ga time prepušta agresoru.</a:t>
            </a:r>
          </a:p>
          <a:p>
            <a:pPr>
              <a:buClr>
                <a:srgbClr val="C3B2A7"/>
              </a:buClr>
            </a:pPr>
            <a:r>
              <a:rPr lang="hr-HR" dirty="0" smtClean="0"/>
              <a:t>Grad </a:t>
            </a:r>
            <a:r>
              <a:rPr lang="hr-HR" dirty="0"/>
              <a:t>su prije svega stanovnici toga istoga grada</a:t>
            </a:r>
            <a:r>
              <a:rPr lang="hr-HR" dirty="0" smtClean="0"/>
              <a:t>. – D. B. </a:t>
            </a:r>
            <a:endParaRPr lang="hr-HR" dirty="0"/>
          </a:p>
          <a:p>
            <a:pPr>
              <a:buClr>
                <a:srgbClr val="C3B2A7"/>
              </a:buClr>
            </a:pPr>
            <a:r>
              <a:rPr lang="hr-HR" dirty="0"/>
              <a:t>Ova je priča u meni pobudila osjećaj tuge i ponosa. Nakon autorovih riječi da je </a:t>
            </a:r>
            <a:r>
              <a:rPr lang="hr-HR" i="1" dirty="0"/>
              <a:t>grad u nama </a:t>
            </a:r>
            <a:r>
              <a:rPr lang="hr-HR" dirty="0"/>
              <a:t>to je u meni potaknulo ponos jer doista nitko nam ne može ukrasti ono što nam pripada, može misliti da je to ukrao, no ljudi će uvijek ostati stanovnici tog njihovog, posebnog, voljenog grada</a:t>
            </a:r>
            <a:r>
              <a:rPr lang="hr-HR" dirty="0" smtClean="0"/>
              <a:t>.</a:t>
            </a:r>
          </a:p>
          <a:p>
            <a:pPr>
              <a:buClr>
                <a:srgbClr val="C3B2A7"/>
              </a:buClr>
            </a:pPr>
            <a:r>
              <a:rPr lang="hr-HR" dirty="0"/>
              <a:t>Grad nisu zgrade i hoteli, parkovi i igrališta, škole i ulice, već mi sami. Mi smo grad dok god smo na okupu i podržavamo jedni druge. Sve te stvari ne znače ništa ako nismo složni u stvaranju nove sadašnjosti i budućnosti. – R.M.M.</a:t>
            </a:r>
          </a:p>
          <a:p>
            <a:pPr>
              <a:buClr>
                <a:srgbClr val="C3B2A7"/>
              </a:buClr>
            </a:pPr>
            <a:endParaRPr lang="hr-HR" dirty="0"/>
          </a:p>
          <a:p>
            <a:pPr>
              <a:buClr>
                <a:srgbClr val="C3B2A7"/>
              </a:buClr>
            </a:pPr>
            <a:endParaRPr lang="hr-HR" dirty="0"/>
          </a:p>
          <a:p>
            <a:pPr>
              <a:buClr>
                <a:srgbClr val="C3B2A7"/>
              </a:buClr>
            </a:pPr>
            <a:endParaRPr lang="hr-HR" dirty="0"/>
          </a:p>
          <a:p>
            <a:pPr>
              <a:buClr>
                <a:srgbClr val="C3B2A7"/>
              </a:buClr>
            </a:pPr>
            <a:endParaRPr lang="hr-HR" dirty="0"/>
          </a:p>
          <a:p>
            <a:pPr>
              <a:buClr>
                <a:srgbClr val="C3B2A7"/>
              </a:buClr>
            </a:pPr>
            <a:endParaRPr lang="hr-HR" dirty="0"/>
          </a:p>
          <a:p>
            <a:pPr>
              <a:buClr>
                <a:srgbClr val="C3B2A7"/>
              </a:buClr>
            </a:pPr>
            <a:endParaRPr lang="hr-HR" dirty="0"/>
          </a:p>
          <a:p>
            <a:pPr>
              <a:buClr>
                <a:srgbClr val="C3B2A7"/>
              </a:buClr>
            </a:pPr>
            <a:endParaRPr lang="hr-HR" dirty="0"/>
          </a:p>
        </p:txBody>
      </p:sp>
    </p:spTree>
    <p:extLst>
      <p:ext uri="{BB962C8B-B14F-4D97-AF65-F5344CB8AC3E}">
        <p14:creationId xmlns:p14="http://schemas.microsoft.com/office/powerpoint/2010/main" val="13514568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3C0E52-332B-7FF4-7B1D-9F531BE7646D}"/>
              </a:ext>
            </a:extLst>
          </p:cNvPr>
          <p:cNvSpPr>
            <a:spLocks noGrp="1"/>
          </p:cNvSpPr>
          <p:nvPr>
            <p:ph type="title"/>
          </p:nvPr>
        </p:nvSpPr>
        <p:spPr>
          <a:xfrm>
            <a:off x="1069848" y="502921"/>
            <a:ext cx="9634011" cy="923544"/>
          </a:xfrm>
        </p:spPr>
        <p:txBody>
          <a:bodyPr/>
          <a:lstStyle/>
          <a:p>
            <a:r>
              <a:rPr lang="en-US" sz="2800" dirty="0" err="1"/>
              <a:t>Komentiraj</a:t>
            </a:r>
            <a:r>
              <a:rPr lang="en-US" dirty="0"/>
              <a:t> </a:t>
            </a:r>
            <a:r>
              <a:rPr lang="en-US" sz="2800" dirty="0" err="1"/>
              <a:t>navode</a:t>
            </a:r>
            <a:r>
              <a:rPr lang="en-US" sz="2800" dirty="0"/>
              <a:t> </a:t>
            </a:r>
            <a:r>
              <a:rPr lang="en-US" sz="2800" dirty="0" err="1"/>
              <a:t>iz</a:t>
            </a:r>
            <a:r>
              <a:rPr lang="en-US" sz="2800" dirty="0"/>
              <a:t> </a:t>
            </a:r>
            <a:r>
              <a:rPr lang="en-US" sz="2800" dirty="0" err="1"/>
              <a:t>priče</a:t>
            </a:r>
            <a:r>
              <a:rPr lang="en-US" sz="2800" dirty="0"/>
              <a:t> </a:t>
            </a:r>
            <a:r>
              <a:rPr lang="en-US" sz="2800" b="1" i="1" dirty="0" err="1"/>
              <a:t>Priča</a:t>
            </a:r>
            <a:r>
              <a:rPr lang="en-US" sz="2800" b="1" i="1" dirty="0"/>
              <a:t> o </a:t>
            </a:r>
            <a:r>
              <a:rPr lang="en-US" sz="2800" b="1" i="1" dirty="0" err="1"/>
              <a:t>gradu</a:t>
            </a:r>
            <a:endParaRPr lang="en-US" sz="2800" b="1" i="1" dirty="0"/>
          </a:p>
        </p:txBody>
      </p:sp>
      <p:sp>
        <p:nvSpPr>
          <p:cNvPr id="3" name="Content Placeholder 2">
            <a:extLst>
              <a:ext uri="{FF2B5EF4-FFF2-40B4-BE49-F238E27FC236}">
                <a16:creationId xmlns:a16="http://schemas.microsoft.com/office/drawing/2014/main" xmlns="" id="{318529A0-35B8-3A1F-220A-88B3D9BAA562}"/>
              </a:ext>
            </a:extLst>
          </p:cNvPr>
          <p:cNvSpPr>
            <a:spLocks noGrp="1"/>
          </p:cNvSpPr>
          <p:nvPr>
            <p:ph idx="1"/>
          </p:nvPr>
        </p:nvSpPr>
        <p:spPr>
          <a:xfrm>
            <a:off x="1069848" y="1426464"/>
            <a:ext cx="9634011" cy="5632704"/>
          </a:xfrm>
        </p:spPr>
        <p:txBody>
          <a:bodyPr vert="horz" lIns="91440" tIns="45720" rIns="91440" bIns="45720" rtlCol="0" anchor="t">
            <a:normAutofit fontScale="47500" lnSpcReduction="20000"/>
          </a:bodyPr>
          <a:lstStyle/>
          <a:p>
            <a:r>
              <a:rPr lang="en-US" sz="2900" i="1" dirty="0" err="1" smtClean="0"/>
              <a:t>Morate</a:t>
            </a:r>
            <a:r>
              <a:rPr lang="en-US" sz="2900" i="1" dirty="0" smtClean="0"/>
              <a:t> </a:t>
            </a:r>
            <a:r>
              <a:rPr lang="en-US" sz="2900" i="1" dirty="0" err="1"/>
              <a:t>iznova</a:t>
            </a:r>
            <a:r>
              <a:rPr lang="en-US" sz="2900" i="1" dirty="0"/>
              <a:t> </a:t>
            </a:r>
            <a:r>
              <a:rPr lang="en-US" sz="2900" i="1" dirty="0" err="1"/>
              <a:t>graditi</a:t>
            </a:r>
            <a:r>
              <a:rPr lang="en-US" sz="2900" i="1" dirty="0"/>
              <a:t>. </a:t>
            </a:r>
            <a:r>
              <a:rPr lang="en-US" sz="2900" i="1" dirty="0" err="1"/>
              <a:t>Prvo</a:t>
            </a:r>
            <a:r>
              <a:rPr lang="en-US" sz="2900" i="1" dirty="0"/>
              <a:t> </a:t>
            </a:r>
            <a:r>
              <a:rPr lang="en-US" sz="2900" i="1" dirty="0" err="1"/>
              <a:t>svoju</a:t>
            </a:r>
            <a:r>
              <a:rPr lang="en-US" sz="2900" i="1" dirty="0"/>
              <a:t> </a:t>
            </a:r>
            <a:r>
              <a:rPr lang="en-US" sz="2900" i="1" dirty="0" err="1"/>
              <a:t>prošlost</a:t>
            </a:r>
            <a:r>
              <a:rPr lang="en-US" sz="2900" i="1" dirty="0"/>
              <a:t>, </a:t>
            </a:r>
            <a:r>
              <a:rPr lang="en-US" sz="2900" i="1" dirty="0" err="1"/>
              <a:t>tražiti</a:t>
            </a:r>
            <a:r>
              <a:rPr lang="en-US" sz="2900" i="1" dirty="0"/>
              <a:t> </a:t>
            </a:r>
            <a:r>
              <a:rPr lang="en-US" sz="2900" i="1" dirty="0" err="1"/>
              <a:t>svoje</a:t>
            </a:r>
            <a:r>
              <a:rPr lang="en-US" sz="2900" i="1" dirty="0"/>
              <a:t> </a:t>
            </a:r>
            <a:r>
              <a:rPr lang="en-US" sz="2900" i="1" dirty="0" err="1"/>
              <a:t>korijenje</a:t>
            </a:r>
            <a:r>
              <a:rPr lang="en-US" sz="2900" i="1" dirty="0"/>
              <a:t>, </a:t>
            </a:r>
            <a:r>
              <a:rPr lang="en-US" sz="2900" i="1" dirty="0" err="1"/>
              <a:t>zatim</a:t>
            </a:r>
            <a:r>
              <a:rPr lang="en-US" sz="2900" i="1" dirty="0"/>
              <a:t> </a:t>
            </a:r>
            <a:r>
              <a:rPr lang="en-US" sz="2900" i="1" dirty="0" err="1"/>
              <a:t>svoju</a:t>
            </a:r>
            <a:r>
              <a:rPr lang="en-US" sz="2900" i="1" dirty="0"/>
              <a:t> </a:t>
            </a:r>
            <a:r>
              <a:rPr lang="en-US" sz="2900" i="1" dirty="0" err="1"/>
              <a:t>sadašnjost</a:t>
            </a:r>
            <a:r>
              <a:rPr lang="en-US" sz="2900" i="1" dirty="0"/>
              <a:t>, a </a:t>
            </a:r>
            <a:r>
              <a:rPr lang="en-US" sz="2900" i="1" dirty="0" err="1"/>
              <a:t>onda</a:t>
            </a:r>
            <a:r>
              <a:rPr lang="en-US" sz="2900" i="1" dirty="0"/>
              <a:t>, </a:t>
            </a:r>
            <a:r>
              <a:rPr lang="en-US" sz="2900" i="1" dirty="0" err="1"/>
              <a:t>ako</a:t>
            </a:r>
            <a:r>
              <a:rPr lang="en-US" sz="2900" i="1" dirty="0"/>
              <a:t> </a:t>
            </a:r>
            <a:r>
              <a:rPr lang="en-US" sz="2900" i="1" dirty="0" err="1"/>
              <a:t>vam</a:t>
            </a:r>
            <a:r>
              <a:rPr lang="en-US" sz="2900" i="1" dirty="0"/>
              <a:t> </a:t>
            </a:r>
            <a:r>
              <a:rPr lang="en-US" sz="2900" i="1" dirty="0" err="1"/>
              <a:t>ostane</a:t>
            </a:r>
            <a:r>
              <a:rPr lang="en-US" sz="2900" i="1" dirty="0"/>
              <a:t> </a:t>
            </a:r>
            <a:r>
              <a:rPr lang="en-US" sz="2900" i="1" dirty="0" err="1"/>
              <a:t>snage</a:t>
            </a:r>
            <a:r>
              <a:rPr lang="en-US" sz="2900" i="1" dirty="0"/>
              <a:t>, </a:t>
            </a:r>
            <a:r>
              <a:rPr lang="en-US" sz="2900" i="1" dirty="0" err="1"/>
              <a:t>uložite</a:t>
            </a:r>
            <a:r>
              <a:rPr lang="en-US" sz="2900" i="1" dirty="0"/>
              <a:t> je u </a:t>
            </a:r>
            <a:r>
              <a:rPr lang="en-US" sz="2900" i="1" dirty="0" err="1"/>
              <a:t>budućnost</a:t>
            </a:r>
            <a:r>
              <a:rPr lang="en-US" sz="2900" i="1" dirty="0"/>
              <a:t>. </a:t>
            </a:r>
            <a:r>
              <a:rPr lang="hr-HR" sz="2900" i="1" dirty="0" smtClean="0"/>
              <a:t>I </a:t>
            </a:r>
            <a:r>
              <a:rPr lang="en-US" sz="2900" i="1" dirty="0" err="1" smtClean="0"/>
              <a:t>nemojte</a:t>
            </a:r>
            <a:r>
              <a:rPr lang="en-US" sz="2900" i="1" dirty="0" smtClean="0"/>
              <a:t> </a:t>
            </a:r>
            <a:r>
              <a:rPr lang="en-US" sz="2900" i="1" dirty="0" err="1"/>
              <a:t>biti</a:t>
            </a:r>
            <a:r>
              <a:rPr lang="en-US" sz="2900" i="1" dirty="0"/>
              <a:t> </a:t>
            </a:r>
            <a:r>
              <a:rPr lang="en-US" sz="2900" i="1" dirty="0" err="1"/>
              <a:t>sami</a:t>
            </a:r>
            <a:r>
              <a:rPr lang="en-US" sz="2900" i="1" dirty="0"/>
              <a:t> u </a:t>
            </a:r>
            <a:r>
              <a:rPr lang="en-US" sz="2900" i="1" dirty="0" err="1"/>
              <a:t>budućnosti</a:t>
            </a:r>
            <a:r>
              <a:rPr lang="en-US" sz="2900" dirty="0" smtClean="0"/>
              <a:t>.</a:t>
            </a:r>
            <a:endParaRPr lang="en-US" sz="2900" dirty="0"/>
          </a:p>
          <a:p>
            <a:pPr>
              <a:buClr>
                <a:srgbClr val="C3B2A7"/>
              </a:buClr>
            </a:pPr>
            <a:r>
              <a:rPr lang="en-US" sz="2900" dirty="0"/>
              <a:t>To </a:t>
            </a:r>
            <a:r>
              <a:rPr lang="en-US" sz="2900" dirty="0" err="1"/>
              <a:t>za</a:t>
            </a:r>
            <a:r>
              <a:rPr lang="en-US" sz="2900" dirty="0"/>
              <a:t> </a:t>
            </a:r>
            <a:r>
              <a:rPr lang="en-US" sz="2900" dirty="0" err="1"/>
              <a:t>mene</a:t>
            </a:r>
            <a:r>
              <a:rPr lang="en-US" sz="2900" dirty="0"/>
              <a:t> </a:t>
            </a:r>
            <a:r>
              <a:rPr lang="en-US" sz="2900" dirty="0" err="1"/>
              <a:t>znači</a:t>
            </a:r>
            <a:r>
              <a:rPr lang="en-US" sz="2900" dirty="0"/>
              <a:t> da </a:t>
            </a:r>
            <a:r>
              <a:rPr lang="en-US" sz="2900" dirty="0" err="1"/>
              <a:t>prvo</a:t>
            </a:r>
            <a:r>
              <a:rPr lang="en-US" sz="2900" dirty="0"/>
              <a:t> </a:t>
            </a:r>
            <a:r>
              <a:rPr lang="en-US" sz="2900" dirty="0" err="1"/>
              <a:t>popravimo</a:t>
            </a:r>
            <a:r>
              <a:rPr lang="en-US" sz="2900" dirty="0"/>
              <a:t> </a:t>
            </a:r>
            <a:r>
              <a:rPr lang="en-US" sz="2900" dirty="0" err="1"/>
              <a:t>štetu</a:t>
            </a:r>
            <a:r>
              <a:rPr lang="en-US" sz="2900" dirty="0"/>
              <a:t>, </a:t>
            </a:r>
            <a:r>
              <a:rPr lang="en-US" sz="2900" dirty="0" err="1"/>
              <a:t>zatim</a:t>
            </a:r>
            <a:r>
              <a:rPr lang="en-US" sz="2900" dirty="0"/>
              <a:t> </a:t>
            </a:r>
            <a:r>
              <a:rPr lang="en-US" sz="2900" dirty="0" err="1"/>
              <a:t>učvrstimo</a:t>
            </a:r>
            <a:r>
              <a:rPr lang="en-US" sz="2900" dirty="0"/>
              <a:t> </a:t>
            </a:r>
            <a:r>
              <a:rPr lang="en-US" sz="2900" dirty="0" err="1"/>
              <a:t>sadašnjost</a:t>
            </a:r>
            <a:r>
              <a:rPr lang="en-US" sz="2900" dirty="0" smtClean="0"/>
              <a:t>,</a:t>
            </a:r>
            <a:r>
              <a:rPr lang="hr-HR" sz="2900" dirty="0" smtClean="0"/>
              <a:t> </a:t>
            </a:r>
            <a:r>
              <a:rPr lang="en-US" sz="2900" dirty="0" err="1" smtClean="0"/>
              <a:t>te</a:t>
            </a:r>
            <a:r>
              <a:rPr lang="en-US" sz="2900" dirty="0" smtClean="0"/>
              <a:t> </a:t>
            </a:r>
            <a:r>
              <a:rPr lang="en-US" sz="2900" dirty="0"/>
              <a:t>se </a:t>
            </a:r>
            <a:r>
              <a:rPr lang="en-US" sz="2900" dirty="0" err="1"/>
              <a:t>pripremimo</a:t>
            </a:r>
            <a:r>
              <a:rPr lang="en-US" sz="2900" dirty="0"/>
              <a:t> </a:t>
            </a:r>
            <a:r>
              <a:rPr lang="en-US" sz="2900" dirty="0" err="1"/>
              <a:t>za</a:t>
            </a:r>
            <a:r>
              <a:rPr lang="en-US" sz="2900" dirty="0"/>
              <a:t> </a:t>
            </a:r>
            <a:r>
              <a:rPr lang="en-US" sz="2900" dirty="0" err="1"/>
              <a:t>budućnost</a:t>
            </a:r>
            <a:r>
              <a:rPr lang="en-US" sz="2900" dirty="0"/>
              <a:t>. Ne </a:t>
            </a:r>
            <a:r>
              <a:rPr lang="en-US" sz="2900" dirty="0" err="1"/>
              <a:t>popravimo</a:t>
            </a:r>
            <a:r>
              <a:rPr lang="en-US" sz="2900" dirty="0"/>
              <a:t> li </a:t>
            </a:r>
            <a:r>
              <a:rPr lang="en-US" sz="2900" dirty="0" err="1"/>
              <a:t>prošlost</a:t>
            </a:r>
            <a:r>
              <a:rPr lang="en-US" sz="2900" dirty="0"/>
              <a:t>, </a:t>
            </a:r>
            <a:r>
              <a:rPr lang="en-US" sz="2900" dirty="0" err="1"/>
              <a:t>loše</a:t>
            </a:r>
            <a:r>
              <a:rPr lang="en-US" sz="2900" dirty="0"/>
              <a:t> </a:t>
            </a:r>
            <a:r>
              <a:rPr lang="en-US" sz="2900" dirty="0" err="1"/>
              <a:t>uspomene</a:t>
            </a:r>
            <a:r>
              <a:rPr lang="en-US" sz="2900" dirty="0"/>
              <a:t> </a:t>
            </a:r>
            <a:r>
              <a:rPr lang="en-US" sz="2900" dirty="0" err="1"/>
              <a:t>će</a:t>
            </a:r>
            <a:r>
              <a:rPr lang="en-US" sz="2900" dirty="0"/>
              <a:t> </a:t>
            </a:r>
            <a:r>
              <a:rPr lang="en-US" sz="2900" dirty="0" err="1"/>
              <a:t>nam</a:t>
            </a:r>
            <a:r>
              <a:rPr lang="en-US" sz="2900" dirty="0"/>
              <a:t> </a:t>
            </a:r>
            <a:r>
              <a:rPr lang="en-US" sz="2900" dirty="0" err="1"/>
              <a:t>kvariti</a:t>
            </a:r>
            <a:r>
              <a:rPr lang="en-US" sz="2900" dirty="0"/>
              <a:t> </a:t>
            </a:r>
            <a:r>
              <a:rPr lang="en-US" sz="2900" dirty="0" err="1"/>
              <a:t>svaki</a:t>
            </a:r>
            <a:r>
              <a:rPr lang="en-US" sz="2900" dirty="0"/>
              <a:t> </a:t>
            </a:r>
            <a:r>
              <a:rPr lang="en-US" sz="2900" dirty="0" err="1"/>
              <a:t>dan.</a:t>
            </a:r>
            <a:r>
              <a:rPr lang="en-US" sz="2900" dirty="0"/>
              <a:t> Ne </a:t>
            </a:r>
            <a:r>
              <a:rPr lang="en-US" sz="2900" dirty="0" err="1"/>
              <a:t>učvrstimo</a:t>
            </a:r>
            <a:r>
              <a:rPr lang="en-US" sz="2900" dirty="0"/>
              <a:t> li </a:t>
            </a:r>
            <a:r>
              <a:rPr lang="en-US" sz="2900" dirty="0" err="1"/>
              <a:t>sadašnjost</a:t>
            </a:r>
            <a:r>
              <a:rPr lang="en-US" sz="2900" dirty="0"/>
              <a:t>, </a:t>
            </a:r>
            <a:r>
              <a:rPr lang="en-US" sz="2900" dirty="0" err="1"/>
              <a:t>budućnost</a:t>
            </a:r>
            <a:r>
              <a:rPr lang="en-US" sz="2900" dirty="0"/>
              <a:t> </a:t>
            </a:r>
            <a:r>
              <a:rPr lang="en-US" sz="2900" dirty="0" err="1"/>
              <a:t>će</a:t>
            </a:r>
            <a:r>
              <a:rPr lang="en-US" sz="2900" dirty="0"/>
              <a:t> </a:t>
            </a:r>
            <a:r>
              <a:rPr lang="en-US" sz="2900" dirty="0" err="1"/>
              <a:t>nam</a:t>
            </a:r>
            <a:r>
              <a:rPr lang="en-US" sz="2900" dirty="0"/>
              <a:t> </a:t>
            </a:r>
            <a:r>
              <a:rPr lang="en-US" sz="2900" dirty="0" err="1"/>
              <a:t>biti</a:t>
            </a:r>
            <a:r>
              <a:rPr lang="en-US" sz="2900" dirty="0"/>
              <a:t> </a:t>
            </a:r>
            <a:r>
              <a:rPr lang="en-US" sz="2900" dirty="0" err="1"/>
              <a:t>teška</a:t>
            </a:r>
            <a:r>
              <a:rPr lang="en-US" sz="2900" dirty="0"/>
              <a:t>, </a:t>
            </a:r>
            <a:r>
              <a:rPr lang="en-US" sz="2900" dirty="0" err="1"/>
              <a:t>te</a:t>
            </a:r>
            <a:r>
              <a:rPr lang="en-US" sz="2900" dirty="0"/>
              <a:t> ne </a:t>
            </a:r>
            <a:r>
              <a:rPr lang="en-US" sz="2900" dirty="0" err="1"/>
              <a:t>pripremimo</a:t>
            </a:r>
            <a:r>
              <a:rPr lang="en-US" sz="2900" dirty="0"/>
              <a:t> li se </a:t>
            </a:r>
            <a:r>
              <a:rPr lang="en-US" sz="2900" dirty="0" err="1"/>
              <a:t>za</a:t>
            </a:r>
            <a:r>
              <a:rPr lang="en-US" sz="2900" dirty="0"/>
              <a:t> </a:t>
            </a:r>
            <a:r>
              <a:rPr lang="en-US" sz="2900" dirty="0" err="1"/>
              <a:t>budućnost</a:t>
            </a:r>
            <a:r>
              <a:rPr lang="en-US" sz="2900" dirty="0"/>
              <a:t>, </a:t>
            </a:r>
            <a:r>
              <a:rPr lang="en-US" sz="2900" dirty="0" err="1"/>
              <a:t>nećemo</a:t>
            </a:r>
            <a:r>
              <a:rPr lang="en-US" sz="2900" dirty="0"/>
              <a:t> </a:t>
            </a:r>
            <a:r>
              <a:rPr lang="en-US" sz="2900" dirty="0" err="1"/>
              <a:t>moći</a:t>
            </a:r>
            <a:r>
              <a:rPr lang="en-US" sz="2900" dirty="0"/>
              <a:t> </a:t>
            </a:r>
            <a:r>
              <a:rPr lang="en-US" sz="2900" dirty="0" err="1"/>
              <a:t>podnijeti</a:t>
            </a:r>
            <a:r>
              <a:rPr lang="en-US" sz="2900" dirty="0"/>
              <a:t> </a:t>
            </a:r>
            <a:r>
              <a:rPr lang="en-US" sz="2900" dirty="0" err="1"/>
              <a:t>ishode</a:t>
            </a:r>
            <a:r>
              <a:rPr lang="en-US" sz="2900" dirty="0"/>
              <a:t>. </a:t>
            </a:r>
            <a:r>
              <a:rPr lang="en-US" sz="2900" dirty="0" smtClean="0"/>
              <a:t>– </a:t>
            </a:r>
            <a:r>
              <a:rPr lang="hr-HR" sz="2900" dirty="0" smtClean="0"/>
              <a:t>R.M.M.</a:t>
            </a:r>
            <a:endParaRPr lang="en-US" sz="2900" dirty="0"/>
          </a:p>
          <a:p>
            <a:pPr>
              <a:buClr>
                <a:srgbClr val="C3B2A7"/>
              </a:buClr>
            </a:pPr>
            <a:r>
              <a:rPr lang="en-US" sz="2900" dirty="0" err="1"/>
              <a:t>Mislim</a:t>
            </a:r>
            <a:r>
              <a:rPr lang="en-US" sz="2900" dirty="0"/>
              <a:t> da je </a:t>
            </a:r>
            <a:r>
              <a:rPr lang="en-US" sz="2900" dirty="0" err="1"/>
              <a:t>ovaj</a:t>
            </a:r>
            <a:r>
              <a:rPr lang="en-US" sz="2900" dirty="0"/>
              <a:t> </a:t>
            </a:r>
            <a:r>
              <a:rPr lang="en-US" sz="2900" dirty="0" err="1"/>
              <a:t>navod</a:t>
            </a:r>
            <a:r>
              <a:rPr lang="en-US" sz="2900" dirty="0"/>
              <a:t> </a:t>
            </a:r>
            <a:r>
              <a:rPr lang="en-US" sz="2900" dirty="0" err="1"/>
              <a:t>napisan</a:t>
            </a:r>
            <a:r>
              <a:rPr lang="en-US" sz="2900" dirty="0"/>
              <a:t> </a:t>
            </a:r>
            <a:r>
              <a:rPr lang="en-US" sz="2900" dirty="0" err="1"/>
              <a:t>za</a:t>
            </a:r>
            <a:r>
              <a:rPr lang="en-US" sz="2900" dirty="0"/>
              <a:t> </a:t>
            </a:r>
            <a:r>
              <a:rPr lang="en-US" sz="2900" dirty="0" err="1"/>
              <a:t>osobe</a:t>
            </a:r>
            <a:r>
              <a:rPr lang="en-US" sz="2900" dirty="0"/>
              <a:t> </a:t>
            </a:r>
            <a:r>
              <a:rPr lang="en-US" sz="2900" dirty="0" smtClean="0"/>
              <a:t>pogo</a:t>
            </a:r>
            <a:r>
              <a:rPr lang="hr-HR" sz="2900" dirty="0" smtClean="0"/>
              <a:t>đ</a:t>
            </a:r>
            <a:r>
              <a:rPr lang="en-US" sz="2900" dirty="0" err="1" smtClean="0"/>
              <a:t>ene</a:t>
            </a:r>
            <a:r>
              <a:rPr lang="en-US" sz="2900" dirty="0" smtClean="0"/>
              <a:t> </a:t>
            </a:r>
            <a:r>
              <a:rPr lang="en-US" sz="2900" dirty="0" err="1" smtClean="0"/>
              <a:t>ratom</a:t>
            </a:r>
            <a:r>
              <a:rPr lang="en-US" sz="2900" dirty="0" smtClean="0"/>
              <a:t>.</a:t>
            </a:r>
            <a:r>
              <a:rPr lang="hr-HR" sz="2900" dirty="0" smtClean="0"/>
              <a:t> </a:t>
            </a:r>
            <a:r>
              <a:rPr lang="hr-HR" sz="2900" dirty="0" err="1" smtClean="0"/>
              <a:t>Glaašević</a:t>
            </a:r>
            <a:r>
              <a:rPr lang="hr-HR" sz="2900" dirty="0" smtClean="0"/>
              <a:t> </a:t>
            </a:r>
            <a:r>
              <a:rPr lang="en-US" sz="2900" dirty="0" err="1" smtClean="0"/>
              <a:t>nam</a:t>
            </a:r>
            <a:r>
              <a:rPr lang="en-US" sz="2900" dirty="0" smtClean="0"/>
              <a:t> </a:t>
            </a:r>
            <a:r>
              <a:rPr lang="en-US" sz="2900" dirty="0"/>
              <a:t>je </a:t>
            </a:r>
            <a:r>
              <a:rPr lang="en-US" sz="2900" dirty="0" err="1"/>
              <a:t>predočio</a:t>
            </a:r>
            <a:r>
              <a:rPr lang="en-US" sz="2900" dirty="0"/>
              <a:t> </a:t>
            </a:r>
            <a:r>
              <a:rPr lang="en-US" sz="2900" dirty="0" err="1"/>
              <a:t>kako</a:t>
            </a:r>
            <a:r>
              <a:rPr lang="en-US" sz="2900" dirty="0"/>
              <a:t> </a:t>
            </a:r>
            <a:r>
              <a:rPr lang="en-US" sz="2900" dirty="0" err="1"/>
              <a:t>kad</a:t>
            </a:r>
            <a:r>
              <a:rPr lang="en-US" sz="2900" dirty="0"/>
              <a:t> </a:t>
            </a:r>
            <a:r>
              <a:rPr lang="en-US" sz="2900" dirty="0" err="1"/>
              <a:t>izgubite</a:t>
            </a:r>
            <a:r>
              <a:rPr lang="en-US" sz="2900" dirty="0"/>
              <a:t> </a:t>
            </a:r>
            <a:r>
              <a:rPr lang="en-US" sz="2900" dirty="0" err="1"/>
              <a:t>nekoga</a:t>
            </a:r>
            <a:r>
              <a:rPr lang="en-US" sz="2900" dirty="0"/>
              <a:t> u </a:t>
            </a:r>
            <a:r>
              <a:rPr lang="en-US" sz="2900" dirty="0" err="1"/>
              <a:t>ratu</a:t>
            </a:r>
            <a:r>
              <a:rPr lang="en-US" sz="2900" dirty="0"/>
              <a:t> </a:t>
            </a:r>
            <a:r>
              <a:rPr lang="en-US" sz="2900" dirty="0" err="1"/>
              <a:t>nije</a:t>
            </a:r>
            <a:r>
              <a:rPr lang="en-US" sz="2900" dirty="0"/>
              <a:t> </a:t>
            </a:r>
            <a:r>
              <a:rPr lang="en-US" sz="2900" dirty="0" err="1"/>
              <a:t>lako</a:t>
            </a:r>
            <a:r>
              <a:rPr lang="en-US" sz="2900" dirty="0"/>
              <a:t>, </a:t>
            </a:r>
            <a:r>
              <a:rPr lang="en-US" sz="2900" dirty="0" err="1"/>
              <a:t>neki</a:t>
            </a:r>
            <a:r>
              <a:rPr lang="en-US" sz="2900" dirty="0"/>
              <a:t> </a:t>
            </a:r>
            <a:r>
              <a:rPr lang="en-US" sz="2900" dirty="0" err="1"/>
              <a:t>ljudi</a:t>
            </a:r>
            <a:r>
              <a:rPr lang="en-US" sz="2900" dirty="0"/>
              <a:t> ne </a:t>
            </a:r>
            <a:r>
              <a:rPr lang="en-US" sz="2900" dirty="0" err="1"/>
              <a:t>znaju</a:t>
            </a:r>
            <a:r>
              <a:rPr lang="en-US" sz="2900" dirty="0"/>
              <a:t> </a:t>
            </a:r>
            <a:r>
              <a:rPr lang="en-US" sz="2900" dirty="0" err="1"/>
              <a:t>gdje</a:t>
            </a:r>
            <a:r>
              <a:rPr lang="en-US" sz="2900" dirty="0"/>
              <a:t> </a:t>
            </a:r>
            <a:r>
              <a:rPr lang="en-US" sz="2900" dirty="0" err="1"/>
              <a:t>su</a:t>
            </a:r>
            <a:r>
              <a:rPr lang="en-US" sz="2900" dirty="0"/>
              <a:t> </a:t>
            </a:r>
            <a:r>
              <a:rPr lang="en-US" sz="2900" dirty="0" err="1"/>
              <a:t>im</a:t>
            </a:r>
            <a:r>
              <a:rPr lang="en-US" sz="2900" dirty="0"/>
              <a:t> </a:t>
            </a:r>
            <a:r>
              <a:rPr lang="en-US" sz="2900" dirty="0" err="1"/>
              <a:t>najmiliji</a:t>
            </a:r>
            <a:r>
              <a:rPr lang="en-US" sz="2900" dirty="0"/>
              <a:t>. </a:t>
            </a:r>
            <a:r>
              <a:rPr lang="en-US" sz="2900" dirty="0" err="1"/>
              <a:t>Shvatila</a:t>
            </a:r>
            <a:r>
              <a:rPr lang="en-US" sz="2900" dirty="0"/>
              <a:t>  </a:t>
            </a:r>
            <a:r>
              <a:rPr lang="en-US" sz="2900" dirty="0" err="1"/>
              <a:t>sam</a:t>
            </a:r>
            <a:r>
              <a:rPr lang="en-US" sz="2900" dirty="0"/>
              <a:t> da </a:t>
            </a:r>
            <a:r>
              <a:rPr lang="en-US" sz="2900" dirty="0" err="1" smtClean="0"/>
              <a:t>ljudi</a:t>
            </a:r>
            <a:r>
              <a:rPr lang="en-US" sz="2900" dirty="0" smtClean="0"/>
              <a:t> </a:t>
            </a:r>
            <a:r>
              <a:rPr lang="en-US" sz="2900" dirty="0" err="1"/>
              <a:t>kojima</a:t>
            </a:r>
            <a:r>
              <a:rPr lang="en-US" sz="2900" dirty="0"/>
              <a:t> </a:t>
            </a:r>
            <a:r>
              <a:rPr lang="en-US" sz="2900" dirty="0" err="1"/>
              <a:t>su</a:t>
            </a:r>
            <a:r>
              <a:rPr lang="en-US" sz="2900" dirty="0"/>
              <a:t> </a:t>
            </a:r>
            <a:r>
              <a:rPr lang="en-US" sz="2900" dirty="0" err="1"/>
              <a:t>uništene</a:t>
            </a:r>
            <a:r>
              <a:rPr lang="en-US" sz="2900" dirty="0"/>
              <a:t> </a:t>
            </a:r>
            <a:r>
              <a:rPr lang="en-US" sz="2900" dirty="0" err="1"/>
              <a:t>kuće</a:t>
            </a:r>
            <a:r>
              <a:rPr lang="en-US" sz="2900" dirty="0"/>
              <a:t>, </a:t>
            </a:r>
            <a:r>
              <a:rPr lang="en-US" sz="2900" dirty="0" err="1"/>
              <a:t>domovi</a:t>
            </a:r>
            <a:r>
              <a:rPr lang="en-US" sz="2900" dirty="0"/>
              <a:t> </a:t>
            </a:r>
            <a:r>
              <a:rPr lang="en-US" sz="2900" dirty="0" err="1"/>
              <a:t>moraju</a:t>
            </a:r>
            <a:r>
              <a:rPr lang="en-US" sz="2900" dirty="0"/>
              <a:t> </a:t>
            </a:r>
            <a:r>
              <a:rPr lang="en-US" sz="2900" dirty="0" err="1"/>
              <a:t>sve</a:t>
            </a:r>
            <a:r>
              <a:rPr lang="en-US" sz="2900" dirty="0"/>
              <a:t>  </a:t>
            </a:r>
            <a:r>
              <a:rPr lang="en-US" sz="2900" dirty="0" err="1"/>
              <a:t>iznova</a:t>
            </a:r>
            <a:r>
              <a:rPr lang="en-US" sz="2900" dirty="0"/>
              <a:t> </a:t>
            </a:r>
            <a:r>
              <a:rPr lang="en-US" sz="2900" dirty="0" err="1"/>
              <a:t>graditi</a:t>
            </a:r>
            <a:r>
              <a:rPr lang="en-US" sz="2900" dirty="0"/>
              <a:t> </a:t>
            </a:r>
            <a:r>
              <a:rPr lang="hr-HR" sz="2900" dirty="0" smtClean="0"/>
              <a:t>i</a:t>
            </a:r>
            <a:r>
              <a:rPr lang="en-US" sz="2900" dirty="0" smtClean="0"/>
              <a:t> </a:t>
            </a:r>
            <a:r>
              <a:rPr lang="en-US" sz="2900" dirty="0" err="1"/>
              <a:t>skupiti</a:t>
            </a:r>
            <a:r>
              <a:rPr lang="en-US" sz="2900" dirty="0"/>
              <a:t> </a:t>
            </a:r>
            <a:r>
              <a:rPr lang="en-US" sz="2900" dirty="0" err="1"/>
              <a:t>snage</a:t>
            </a:r>
            <a:r>
              <a:rPr lang="en-US" sz="2900" dirty="0"/>
              <a:t> </a:t>
            </a:r>
            <a:r>
              <a:rPr lang="en-US" sz="2900" dirty="0" err="1"/>
              <a:t>za</a:t>
            </a:r>
            <a:r>
              <a:rPr lang="en-US" sz="2900" dirty="0"/>
              <a:t> </a:t>
            </a:r>
            <a:r>
              <a:rPr lang="en-US" sz="2900" dirty="0" err="1" smtClean="0"/>
              <a:t>novi</a:t>
            </a:r>
            <a:r>
              <a:rPr lang="hr-HR" sz="2900" dirty="0"/>
              <a:t> </a:t>
            </a:r>
            <a:r>
              <a:rPr lang="hr-HR" sz="2900" dirty="0" smtClean="0"/>
              <a:t>početak</a:t>
            </a:r>
            <a:r>
              <a:rPr lang="en-US" sz="2900" dirty="0" smtClean="0"/>
              <a:t>. – H</a:t>
            </a:r>
            <a:r>
              <a:rPr lang="hr-HR" sz="2900" dirty="0" smtClean="0"/>
              <a:t>.V.</a:t>
            </a:r>
            <a:endParaRPr lang="en-US" sz="2900" dirty="0"/>
          </a:p>
          <a:p>
            <a:pPr>
              <a:buClr>
                <a:srgbClr val="C3B2A7"/>
              </a:buClr>
            </a:pPr>
            <a:r>
              <a:rPr lang="en-US" sz="2900" dirty="0" err="1"/>
              <a:t>Ovaj</a:t>
            </a:r>
            <a:r>
              <a:rPr lang="en-US" sz="2900" dirty="0"/>
              <a:t> </a:t>
            </a:r>
            <a:r>
              <a:rPr lang="en-US" sz="2900" dirty="0" err="1"/>
              <a:t>navod</a:t>
            </a:r>
            <a:r>
              <a:rPr lang="en-US" sz="2900" dirty="0"/>
              <a:t> </a:t>
            </a:r>
            <a:r>
              <a:rPr lang="en-US" sz="2900" dirty="0" err="1"/>
              <a:t>za</a:t>
            </a:r>
            <a:r>
              <a:rPr lang="en-US" sz="2900" dirty="0"/>
              <a:t> </a:t>
            </a:r>
            <a:r>
              <a:rPr lang="en-US" sz="2900" dirty="0" err="1"/>
              <a:t>mene</a:t>
            </a:r>
            <a:r>
              <a:rPr lang="en-US" sz="2900" dirty="0"/>
              <a:t> </a:t>
            </a:r>
            <a:r>
              <a:rPr lang="en-US" sz="2900" dirty="0" err="1"/>
              <a:t>znači</a:t>
            </a:r>
            <a:r>
              <a:rPr lang="en-US" sz="2900" dirty="0"/>
              <a:t> da </a:t>
            </a:r>
            <a:r>
              <a:rPr lang="en-US" sz="2900" dirty="0" err="1"/>
              <a:t>popravimo</a:t>
            </a:r>
            <a:r>
              <a:rPr lang="en-US" sz="2900" dirty="0"/>
              <a:t> </a:t>
            </a:r>
            <a:r>
              <a:rPr lang="en-US" sz="2900" dirty="0" err="1"/>
              <a:t>sve</a:t>
            </a:r>
            <a:r>
              <a:rPr lang="en-US" sz="2900" dirty="0"/>
              <a:t> </a:t>
            </a:r>
            <a:r>
              <a:rPr lang="en-US" sz="2900" dirty="0" err="1"/>
              <a:t>naše</a:t>
            </a:r>
            <a:r>
              <a:rPr lang="en-US" sz="2900" dirty="0"/>
              <a:t> </a:t>
            </a:r>
            <a:r>
              <a:rPr lang="en-US" sz="2900" dirty="0" err="1"/>
              <a:t>greške</a:t>
            </a:r>
            <a:r>
              <a:rPr lang="en-US" sz="2900" dirty="0"/>
              <a:t> u </a:t>
            </a:r>
            <a:r>
              <a:rPr lang="en-US" sz="2900" dirty="0" err="1"/>
              <a:t>prošlosti</a:t>
            </a:r>
            <a:r>
              <a:rPr lang="en-US" sz="2900" dirty="0"/>
              <a:t>, </a:t>
            </a:r>
            <a:r>
              <a:rPr lang="en-US" sz="2900" dirty="0" err="1"/>
              <a:t>zatim</a:t>
            </a:r>
            <a:r>
              <a:rPr lang="en-US" sz="2900" dirty="0"/>
              <a:t> </a:t>
            </a:r>
            <a:r>
              <a:rPr lang="en-US" sz="2900" dirty="0" err="1" smtClean="0"/>
              <a:t>sagled</a:t>
            </a:r>
            <a:r>
              <a:rPr lang="hr-HR" sz="2900" dirty="0" smtClean="0"/>
              <a:t>amo</a:t>
            </a:r>
            <a:r>
              <a:rPr lang="en-US" sz="2900" dirty="0" smtClean="0"/>
              <a:t> </a:t>
            </a:r>
            <a:r>
              <a:rPr lang="en-US" sz="2900" dirty="0" err="1"/>
              <a:t>sadašnjost</a:t>
            </a:r>
            <a:r>
              <a:rPr lang="en-US" sz="2900" dirty="0"/>
              <a:t> </a:t>
            </a:r>
            <a:r>
              <a:rPr lang="en-US" sz="2900" dirty="0" err="1"/>
              <a:t>i</a:t>
            </a:r>
            <a:r>
              <a:rPr lang="en-US" sz="2900" dirty="0"/>
              <a:t> </a:t>
            </a:r>
            <a:r>
              <a:rPr lang="hr-HR" sz="2900" dirty="0" smtClean="0"/>
              <a:t>da </a:t>
            </a:r>
            <a:r>
              <a:rPr lang="en-US" sz="2900" dirty="0" smtClean="0"/>
              <a:t>ne </a:t>
            </a:r>
            <a:r>
              <a:rPr lang="en-US" sz="2900" dirty="0" err="1" smtClean="0"/>
              <a:t>ponovi</a:t>
            </a:r>
            <a:r>
              <a:rPr lang="hr-HR" sz="2900" dirty="0" smtClean="0"/>
              <a:t>ljamo</a:t>
            </a:r>
            <a:r>
              <a:rPr lang="en-US" sz="2900" dirty="0"/>
              <a:t> </a:t>
            </a:r>
            <a:r>
              <a:rPr lang="en-US" sz="2900" dirty="0" err="1"/>
              <a:t>iste</a:t>
            </a:r>
            <a:r>
              <a:rPr lang="en-US" sz="2900" dirty="0"/>
              <a:t> </a:t>
            </a:r>
            <a:r>
              <a:rPr lang="en-US" sz="2900" dirty="0" err="1"/>
              <a:t>ili</a:t>
            </a:r>
            <a:r>
              <a:rPr lang="en-US" sz="2900" dirty="0"/>
              <a:t> </a:t>
            </a:r>
            <a:r>
              <a:rPr lang="en-US" sz="2900" dirty="0" err="1"/>
              <a:t>slične</a:t>
            </a:r>
            <a:r>
              <a:rPr lang="en-US" sz="2900" dirty="0"/>
              <a:t> </a:t>
            </a:r>
            <a:r>
              <a:rPr lang="en-US" sz="2900" dirty="0" err="1"/>
              <a:t>pogreške</a:t>
            </a:r>
            <a:r>
              <a:rPr lang="en-US" sz="2900" dirty="0"/>
              <a:t> </a:t>
            </a:r>
            <a:r>
              <a:rPr lang="en-US" sz="2900" dirty="0" err="1"/>
              <a:t>koje</a:t>
            </a:r>
            <a:r>
              <a:rPr lang="en-US" sz="2900" dirty="0"/>
              <a:t> </a:t>
            </a:r>
            <a:r>
              <a:rPr lang="en-US" sz="2900" dirty="0" err="1"/>
              <a:t>smo</a:t>
            </a:r>
            <a:r>
              <a:rPr lang="en-US" sz="2900" dirty="0"/>
              <a:t> </a:t>
            </a:r>
            <a:r>
              <a:rPr lang="en-US" sz="2900" dirty="0" err="1"/>
              <a:t>činili</a:t>
            </a:r>
            <a:r>
              <a:rPr lang="en-US" sz="2900" dirty="0"/>
              <a:t> u </a:t>
            </a:r>
            <a:r>
              <a:rPr lang="en-US" sz="2900" dirty="0" err="1" smtClean="0"/>
              <a:t>prošlosti</a:t>
            </a:r>
            <a:r>
              <a:rPr lang="en-US" sz="2900" dirty="0" smtClean="0"/>
              <a:t>.</a:t>
            </a:r>
            <a:r>
              <a:rPr lang="hr-HR" sz="2900" dirty="0" smtClean="0"/>
              <a:t> </a:t>
            </a:r>
            <a:r>
              <a:rPr lang="en-US" sz="2900" dirty="0" smtClean="0"/>
              <a:t>Na </a:t>
            </a:r>
            <a:r>
              <a:rPr lang="en-US" sz="2900" dirty="0" err="1"/>
              <a:t>kraju</a:t>
            </a:r>
            <a:r>
              <a:rPr lang="en-US" sz="2900" dirty="0"/>
              <a:t> se </a:t>
            </a:r>
            <a:r>
              <a:rPr lang="en-US" sz="2900" dirty="0" err="1"/>
              <a:t>trebamo</a:t>
            </a:r>
            <a:r>
              <a:rPr lang="en-US" sz="2900" dirty="0"/>
              <a:t>  </a:t>
            </a:r>
            <a:r>
              <a:rPr lang="en-US" sz="2900" dirty="0" err="1"/>
              <a:t>pripremiti</a:t>
            </a:r>
            <a:r>
              <a:rPr lang="en-US" sz="2900" dirty="0"/>
              <a:t> </a:t>
            </a:r>
            <a:r>
              <a:rPr lang="en-US" sz="2900" dirty="0" smtClean="0"/>
              <a:t> </a:t>
            </a:r>
            <a:r>
              <a:rPr lang="en-US" sz="2900" dirty="0" err="1"/>
              <a:t>za</a:t>
            </a:r>
            <a:r>
              <a:rPr lang="en-US" sz="2900" dirty="0"/>
              <a:t> </a:t>
            </a:r>
            <a:r>
              <a:rPr lang="hr-HR" sz="2900" dirty="0" smtClean="0"/>
              <a:t>budućnost k</a:t>
            </a:r>
            <a:r>
              <a:rPr lang="en-US" sz="2900" dirty="0" err="1" smtClean="0"/>
              <a:t>oj</a:t>
            </a:r>
            <a:r>
              <a:rPr lang="hr-HR" sz="2900" dirty="0" smtClean="0"/>
              <a:t>a</a:t>
            </a:r>
            <a:r>
              <a:rPr lang="en-US" sz="2900" dirty="0" smtClean="0"/>
              <a:t> </a:t>
            </a:r>
            <a:r>
              <a:rPr lang="en-US" sz="2900" dirty="0" err="1"/>
              <a:t>nas</a:t>
            </a:r>
            <a:r>
              <a:rPr lang="en-US" sz="2900" dirty="0"/>
              <a:t> </a:t>
            </a:r>
            <a:r>
              <a:rPr lang="en-US" sz="2900" dirty="0" err="1" smtClean="0"/>
              <a:t>čeka</a:t>
            </a:r>
            <a:r>
              <a:rPr lang="en-US" sz="2900" dirty="0" smtClean="0"/>
              <a:t>. – M</a:t>
            </a:r>
            <a:r>
              <a:rPr lang="hr-HR" sz="2900" dirty="0" smtClean="0"/>
              <a:t>.</a:t>
            </a:r>
            <a:r>
              <a:rPr lang="en-US" sz="2900" dirty="0" smtClean="0"/>
              <a:t> </a:t>
            </a:r>
            <a:r>
              <a:rPr lang="en-US" sz="2900" dirty="0"/>
              <a:t>P.</a:t>
            </a:r>
          </a:p>
          <a:p>
            <a:pPr>
              <a:buClr>
                <a:srgbClr val="C3B2A7"/>
              </a:buClr>
            </a:pPr>
            <a:r>
              <a:rPr lang="en-US" sz="2900" dirty="0" err="1"/>
              <a:t>Iz</a:t>
            </a:r>
            <a:r>
              <a:rPr lang="en-US" sz="2900" dirty="0"/>
              <a:t> </a:t>
            </a:r>
            <a:r>
              <a:rPr lang="en-US" sz="2900" dirty="0" err="1" smtClean="0"/>
              <a:t>ovog</a:t>
            </a:r>
            <a:r>
              <a:rPr lang="hr-HR" sz="2900" dirty="0"/>
              <a:t> </a:t>
            </a:r>
            <a:r>
              <a:rPr lang="en-US" sz="2900" dirty="0" err="1" smtClean="0"/>
              <a:t>navoda</a:t>
            </a:r>
            <a:r>
              <a:rPr lang="en-US" sz="2900" dirty="0" smtClean="0"/>
              <a:t> </a:t>
            </a:r>
            <a:r>
              <a:rPr lang="hr-HR" sz="2900" dirty="0" smtClean="0"/>
              <a:t>sam </a:t>
            </a:r>
            <a:r>
              <a:rPr lang="en-US" sz="2900" dirty="0" err="1" smtClean="0"/>
              <a:t>shavtila</a:t>
            </a:r>
            <a:r>
              <a:rPr lang="en-US" sz="2900" dirty="0"/>
              <a:t> da </a:t>
            </a:r>
            <a:r>
              <a:rPr lang="en-US" sz="2900" dirty="0" err="1"/>
              <a:t>sam</a:t>
            </a:r>
            <a:r>
              <a:rPr lang="en-US" sz="2900" dirty="0"/>
              <a:t> </a:t>
            </a:r>
            <a:r>
              <a:rPr lang="en-US" sz="2900" dirty="0" err="1"/>
              <a:t>dužna</a:t>
            </a:r>
            <a:r>
              <a:rPr lang="en-US" sz="2900" dirty="0"/>
              <a:t> </a:t>
            </a:r>
            <a:r>
              <a:rPr lang="en-US" sz="2900" dirty="0" err="1"/>
              <a:t>saznati</a:t>
            </a:r>
            <a:r>
              <a:rPr lang="en-US" sz="2900" dirty="0"/>
              <a:t> </a:t>
            </a:r>
            <a:r>
              <a:rPr lang="en-US" sz="2900" dirty="0" err="1"/>
              <a:t>sve</a:t>
            </a:r>
            <a:r>
              <a:rPr lang="en-US" sz="2900" dirty="0"/>
              <a:t> o </a:t>
            </a:r>
            <a:r>
              <a:rPr lang="en-US" sz="2900" dirty="0" err="1"/>
              <a:t>svojoj</a:t>
            </a:r>
            <a:r>
              <a:rPr lang="en-US" sz="2900" dirty="0"/>
              <a:t> </a:t>
            </a:r>
            <a:r>
              <a:rPr lang="en-US" sz="2900" dirty="0" err="1"/>
              <a:t>prošlosti</a:t>
            </a:r>
            <a:r>
              <a:rPr lang="en-US" sz="2900" dirty="0"/>
              <a:t> </a:t>
            </a:r>
            <a:r>
              <a:rPr lang="en-US" sz="2900" dirty="0" err="1"/>
              <a:t>kako</a:t>
            </a:r>
            <a:r>
              <a:rPr lang="en-US" sz="2900" dirty="0"/>
              <a:t> </a:t>
            </a:r>
            <a:r>
              <a:rPr lang="en-US" sz="2900" dirty="0" err="1"/>
              <a:t>bih</a:t>
            </a:r>
            <a:r>
              <a:rPr lang="en-US" sz="2900" dirty="0"/>
              <a:t> </a:t>
            </a:r>
            <a:r>
              <a:rPr lang="en-US" sz="2900" dirty="0" err="1"/>
              <a:t>bila</a:t>
            </a:r>
            <a:r>
              <a:rPr lang="en-US" sz="2900" dirty="0"/>
              <a:t> u </a:t>
            </a:r>
            <a:r>
              <a:rPr lang="en-US" sz="2900" dirty="0" err="1"/>
              <a:t>mogućnosti</a:t>
            </a:r>
            <a:r>
              <a:rPr lang="en-US" sz="2900" dirty="0"/>
              <a:t> </a:t>
            </a:r>
            <a:r>
              <a:rPr lang="en-US" sz="2900" dirty="0" err="1"/>
              <a:t>odrediti</a:t>
            </a:r>
            <a:r>
              <a:rPr lang="en-US" sz="2900" dirty="0"/>
              <a:t> </a:t>
            </a:r>
            <a:r>
              <a:rPr lang="en-US" sz="2900" dirty="0" err="1"/>
              <a:t>pogreške</a:t>
            </a:r>
            <a:r>
              <a:rPr lang="en-US" sz="2900" dirty="0"/>
              <a:t> </a:t>
            </a:r>
            <a:r>
              <a:rPr lang="en-US" sz="2900" dirty="0" err="1"/>
              <a:t>te</a:t>
            </a:r>
            <a:r>
              <a:rPr lang="en-US" sz="2900" dirty="0"/>
              <a:t> </a:t>
            </a:r>
            <a:r>
              <a:rPr lang="en-US" sz="2900" dirty="0" err="1"/>
              <a:t>ih</a:t>
            </a:r>
            <a:r>
              <a:rPr lang="en-US" sz="2900" dirty="0"/>
              <a:t> ne </a:t>
            </a:r>
            <a:r>
              <a:rPr lang="en-US" sz="2900" dirty="0" err="1"/>
              <a:t>ponoviti</a:t>
            </a:r>
            <a:r>
              <a:rPr lang="en-US" sz="2900" dirty="0"/>
              <a:t>, </a:t>
            </a:r>
            <a:r>
              <a:rPr lang="en-US" sz="2900" dirty="0" err="1"/>
              <a:t>zatim</a:t>
            </a:r>
            <a:r>
              <a:rPr lang="en-US" sz="2900" dirty="0"/>
              <a:t> </a:t>
            </a:r>
            <a:r>
              <a:rPr lang="en-US" sz="2900" dirty="0" err="1"/>
              <a:t>sadašnjost</a:t>
            </a:r>
            <a:r>
              <a:rPr lang="en-US" sz="2900" dirty="0"/>
              <a:t> </a:t>
            </a:r>
            <a:r>
              <a:rPr lang="hr-HR" sz="2900" dirty="0" smtClean="0"/>
              <a:t>u</a:t>
            </a:r>
            <a:r>
              <a:rPr lang="en-US" sz="2900" dirty="0" smtClean="0"/>
              <a:t> </a:t>
            </a:r>
            <a:r>
              <a:rPr lang="en-US" sz="2900" dirty="0" err="1"/>
              <a:t>kojoj</a:t>
            </a:r>
            <a:r>
              <a:rPr lang="en-US" sz="2900" dirty="0"/>
              <a:t> se </a:t>
            </a:r>
            <a:r>
              <a:rPr lang="en-US" sz="2900" dirty="0" err="1"/>
              <a:t>moram</a:t>
            </a:r>
            <a:r>
              <a:rPr lang="en-US" sz="2900" dirty="0"/>
              <a:t> </a:t>
            </a:r>
            <a:r>
              <a:rPr lang="en-US" sz="2900" dirty="0" err="1"/>
              <a:t>najviše</a:t>
            </a:r>
            <a:r>
              <a:rPr lang="en-US" sz="2900" dirty="0"/>
              <a:t> </a:t>
            </a:r>
            <a:r>
              <a:rPr lang="en-US" sz="2900" dirty="0" err="1"/>
              <a:t>truditi</a:t>
            </a:r>
            <a:r>
              <a:rPr lang="en-US" sz="2900" dirty="0"/>
              <a:t> </a:t>
            </a:r>
            <a:r>
              <a:rPr lang="en-US" sz="2900" dirty="0" err="1"/>
              <a:t>ako</a:t>
            </a:r>
            <a:r>
              <a:rPr lang="en-US" sz="2900" dirty="0"/>
              <a:t> </a:t>
            </a:r>
            <a:r>
              <a:rPr lang="en-US" sz="2900" dirty="0" err="1"/>
              <a:t>želim</a:t>
            </a:r>
            <a:r>
              <a:rPr lang="en-US" sz="2900" dirty="0"/>
              <a:t> </a:t>
            </a:r>
            <a:r>
              <a:rPr lang="en-US" sz="2900" dirty="0" err="1"/>
              <a:t>postići</a:t>
            </a:r>
            <a:r>
              <a:rPr lang="en-US" sz="2900" dirty="0"/>
              <a:t> </a:t>
            </a:r>
            <a:r>
              <a:rPr lang="en-US" sz="2900" dirty="0" err="1"/>
              <a:t>određene</a:t>
            </a:r>
            <a:r>
              <a:rPr lang="en-US" sz="2900" dirty="0"/>
              <a:t> </a:t>
            </a:r>
            <a:r>
              <a:rPr lang="en-US" sz="2900" dirty="0" err="1"/>
              <a:t>ciljeve</a:t>
            </a:r>
            <a:r>
              <a:rPr lang="en-US" sz="2900" dirty="0"/>
              <a:t>. </a:t>
            </a:r>
            <a:r>
              <a:rPr lang="en-US" sz="2900" dirty="0" err="1"/>
              <a:t>Ostaje</a:t>
            </a:r>
            <a:r>
              <a:rPr lang="en-US" sz="2900" dirty="0"/>
              <a:t>  </a:t>
            </a:r>
            <a:r>
              <a:rPr lang="en-US" sz="2900" dirty="0" err="1"/>
              <a:t>budućnost</a:t>
            </a:r>
            <a:r>
              <a:rPr lang="en-US" sz="2900" dirty="0"/>
              <a:t> </a:t>
            </a:r>
            <a:r>
              <a:rPr lang="en-US" sz="2900" dirty="0" err="1"/>
              <a:t>koja</a:t>
            </a:r>
            <a:r>
              <a:rPr lang="en-US" sz="2900" dirty="0"/>
              <a:t> mi ne </a:t>
            </a:r>
            <a:r>
              <a:rPr lang="en-US" sz="2900" dirty="0" err="1"/>
              <a:t>predstavlja</a:t>
            </a:r>
            <a:r>
              <a:rPr lang="en-US" sz="2900" dirty="0"/>
              <a:t> </a:t>
            </a:r>
            <a:r>
              <a:rPr lang="en-US" sz="2900" dirty="0" err="1"/>
              <a:t>toliki</a:t>
            </a:r>
            <a:r>
              <a:rPr lang="en-US" sz="2900" dirty="0"/>
              <a:t> </a:t>
            </a:r>
            <a:r>
              <a:rPr lang="en-US" sz="2900" dirty="0" err="1"/>
              <a:t>pritisak</a:t>
            </a:r>
            <a:r>
              <a:rPr lang="en-US" sz="2900" dirty="0"/>
              <a:t> </a:t>
            </a:r>
            <a:r>
              <a:rPr lang="en-US" sz="2900" dirty="0" err="1"/>
              <a:t>jer</a:t>
            </a:r>
            <a:r>
              <a:rPr lang="en-US" sz="2900" dirty="0"/>
              <a:t> se </a:t>
            </a:r>
            <a:r>
              <a:rPr lang="en-US" sz="2900" dirty="0" err="1"/>
              <a:t>još</a:t>
            </a:r>
            <a:r>
              <a:rPr lang="en-US" sz="2900" dirty="0"/>
              <a:t> </a:t>
            </a:r>
            <a:r>
              <a:rPr lang="en-US" sz="2900" dirty="0" err="1"/>
              <a:t>nije</a:t>
            </a:r>
            <a:r>
              <a:rPr lang="en-US" sz="2900" dirty="0"/>
              <a:t> </a:t>
            </a:r>
            <a:r>
              <a:rPr lang="en-US" sz="2900" dirty="0" err="1"/>
              <a:t>ni</a:t>
            </a:r>
            <a:r>
              <a:rPr lang="en-US" sz="2900" dirty="0"/>
              <a:t> </a:t>
            </a:r>
            <a:r>
              <a:rPr lang="en-US" sz="2900" dirty="0" err="1"/>
              <a:t>dogodila</a:t>
            </a:r>
            <a:r>
              <a:rPr lang="en-US" sz="2900" dirty="0"/>
              <a:t>. Ne </a:t>
            </a:r>
            <a:r>
              <a:rPr lang="en-US" sz="2900" dirty="0" err="1"/>
              <a:t>živim</a:t>
            </a:r>
            <a:r>
              <a:rPr lang="en-US" sz="2900" dirty="0"/>
              <a:t> </a:t>
            </a:r>
            <a:r>
              <a:rPr lang="en-US" sz="2900" dirty="0" err="1"/>
              <a:t>za</a:t>
            </a:r>
            <a:r>
              <a:rPr lang="en-US" sz="2900" dirty="0"/>
              <a:t> sutra, </a:t>
            </a:r>
            <a:r>
              <a:rPr lang="en-US" sz="2900" dirty="0" err="1"/>
              <a:t>živim</a:t>
            </a:r>
            <a:r>
              <a:rPr lang="en-US" sz="2900" dirty="0"/>
              <a:t> </a:t>
            </a:r>
            <a:r>
              <a:rPr lang="en-US" sz="2900" dirty="0" err="1"/>
              <a:t>za</a:t>
            </a:r>
            <a:r>
              <a:rPr lang="en-US" sz="2900" dirty="0"/>
              <a:t> </a:t>
            </a:r>
            <a:r>
              <a:rPr lang="en-US" sz="2900" dirty="0" err="1"/>
              <a:t>danas</a:t>
            </a:r>
            <a:r>
              <a:rPr lang="en-US" sz="2900" dirty="0"/>
              <a:t>. – </a:t>
            </a:r>
            <a:r>
              <a:rPr lang="en-US" sz="2900" dirty="0" smtClean="0"/>
              <a:t>H</a:t>
            </a:r>
            <a:r>
              <a:rPr lang="hr-HR" sz="2900" dirty="0"/>
              <a:t>.</a:t>
            </a:r>
            <a:r>
              <a:rPr lang="hr-HR" sz="2900" dirty="0" smtClean="0"/>
              <a:t>R.</a:t>
            </a:r>
            <a:endParaRPr lang="hr-HR" sz="2900" dirty="0"/>
          </a:p>
          <a:p>
            <a:pPr>
              <a:buClr>
                <a:srgbClr val="C3B2A7"/>
              </a:buClr>
            </a:pPr>
            <a:endParaRPr lang="en-US" dirty="0"/>
          </a:p>
        </p:txBody>
      </p:sp>
    </p:spTree>
    <p:extLst>
      <p:ext uri="{BB962C8B-B14F-4D97-AF65-F5344CB8AC3E}">
        <p14:creationId xmlns:p14="http://schemas.microsoft.com/office/powerpoint/2010/main" val="3246551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768096" y="1508760"/>
            <a:ext cx="9935763" cy="4882896"/>
          </a:xfrm>
        </p:spPr>
        <p:txBody>
          <a:bodyPr>
            <a:normAutofit fontScale="85000" lnSpcReduction="20000"/>
          </a:bodyPr>
          <a:lstStyle/>
          <a:p>
            <a:pPr>
              <a:buClr>
                <a:srgbClr val="C3B2A7"/>
              </a:buClr>
            </a:pPr>
            <a:r>
              <a:rPr lang="hr-HR" dirty="0"/>
              <a:t>Za mene ovaj navod znači da prvo moramo ispraviti sve pogrešne stvari u </a:t>
            </a:r>
            <a:r>
              <a:rPr lang="hr-HR" dirty="0" smtClean="0"/>
              <a:t>prošlosti </a:t>
            </a:r>
            <a:r>
              <a:rPr lang="hr-HR" dirty="0"/>
              <a:t>jer ako to ne </a:t>
            </a:r>
            <a:r>
              <a:rPr lang="hr-HR" dirty="0" smtClean="0"/>
              <a:t>napravimo, </a:t>
            </a:r>
            <a:r>
              <a:rPr lang="hr-HR" dirty="0"/>
              <a:t>one će </a:t>
            </a:r>
            <a:r>
              <a:rPr lang="hr-HR" dirty="0" smtClean="0"/>
              <a:t>nas</a:t>
            </a:r>
            <a:r>
              <a:rPr lang="hr-HR" dirty="0" smtClean="0"/>
              <a:t> </a:t>
            </a:r>
            <a:r>
              <a:rPr lang="hr-HR" dirty="0"/>
              <a:t>progoniti do smrti</a:t>
            </a:r>
            <a:r>
              <a:rPr lang="hr-HR" dirty="0" smtClean="0"/>
              <a:t>, da </a:t>
            </a:r>
            <a:r>
              <a:rPr lang="hr-HR" dirty="0"/>
              <a:t>ne napravimo iste pogreške u budućnosti i pokušamo biti </a:t>
            </a:r>
            <a:r>
              <a:rPr lang="hr-HR" dirty="0" smtClean="0"/>
              <a:t>bolji.  - M. Š.</a:t>
            </a:r>
            <a:endParaRPr lang="hr-HR" dirty="0"/>
          </a:p>
          <a:p>
            <a:pPr>
              <a:buClr>
                <a:srgbClr val="C3B2A7"/>
              </a:buClr>
            </a:pPr>
            <a:r>
              <a:rPr lang="hr-HR" dirty="0" smtClean="0"/>
              <a:t>Ako </a:t>
            </a:r>
            <a:r>
              <a:rPr lang="hr-HR" dirty="0"/>
              <a:t>nam je prošlost razorena, trebamo je ponovno </a:t>
            </a:r>
            <a:r>
              <a:rPr lang="hr-HR" dirty="0" smtClean="0"/>
              <a:t>sagraditi ili </a:t>
            </a:r>
            <a:r>
              <a:rPr lang="hr-HR" dirty="0"/>
              <a:t>se barem suočiti s njom. Ako nam je prošlost </a:t>
            </a:r>
            <a:r>
              <a:rPr lang="hr-HR" dirty="0" smtClean="0"/>
              <a:t>neuredna, </a:t>
            </a:r>
            <a:r>
              <a:rPr lang="hr-HR" dirty="0"/>
              <a:t>nećemo se moći suočiti sa </a:t>
            </a:r>
            <a:r>
              <a:rPr lang="hr-HR" dirty="0" smtClean="0"/>
              <a:t>sadašnjosti, </a:t>
            </a:r>
            <a:r>
              <a:rPr lang="hr-HR" dirty="0"/>
              <a:t>a još manje </a:t>
            </a:r>
            <a:r>
              <a:rPr lang="hr-HR" dirty="0" smtClean="0"/>
              <a:t>s </a:t>
            </a:r>
            <a:r>
              <a:rPr lang="hr-HR" dirty="0"/>
              <a:t>budućnosti. Prvo moramo </a:t>
            </a:r>
            <a:r>
              <a:rPr lang="hr-HR" dirty="0" smtClean="0"/>
              <a:t>„urediti” </a:t>
            </a:r>
            <a:r>
              <a:rPr lang="hr-HR" dirty="0"/>
              <a:t>prošlost pa možemo razmišljati o ostalome. </a:t>
            </a:r>
            <a:r>
              <a:rPr lang="hr-HR" dirty="0" smtClean="0"/>
              <a:t>– L. M. </a:t>
            </a:r>
            <a:endParaRPr lang="hr-HR" dirty="0"/>
          </a:p>
          <a:p>
            <a:pPr>
              <a:buClr>
                <a:srgbClr val="C3B2A7"/>
              </a:buClr>
            </a:pPr>
            <a:r>
              <a:rPr lang="hr-HR" dirty="0" err="1" smtClean="0"/>
              <a:t>Vitat</a:t>
            </a:r>
            <a:r>
              <a:rPr lang="hr-HR" dirty="0" smtClean="0"/>
              <a:t> me potakao </a:t>
            </a:r>
            <a:r>
              <a:rPr lang="hr-HR" dirty="0" err="1" smtClean="0"/>
              <a:t>narazmišljanje</a:t>
            </a:r>
            <a:r>
              <a:rPr lang="hr-HR" dirty="0" smtClean="0"/>
              <a:t> o tome da </a:t>
            </a:r>
            <a:r>
              <a:rPr lang="en-US" dirty="0" err="1" smtClean="0"/>
              <a:t>naučiti</a:t>
            </a:r>
            <a:r>
              <a:rPr lang="en-US" dirty="0" smtClean="0"/>
              <a:t> </a:t>
            </a:r>
            <a:r>
              <a:rPr lang="en-US" dirty="0"/>
              <a:t>o </a:t>
            </a:r>
            <a:r>
              <a:rPr lang="en-US" dirty="0" err="1"/>
              <a:t>svojoj</a:t>
            </a:r>
            <a:r>
              <a:rPr lang="en-US" dirty="0"/>
              <a:t> </a:t>
            </a:r>
            <a:r>
              <a:rPr lang="en-US" dirty="0" err="1"/>
              <a:t>prošlosti</a:t>
            </a:r>
            <a:r>
              <a:rPr lang="en-US" dirty="0"/>
              <a:t> </a:t>
            </a:r>
            <a:r>
              <a:rPr lang="en-US" dirty="0" err="1"/>
              <a:t>kako</a:t>
            </a:r>
            <a:r>
              <a:rPr lang="en-US" dirty="0"/>
              <a:t> </a:t>
            </a:r>
            <a:r>
              <a:rPr lang="en-US" dirty="0" smtClean="0"/>
              <a:t>bi</a:t>
            </a:r>
            <a:r>
              <a:rPr lang="hr-HR" dirty="0" smtClean="0"/>
              <a:t>h</a:t>
            </a:r>
            <a:r>
              <a:rPr lang="en-US" dirty="0" smtClean="0"/>
              <a:t> </a:t>
            </a:r>
            <a:r>
              <a:rPr lang="en-US" dirty="0" err="1"/>
              <a:t>znao</a:t>
            </a:r>
            <a:r>
              <a:rPr lang="en-US" dirty="0"/>
              <a:t> </a:t>
            </a:r>
            <a:r>
              <a:rPr lang="en-US" dirty="0" err="1"/>
              <a:t>kroz</a:t>
            </a:r>
            <a:r>
              <a:rPr lang="en-US" dirty="0"/>
              <a:t> </a:t>
            </a:r>
            <a:r>
              <a:rPr lang="en-US" dirty="0" err="1"/>
              <a:t>koju</a:t>
            </a:r>
            <a:r>
              <a:rPr lang="en-US" dirty="0"/>
              <a:t> je </a:t>
            </a:r>
            <a:r>
              <a:rPr lang="en-US" dirty="0" err="1"/>
              <a:t>patnju</a:t>
            </a:r>
            <a:r>
              <a:rPr lang="en-US" dirty="0"/>
              <a:t> </a:t>
            </a:r>
            <a:r>
              <a:rPr lang="en-US" dirty="0" err="1"/>
              <a:t>prošla</a:t>
            </a:r>
            <a:r>
              <a:rPr lang="en-US" dirty="0"/>
              <a:t> </a:t>
            </a:r>
            <a:r>
              <a:rPr lang="en-US" dirty="0" err="1"/>
              <a:t>moja</a:t>
            </a:r>
            <a:r>
              <a:rPr lang="en-US" dirty="0"/>
              <a:t> </a:t>
            </a:r>
            <a:r>
              <a:rPr lang="en-US" dirty="0" err="1"/>
              <a:t>domovina</a:t>
            </a:r>
            <a:r>
              <a:rPr lang="en-US" dirty="0"/>
              <a:t> </a:t>
            </a:r>
            <a:r>
              <a:rPr lang="hr-HR" dirty="0" smtClean="0"/>
              <a:t>kako bi danas bila</a:t>
            </a:r>
            <a:r>
              <a:rPr lang="en-US" dirty="0" smtClean="0"/>
              <a:t> s</a:t>
            </a:r>
            <a:r>
              <a:rPr lang="hr-HR" dirty="0" err="1" smtClean="0"/>
              <a:t>lobodna</a:t>
            </a:r>
            <a:r>
              <a:rPr lang="en-US" dirty="0"/>
              <a:t>  </a:t>
            </a:r>
            <a:r>
              <a:rPr lang="en-US" dirty="0" err="1"/>
              <a:t>te</a:t>
            </a:r>
            <a:r>
              <a:rPr lang="en-US" dirty="0"/>
              <a:t> </a:t>
            </a:r>
            <a:r>
              <a:rPr lang="en-US" dirty="0" err="1"/>
              <a:t>kako</a:t>
            </a:r>
            <a:r>
              <a:rPr lang="en-US" dirty="0"/>
              <a:t> ne </a:t>
            </a:r>
            <a:r>
              <a:rPr lang="en-US" dirty="0" smtClean="0"/>
              <a:t>bi</a:t>
            </a:r>
            <a:r>
              <a:rPr lang="hr-HR" dirty="0" smtClean="0"/>
              <a:t>smo </a:t>
            </a:r>
            <a:r>
              <a:rPr lang="en-US" dirty="0" err="1" smtClean="0"/>
              <a:t>ponavlja</a:t>
            </a:r>
            <a:r>
              <a:rPr lang="hr-HR" dirty="0" smtClean="0"/>
              <a:t>li</a:t>
            </a:r>
            <a:r>
              <a:rPr lang="en-US" dirty="0" smtClean="0"/>
              <a:t> </a:t>
            </a:r>
            <a:r>
              <a:rPr lang="en-US" dirty="0" err="1"/>
              <a:t>iste</a:t>
            </a:r>
            <a:r>
              <a:rPr lang="en-US" dirty="0"/>
              <a:t> </a:t>
            </a:r>
            <a:r>
              <a:rPr lang="en-US" dirty="0" err="1"/>
              <a:t>greške</a:t>
            </a:r>
            <a:r>
              <a:rPr lang="en-US" dirty="0"/>
              <a:t> . </a:t>
            </a:r>
            <a:r>
              <a:rPr lang="en-US" dirty="0" err="1"/>
              <a:t>Moramo</a:t>
            </a:r>
            <a:r>
              <a:rPr lang="en-US" dirty="0"/>
              <a:t> </a:t>
            </a:r>
            <a:r>
              <a:rPr lang="en-US" dirty="0" err="1"/>
              <a:t>graditi</a:t>
            </a:r>
            <a:r>
              <a:rPr lang="en-US" dirty="0"/>
              <a:t> </a:t>
            </a:r>
            <a:r>
              <a:rPr lang="en-US" dirty="0" err="1"/>
              <a:t>sadašnjost</a:t>
            </a:r>
            <a:r>
              <a:rPr lang="en-US" dirty="0"/>
              <a:t> </a:t>
            </a:r>
            <a:r>
              <a:rPr lang="en-US" dirty="0" err="1"/>
              <a:t>kako</a:t>
            </a:r>
            <a:r>
              <a:rPr lang="en-US" dirty="0"/>
              <a:t> bi </a:t>
            </a:r>
            <a:r>
              <a:rPr lang="en-US" dirty="0" err="1"/>
              <a:t>nam</a:t>
            </a:r>
            <a:r>
              <a:rPr lang="en-US" dirty="0"/>
              <a:t> </a:t>
            </a:r>
            <a:r>
              <a:rPr lang="en-US" dirty="0" err="1"/>
              <a:t>budućnost</a:t>
            </a:r>
            <a:r>
              <a:rPr lang="en-US" dirty="0"/>
              <a:t> </a:t>
            </a:r>
            <a:r>
              <a:rPr lang="en-US" dirty="0" err="1"/>
              <a:t>bila</a:t>
            </a:r>
            <a:r>
              <a:rPr lang="en-US" dirty="0"/>
              <a:t> </a:t>
            </a:r>
            <a:r>
              <a:rPr lang="en-US" dirty="0" err="1"/>
              <a:t>lakša</a:t>
            </a:r>
            <a:r>
              <a:rPr lang="en-US" dirty="0"/>
              <a:t>, a </a:t>
            </a:r>
            <a:r>
              <a:rPr lang="hr-HR" dirty="0" smtClean="0"/>
              <a:t>oko</a:t>
            </a:r>
            <a:r>
              <a:rPr lang="en-US" dirty="0" smtClean="0"/>
              <a:t> </a:t>
            </a:r>
            <a:r>
              <a:rPr lang="en-US" dirty="0" err="1"/>
              <a:t>budućnosti</a:t>
            </a:r>
            <a:r>
              <a:rPr lang="en-US" dirty="0"/>
              <a:t> se ne </a:t>
            </a:r>
            <a:r>
              <a:rPr lang="en-US" dirty="0" err="1"/>
              <a:t>trebamo</a:t>
            </a:r>
            <a:r>
              <a:rPr lang="en-US" dirty="0"/>
              <a:t> </a:t>
            </a:r>
            <a:r>
              <a:rPr lang="en-US" dirty="0" err="1"/>
              <a:t>previše</a:t>
            </a:r>
            <a:r>
              <a:rPr lang="en-US" dirty="0"/>
              <a:t> </a:t>
            </a:r>
            <a:r>
              <a:rPr lang="en-US" dirty="0" err="1" smtClean="0"/>
              <a:t>opterećivat</a:t>
            </a:r>
            <a:r>
              <a:rPr lang="hr-HR" dirty="0" smtClean="0"/>
              <a:t>i</a:t>
            </a:r>
            <a:r>
              <a:rPr lang="en-US" dirty="0" smtClean="0"/>
              <a:t> </a:t>
            </a:r>
            <a:r>
              <a:rPr lang="en-US" dirty="0" err="1"/>
              <a:t>jer</a:t>
            </a:r>
            <a:r>
              <a:rPr lang="en-US" dirty="0"/>
              <a:t> </a:t>
            </a:r>
            <a:r>
              <a:rPr lang="en-US" dirty="0" err="1"/>
              <a:t>će</a:t>
            </a:r>
            <a:r>
              <a:rPr lang="en-US" dirty="0"/>
              <a:t> </a:t>
            </a:r>
            <a:r>
              <a:rPr lang="en-US" dirty="0" err="1"/>
              <a:t>ona</a:t>
            </a:r>
            <a:r>
              <a:rPr lang="en-US" dirty="0"/>
              <a:t> </a:t>
            </a:r>
            <a:r>
              <a:rPr lang="en-US" dirty="0" err="1"/>
              <a:t>doći</a:t>
            </a:r>
            <a:r>
              <a:rPr lang="en-US" dirty="0"/>
              <a:t> s </a:t>
            </a:r>
            <a:r>
              <a:rPr lang="en-US" dirty="0" err="1"/>
              <a:t>vremenom</a:t>
            </a:r>
            <a:r>
              <a:rPr lang="en-US" dirty="0"/>
              <a:t>. </a:t>
            </a:r>
            <a:r>
              <a:rPr lang="en-US" dirty="0" err="1"/>
              <a:t>Ako</a:t>
            </a:r>
            <a:r>
              <a:rPr lang="en-US" dirty="0"/>
              <a:t> </a:t>
            </a:r>
            <a:r>
              <a:rPr lang="en-US" dirty="0" smtClean="0">
                <a:ea typeface="+mn-lt"/>
                <a:cs typeface="+mn-lt"/>
              </a:rPr>
              <a:t>c</a:t>
            </a:r>
            <a:r>
              <a:rPr lang="hr-HR" dirty="0" smtClean="0">
                <a:ea typeface="+mn-lt"/>
                <a:cs typeface="+mn-lt"/>
              </a:rPr>
              <a:t>i</a:t>
            </a:r>
            <a:r>
              <a:rPr lang="en-US" dirty="0" err="1" smtClean="0">
                <a:ea typeface="+mn-lt"/>
                <a:cs typeface="+mn-lt"/>
              </a:rPr>
              <a:t>jenimo</a:t>
            </a:r>
            <a:r>
              <a:rPr lang="en-US" dirty="0">
                <a:ea typeface="+mn-lt"/>
                <a:cs typeface="+mn-lt"/>
              </a:rPr>
              <a:t> </a:t>
            </a:r>
            <a:r>
              <a:rPr lang="en-US" dirty="0" err="1">
                <a:ea typeface="+mn-lt"/>
                <a:cs typeface="+mn-lt"/>
              </a:rPr>
              <a:t>prošlost</a:t>
            </a:r>
            <a:r>
              <a:rPr lang="en-US" dirty="0">
                <a:ea typeface="+mn-lt"/>
                <a:cs typeface="+mn-lt"/>
              </a:rPr>
              <a:t>, </a:t>
            </a:r>
            <a:r>
              <a:rPr lang="en-US" dirty="0" err="1">
                <a:ea typeface="+mn-lt"/>
                <a:cs typeface="+mn-lt"/>
              </a:rPr>
              <a:t>gradimo</a:t>
            </a:r>
            <a:r>
              <a:rPr lang="en-US" dirty="0">
                <a:ea typeface="+mn-lt"/>
                <a:cs typeface="+mn-lt"/>
              </a:rPr>
              <a:t> </a:t>
            </a:r>
            <a:r>
              <a:rPr lang="en-US" dirty="0"/>
              <a:t> </a:t>
            </a:r>
            <a:r>
              <a:rPr lang="en-US" dirty="0" err="1"/>
              <a:t>dobru</a:t>
            </a:r>
            <a:r>
              <a:rPr lang="en-US" dirty="0"/>
              <a:t> </a:t>
            </a:r>
            <a:r>
              <a:rPr lang="en-US" dirty="0" err="1"/>
              <a:t>sadašnjost</a:t>
            </a:r>
            <a:r>
              <a:rPr lang="en-US" dirty="0"/>
              <a:t> </a:t>
            </a:r>
            <a:r>
              <a:rPr lang="hr-HR" dirty="0" smtClean="0"/>
              <a:t>i</a:t>
            </a:r>
            <a:r>
              <a:rPr lang="en-US" dirty="0"/>
              <a:t> </a:t>
            </a:r>
            <a:r>
              <a:rPr lang="en-US" dirty="0" err="1"/>
              <a:t>budućnost</a:t>
            </a:r>
            <a:r>
              <a:rPr lang="en-US" dirty="0"/>
              <a:t> </a:t>
            </a:r>
            <a:r>
              <a:rPr lang="en-US" dirty="0" err="1"/>
              <a:t>će</a:t>
            </a:r>
            <a:r>
              <a:rPr lang="en-US" dirty="0"/>
              <a:t> </a:t>
            </a:r>
            <a:r>
              <a:rPr lang="en-US" dirty="0" smtClean="0"/>
              <a:t>bit</a:t>
            </a:r>
            <a:r>
              <a:rPr lang="hr-HR" dirty="0" smtClean="0"/>
              <a:t>i</a:t>
            </a:r>
            <a:r>
              <a:rPr lang="en-US" dirty="0" smtClean="0"/>
              <a:t> </a:t>
            </a:r>
            <a:r>
              <a:rPr lang="en-US" dirty="0"/>
              <a:t>dobra.</a:t>
            </a:r>
          </a:p>
          <a:p>
            <a:pPr>
              <a:buClr>
                <a:srgbClr val="C3B2A7"/>
              </a:buClr>
            </a:pPr>
            <a:r>
              <a:rPr lang="en-US" dirty="0" err="1"/>
              <a:t>Moramo</a:t>
            </a:r>
            <a:r>
              <a:rPr lang="en-US" dirty="0"/>
              <a:t> </a:t>
            </a:r>
            <a:r>
              <a:rPr lang="en-US" dirty="0" err="1"/>
              <a:t>popraviti</a:t>
            </a:r>
            <a:r>
              <a:rPr lang="en-US" dirty="0"/>
              <a:t> </a:t>
            </a:r>
            <a:r>
              <a:rPr lang="en-US" dirty="0" err="1" smtClean="0"/>
              <a:t>pogreške</a:t>
            </a:r>
            <a:r>
              <a:rPr lang="en-US" dirty="0" smtClean="0"/>
              <a:t> </a:t>
            </a:r>
            <a:r>
              <a:rPr lang="en-US" dirty="0" err="1"/>
              <a:t>koje</a:t>
            </a:r>
            <a:r>
              <a:rPr lang="en-US" dirty="0"/>
              <a:t> </a:t>
            </a:r>
            <a:r>
              <a:rPr lang="en-US" dirty="0" err="1"/>
              <a:t>smo</a:t>
            </a:r>
            <a:r>
              <a:rPr lang="en-US" dirty="0"/>
              <a:t> </a:t>
            </a:r>
            <a:r>
              <a:rPr lang="en-US" dirty="0" err="1"/>
              <a:t>napravili</a:t>
            </a:r>
            <a:r>
              <a:rPr lang="en-US" dirty="0"/>
              <a:t> u </a:t>
            </a:r>
            <a:r>
              <a:rPr lang="en-US" dirty="0" err="1"/>
              <a:t>prošlosti</a:t>
            </a:r>
            <a:r>
              <a:rPr lang="en-US" dirty="0"/>
              <a:t>, a </a:t>
            </a:r>
            <a:r>
              <a:rPr lang="en-US" dirty="0" err="1"/>
              <a:t>tek</a:t>
            </a:r>
            <a:r>
              <a:rPr lang="en-US" dirty="0"/>
              <a:t> </a:t>
            </a:r>
            <a:r>
              <a:rPr lang="en-US" dirty="0" err="1"/>
              <a:t>onda</a:t>
            </a:r>
            <a:r>
              <a:rPr lang="en-US" dirty="0"/>
              <a:t> se </a:t>
            </a:r>
            <a:r>
              <a:rPr lang="en-US" dirty="0" err="1"/>
              <a:t>možemo</a:t>
            </a:r>
            <a:r>
              <a:rPr lang="en-US" dirty="0"/>
              <a:t> </a:t>
            </a:r>
            <a:r>
              <a:rPr lang="en-US" dirty="0" err="1"/>
              <a:t>brinuti</a:t>
            </a:r>
            <a:r>
              <a:rPr lang="en-US" dirty="0"/>
              <a:t> o </a:t>
            </a:r>
            <a:r>
              <a:rPr lang="en-US" dirty="0" err="1"/>
              <a:t>problemima</a:t>
            </a:r>
            <a:r>
              <a:rPr lang="en-US" dirty="0"/>
              <a:t> </a:t>
            </a:r>
            <a:r>
              <a:rPr lang="en-US" dirty="0" err="1" smtClean="0"/>
              <a:t>sadašnj</a:t>
            </a:r>
            <a:r>
              <a:rPr lang="hr-HR" dirty="0" smtClean="0"/>
              <a:t>osti </a:t>
            </a:r>
            <a:r>
              <a:rPr lang="en-US" dirty="0" err="1" smtClean="0"/>
              <a:t>i</a:t>
            </a:r>
            <a:r>
              <a:rPr lang="en-US" dirty="0" smtClean="0"/>
              <a:t> </a:t>
            </a:r>
            <a:r>
              <a:rPr lang="hr-HR" dirty="0" smtClean="0"/>
              <a:t>razmišljati o </a:t>
            </a:r>
            <a:r>
              <a:rPr lang="en-US" dirty="0" err="1" smtClean="0"/>
              <a:t>budućnosti</a:t>
            </a:r>
            <a:r>
              <a:rPr lang="en-US" dirty="0"/>
              <a:t>. </a:t>
            </a:r>
            <a:r>
              <a:rPr lang="en-US" dirty="0" smtClean="0"/>
              <a:t>– B</a:t>
            </a:r>
            <a:r>
              <a:rPr lang="hr-HR" dirty="0" smtClean="0"/>
              <a:t>. D. </a:t>
            </a:r>
            <a:endParaRPr lang="en-US" dirty="0"/>
          </a:p>
          <a:p>
            <a:endParaRPr lang="hr-HR" dirty="0"/>
          </a:p>
        </p:txBody>
      </p:sp>
      <p:sp>
        <p:nvSpPr>
          <p:cNvPr id="4" name="Title 1">
            <a:extLst>
              <a:ext uri="{FF2B5EF4-FFF2-40B4-BE49-F238E27FC236}">
                <a16:creationId xmlns:a16="http://schemas.microsoft.com/office/drawing/2014/main" xmlns="" id="{2D3C0E52-332B-7FF4-7B1D-9F531BE7646D}"/>
              </a:ext>
            </a:extLst>
          </p:cNvPr>
          <p:cNvSpPr>
            <a:spLocks noGrp="1"/>
          </p:cNvSpPr>
          <p:nvPr>
            <p:ph type="title"/>
          </p:nvPr>
        </p:nvSpPr>
        <p:spPr>
          <a:xfrm>
            <a:off x="1069848" y="502921"/>
            <a:ext cx="9634011" cy="1152144"/>
          </a:xfrm>
        </p:spPr>
        <p:txBody>
          <a:bodyPr/>
          <a:lstStyle/>
          <a:p>
            <a:r>
              <a:rPr lang="en-US" sz="2800" dirty="0" err="1"/>
              <a:t>Komentiraj</a:t>
            </a:r>
            <a:r>
              <a:rPr lang="en-US" dirty="0"/>
              <a:t> </a:t>
            </a:r>
            <a:r>
              <a:rPr lang="en-US" sz="2800" dirty="0" err="1"/>
              <a:t>navode</a:t>
            </a:r>
            <a:r>
              <a:rPr lang="en-US" sz="2800" dirty="0"/>
              <a:t> </a:t>
            </a:r>
            <a:r>
              <a:rPr lang="en-US" sz="2800" dirty="0" err="1"/>
              <a:t>iz</a:t>
            </a:r>
            <a:r>
              <a:rPr lang="en-US" sz="2800" dirty="0"/>
              <a:t> </a:t>
            </a:r>
            <a:r>
              <a:rPr lang="en-US" sz="2800" dirty="0" err="1"/>
              <a:t>priče</a:t>
            </a:r>
            <a:r>
              <a:rPr lang="en-US" sz="2800" dirty="0"/>
              <a:t> </a:t>
            </a:r>
            <a:r>
              <a:rPr lang="en-US" sz="2800" b="1" i="1" dirty="0" err="1"/>
              <a:t>Priča</a:t>
            </a:r>
            <a:r>
              <a:rPr lang="en-US" sz="2800" b="1" i="1" dirty="0"/>
              <a:t> o </a:t>
            </a:r>
            <a:r>
              <a:rPr lang="en-US" sz="2800" b="1" i="1" dirty="0" err="1"/>
              <a:t>gradu</a:t>
            </a:r>
            <a:endParaRPr lang="en-US" sz="2800" b="1" i="1" dirty="0"/>
          </a:p>
        </p:txBody>
      </p:sp>
    </p:spTree>
    <p:extLst>
      <p:ext uri="{BB962C8B-B14F-4D97-AF65-F5344CB8AC3E}">
        <p14:creationId xmlns:p14="http://schemas.microsoft.com/office/powerpoint/2010/main" val="28297055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D68736-EB78-243B-181C-6F6DAF196CC8}"/>
              </a:ext>
            </a:extLst>
          </p:cNvPr>
          <p:cNvSpPr>
            <a:spLocks noGrp="1"/>
          </p:cNvSpPr>
          <p:nvPr>
            <p:ph type="title"/>
          </p:nvPr>
        </p:nvSpPr>
        <p:spPr>
          <a:xfrm>
            <a:off x="940452" y="747335"/>
            <a:ext cx="9634011" cy="807145"/>
          </a:xfrm>
        </p:spPr>
        <p:txBody>
          <a:bodyPr/>
          <a:lstStyle/>
          <a:p>
            <a:r>
              <a:rPr lang="en-US" sz="2800" dirty="0" err="1">
                <a:ea typeface="+mj-lt"/>
                <a:cs typeface="+mj-lt"/>
              </a:rPr>
              <a:t>Komentiraj</a:t>
            </a:r>
            <a:r>
              <a:rPr lang="en-US" sz="2800" dirty="0">
                <a:ea typeface="+mj-lt"/>
                <a:cs typeface="+mj-lt"/>
              </a:rPr>
              <a:t> </a:t>
            </a:r>
            <a:r>
              <a:rPr lang="en-US" sz="2800" dirty="0" err="1">
                <a:ea typeface="+mj-lt"/>
                <a:cs typeface="+mj-lt"/>
              </a:rPr>
              <a:t>navode</a:t>
            </a:r>
            <a:r>
              <a:rPr lang="en-US" sz="2800" dirty="0">
                <a:ea typeface="+mj-lt"/>
                <a:cs typeface="+mj-lt"/>
              </a:rPr>
              <a:t> </a:t>
            </a:r>
            <a:r>
              <a:rPr lang="en-US" sz="2800" dirty="0" err="1">
                <a:ea typeface="+mj-lt"/>
                <a:cs typeface="+mj-lt"/>
              </a:rPr>
              <a:t>iz</a:t>
            </a:r>
            <a:r>
              <a:rPr lang="en-US" sz="2800" dirty="0">
                <a:ea typeface="+mj-lt"/>
                <a:cs typeface="+mj-lt"/>
              </a:rPr>
              <a:t> </a:t>
            </a:r>
            <a:r>
              <a:rPr lang="en-US" sz="2800" dirty="0" err="1">
                <a:ea typeface="+mj-lt"/>
                <a:cs typeface="+mj-lt"/>
              </a:rPr>
              <a:t>priče</a:t>
            </a:r>
            <a:r>
              <a:rPr lang="en-US" sz="2800" dirty="0">
                <a:ea typeface="+mj-lt"/>
                <a:cs typeface="+mj-lt"/>
              </a:rPr>
              <a:t> </a:t>
            </a:r>
            <a:r>
              <a:rPr lang="en-US" sz="2800" b="1" i="1" dirty="0" err="1">
                <a:ea typeface="+mj-lt"/>
                <a:cs typeface="+mj-lt"/>
              </a:rPr>
              <a:t>Priča</a:t>
            </a:r>
            <a:r>
              <a:rPr lang="en-US" sz="2800" b="1" i="1" dirty="0">
                <a:ea typeface="+mj-lt"/>
                <a:cs typeface="+mj-lt"/>
              </a:rPr>
              <a:t> o </a:t>
            </a:r>
            <a:r>
              <a:rPr lang="en-US" sz="2800" b="1" i="1" dirty="0" err="1">
                <a:ea typeface="+mj-lt"/>
                <a:cs typeface="+mj-lt"/>
              </a:rPr>
              <a:t>gradu</a:t>
            </a:r>
            <a:endParaRPr lang="en-US" sz="2800" b="1" dirty="0">
              <a:ea typeface="+mj-lt"/>
              <a:cs typeface="+mj-lt"/>
            </a:endParaRPr>
          </a:p>
          <a:p>
            <a:endParaRPr lang="en-US" sz="2800" dirty="0"/>
          </a:p>
        </p:txBody>
      </p:sp>
      <p:sp>
        <p:nvSpPr>
          <p:cNvPr id="3" name="Content Placeholder 2">
            <a:extLst>
              <a:ext uri="{FF2B5EF4-FFF2-40B4-BE49-F238E27FC236}">
                <a16:creationId xmlns:a16="http://schemas.microsoft.com/office/drawing/2014/main" xmlns="" id="{84153731-FB11-2E99-1AA8-919F2A188B37}"/>
              </a:ext>
            </a:extLst>
          </p:cNvPr>
          <p:cNvSpPr>
            <a:spLocks noGrp="1"/>
          </p:cNvSpPr>
          <p:nvPr>
            <p:ph idx="1"/>
          </p:nvPr>
        </p:nvSpPr>
        <p:spPr>
          <a:xfrm>
            <a:off x="940451" y="1261872"/>
            <a:ext cx="9812893" cy="5769864"/>
          </a:xfrm>
        </p:spPr>
        <p:txBody>
          <a:bodyPr vert="horz" lIns="91440" tIns="45720" rIns="91440" bIns="45720" rtlCol="0" anchor="t">
            <a:normAutofit fontScale="85000" lnSpcReduction="20000"/>
          </a:bodyPr>
          <a:lstStyle/>
          <a:p>
            <a:r>
              <a:rPr lang="en-US" i="1" dirty="0" smtClean="0"/>
              <a:t>A </a:t>
            </a:r>
            <a:r>
              <a:rPr lang="en-US" i="1" dirty="0"/>
              <a:t>grad, </a:t>
            </a:r>
            <a:r>
              <a:rPr lang="en-US" i="1" dirty="0" err="1"/>
              <a:t>za</a:t>
            </a:r>
            <a:r>
              <a:rPr lang="en-US" i="1" dirty="0"/>
              <a:t> </a:t>
            </a:r>
            <a:r>
              <a:rPr lang="en-US" i="1" dirty="0" err="1"/>
              <a:t>nj</a:t>
            </a:r>
            <a:r>
              <a:rPr lang="en-US" i="1" dirty="0"/>
              <a:t> ne </a:t>
            </a:r>
            <a:r>
              <a:rPr lang="en-US" i="1" dirty="0" err="1"/>
              <a:t>brinite</a:t>
            </a:r>
            <a:r>
              <a:rPr lang="en-US" i="1" dirty="0"/>
              <a:t>, on je </a:t>
            </a:r>
            <a:r>
              <a:rPr lang="en-US" i="1" dirty="0" err="1"/>
              <a:t>sve</a:t>
            </a:r>
            <a:r>
              <a:rPr lang="en-US" i="1" dirty="0"/>
              <a:t> </a:t>
            </a:r>
            <a:r>
              <a:rPr lang="en-US" i="1" dirty="0" err="1"/>
              <a:t>vrijeme</a:t>
            </a:r>
            <a:r>
              <a:rPr lang="en-US" i="1" dirty="0"/>
              <a:t> bio u </a:t>
            </a:r>
            <a:r>
              <a:rPr lang="en-US" i="1" dirty="0" err="1"/>
              <a:t>vama</a:t>
            </a:r>
            <a:r>
              <a:rPr lang="en-US" i="1" dirty="0"/>
              <a:t>. </a:t>
            </a:r>
            <a:r>
              <a:rPr lang="en-US" i="1" dirty="0" err="1"/>
              <a:t>Samo</a:t>
            </a:r>
            <a:r>
              <a:rPr lang="en-US" i="1" dirty="0"/>
              <a:t> </a:t>
            </a:r>
            <a:r>
              <a:rPr lang="en-US" i="1" dirty="0" err="1"/>
              <a:t>skriven</a:t>
            </a:r>
            <a:r>
              <a:rPr lang="en-US" i="1" dirty="0"/>
              <a:t>. Da </a:t>
            </a:r>
            <a:r>
              <a:rPr lang="en-US" i="1" dirty="0" err="1"/>
              <a:t>ga</a:t>
            </a:r>
            <a:r>
              <a:rPr lang="en-US" i="1" dirty="0"/>
              <a:t> </a:t>
            </a:r>
            <a:r>
              <a:rPr lang="en-US" i="1" dirty="0" err="1"/>
              <a:t>krvnik</a:t>
            </a:r>
            <a:r>
              <a:rPr lang="en-US" i="1" dirty="0"/>
              <a:t> ne </a:t>
            </a:r>
            <a:r>
              <a:rPr lang="en-US" i="1" dirty="0" err="1"/>
              <a:t>nađe</a:t>
            </a:r>
            <a:r>
              <a:rPr lang="en-US" i="1" dirty="0"/>
              <a:t>. Grad – to </a:t>
            </a:r>
            <a:r>
              <a:rPr lang="en-US" i="1" dirty="0" err="1"/>
              <a:t>ste</a:t>
            </a:r>
            <a:r>
              <a:rPr lang="en-US" i="1" dirty="0"/>
              <a:t> vi</a:t>
            </a:r>
            <a:r>
              <a:rPr lang="en-US" dirty="0" smtClean="0"/>
              <a:t>.</a:t>
            </a:r>
            <a:endParaRPr lang="en-US" dirty="0"/>
          </a:p>
          <a:p>
            <a:pPr>
              <a:buClr>
                <a:srgbClr val="C3B2A7"/>
              </a:buClr>
            </a:pPr>
            <a:r>
              <a:rPr lang="en-US" dirty="0"/>
              <a:t>To je </a:t>
            </a:r>
            <a:r>
              <a:rPr lang="en-US" dirty="0" err="1"/>
              <a:t>za</a:t>
            </a:r>
            <a:r>
              <a:rPr lang="en-US" dirty="0"/>
              <a:t> </a:t>
            </a:r>
            <a:r>
              <a:rPr lang="en-US" dirty="0" err="1"/>
              <a:t>mene</a:t>
            </a:r>
            <a:r>
              <a:rPr lang="en-US" dirty="0"/>
              <a:t> </a:t>
            </a:r>
            <a:r>
              <a:rPr lang="en-US" dirty="0" err="1"/>
              <a:t>isto</a:t>
            </a:r>
            <a:r>
              <a:rPr lang="en-US" dirty="0"/>
              <a:t> </a:t>
            </a:r>
            <a:r>
              <a:rPr lang="en-US" dirty="0" err="1"/>
              <a:t>kao</a:t>
            </a:r>
            <a:r>
              <a:rPr lang="en-US" dirty="0"/>
              <a:t> </a:t>
            </a:r>
            <a:r>
              <a:rPr lang="en-US" dirty="0" err="1"/>
              <a:t>značenje</a:t>
            </a:r>
            <a:r>
              <a:rPr lang="en-US" dirty="0"/>
              <a:t> </a:t>
            </a:r>
            <a:r>
              <a:rPr lang="en-US" dirty="0" err="1"/>
              <a:t>dom</a:t>
            </a:r>
            <a:r>
              <a:rPr lang="en-US" dirty="0"/>
              <a:t>, </a:t>
            </a:r>
            <a:r>
              <a:rPr lang="en-US" dirty="0" err="1"/>
              <a:t>jer</a:t>
            </a:r>
            <a:r>
              <a:rPr lang="en-US" dirty="0"/>
              <a:t> </a:t>
            </a:r>
            <a:r>
              <a:rPr lang="en-US" dirty="0" err="1"/>
              <a:t>dom</a:t>
            </a:r>
            <a:r>
              <a:rPr lang="en-US" dirty="0"/>
              <a:t> </a:t>
            </a:r>
            <a:r>
              <a:rPr lang="en-US" dirty="0" err="1"/>
              <a:t>nije</a:t>
            </a:r>
            <a:r>
              <a:rPr lang="en-US" dirty="0"/>
              <a:t> </a:t>
            </a:r>
            <a:r>
              <a:rPr lang="en-US" dirty="0" err="1"/>
              <a:t>kuća</a:t>
            </a:r>
            <a:r>
              <a:rPr lang="en-US" dirty="0"/>
              <a:t>, </a:t>
            </a:r>
            <a:r>
              <a:rPr lang="en-US" dirty="0" err="1"/>
              <a:t>stan</a:t>
            </a:r>
            <a:r>
              <a:rPr lang="en-US" dirty="0"/>
              <a:t> </a:t>
            </a:r>
            <a:r>
              <a:rPr lang="en-US" dirty="0" err="1"/>
              <a:t>ili</a:t>
            </a:r>
            <a:r>
              <a:rPr lang="en-US" dirty="0"/>
              <a:t> </a:t>
            </a:r>
            <a:r>
              <a:rPr lang="en-US" dirty="0" err="1"/>
              <a:t>vila</a:t>
            </a:r>
            <a:r>
              <a:rPr lang="en-US" dirty="0"/>
              <a:t> </a:t>
            </a:r>
            <a:r>
              <a:rPr lang="en-US" dirty="0" err="1"/>
              <a:t>već</a:t>
            </a:r>
            <a:r>
              <a:rPr lang="en-US" dirty="0"/>
              <a:t> </a:t>
            </a:r>
            <a:r>
              <a:rPr lang="en-US" dirty="0" err="1"/>
              <a:t>obitelj</a:t>
            </a:r>
            <a:r>
              <a:rPr lang="en-US" dirty="0"/>
              <a:t>. </a:t>
            </a:r>
            <a:r>
              <a:rPr lang="en-US" dirty="0" err="1"/>
              <a:t>Tako</a:t>
            </a:r>
            <a:r>
              <a:rPr lang="en-US" dirty="0"/>
              <a:t> </a:t>
            </a:r>
            <a:r>
              <a:rPr lang="en-US" dirty="0" err="1"/>
              <a:t>i</a:t>
            </a:r>
            <a:r>
              <a:rPr lang="en-US" dirty="0"/>
              <a:t> grad </a:t>
            </a:r>
            <a:r>
              <a:rPr lang="en-US" dirty="0" err="1"/>
              <a:t>nije</a:t>
            </a:r>
            <a:r>
              <a:rPr lang="en-US" dirty="0"/>
              <a:t> </a:t>
            </a:r>
            <a:r>
              <a:rPr lang="en-US" dirty="0" err="1"/>
              <a:t>materijalno</a:t>
            </a:r>
            <a:r>
              <a:rPr lang="en-US" dirty="0"/>
              <a:t>, </a:t>
            </a:r>
            <a:r>
              <a:rPr lang="en-US" dirty="0" err="1"/>
              <a:t>već</a:t>
            </a:r>
            <a:r>
              <a:rPr lang="en-US" dirty="0"/>
              <a:t> </a:t>
            </a:r>
            <a:r>
              <a:rPr lang="en-US" dirty="0" err="1"/>
              <a:t>naši</a:t>
            </a:r>
            <a:r>
              <a:rPr lang="en-US" dirty="0"/>
              <a:t> </a:t>
            </a:r>
            <a:r>
              <a:rPr lang="en-US" dirty="0" err="1"/>
              <a:t>poznanici</a:t>
            </a:r>
            <a:r>
              <a:rPr lang="en-US" dirty="0"/>
              <a:t>, </a:t>
            </a:r>
            <a:r>
              <a:rPr lang="en-US" dirty="0" err="1"/>
              <a:t>susjedi</a:t>
            </a:r>
            <a:r>
              <a:rPr lang="en-US" dirty="0"/>
              <a:t> </a:t>
            </a:r>
            <a:r>
              <a:rPr lang="en-US" dirty="0" err="1"/>
              <a:t>i</a:t>
            </a:r>
            <a:r>
              <a:rPr lang="en-US" dirty="0"/>
              <a:t> </a:t>
            </a:r>
            <a:r>
              <a:rPr lang="en-US" dirty="0" err="1"/>
              <a:t>prijatelji</a:t>
            </a:r>
            <a:r>
              <a:rPr lang="en-US" dirty="0"/>
              <a:t> </a:t>
            </a:r>
            <a:r>
              <a:rPr lang="en-US" dirty="0" err="1"/>
              <a:t>koji</a:t>
            </a:r>
            <a:r>
              <a:rPr lang="en-US" dirty="0"/>
              <a:t> </a:t>
            </a:r>
            <a:r>
              <a:rPr lang="en-US" dirty="0" err="1"/>
              <a:t>ti</a:t>
            </a:r>
            <a:r>
              <a:rPr lang="en-US" dirty="0"/>
              <a:t> </a:t>
            </a:r>
            <a:r>
              <a:rPr lang="en-US" dirty="0" err="1"/>
              <a:t>mogu</a:t>
            </a:r>
            <a:r>
              <a:rPr lang="en-US" dirty="0"/>
              <a:t> </a:t>
            </a:r>
            <a:r>
              <a:rPr lang="en-US" dirty="0" err="1"/>
              <a:t>pomoći</a:t>
            </a:r>
            <a:r>
              <a:rPr lang="en-US" dirty="0"/>
              <a:t> </a:t>
            </a:r>
            <a:r>
              <a:rPr lang="en-US" dirty="0" err="1"/>
              <a:t>izvući</a:t>
            </a:r>
            <a:r>
              <a:rPr lang="en-US" dirty="0"/>
              <a:t> grad </a:t>
            </a:r>
            <a:r>
              <a:rPr lang="en-US" dirty="0" err="1"/>
              <a:t>iz</a:t>
            </a:r>
            <a:r>
              <a:rPr lang="en-US" dirty="0"/>
              <a:t> </a:t>
            </a:r>
            <a:r>
              <a:rPr lang="en-US" dirty="0" err="1"/>
              <a:t>naših</a:t>
            </a:r>
            <a:r>
              <a:rPr lang="en-US" dirty="0"/>
              <a:t> </a:t>
            </a:r>
            <a:r>
              <a:rPr lang="en-US" dirty="0" err="1"/>
              <a:t>srca</a:t>
            </a:r>
            <a:r>
              <a:rPr lang="en-US" dirty="0"/>
              <a:t>. </a:t>
            </a:r>
            <a:r>
              <a:rPr lang="en-US" dirty="0" smtClean="0"/>
              <a:t>– R</a:t>
            </a:r>
            <a:r>
              <a:rPr lang="hr-HR" dirty="0" smtClean="0"/>
              <a:t>:M.M.</a:t>
            </a:r>
            <a:endParaRPr lang="en-US" dirty="0"/>
          </a:p>
          <a:p>
            <a:pPr>
              <a:buClr>
                <a:srgbClr val="C3B2A7"/>
              </a:buClr>
            </a:pPr>
            <a:r>
              <a:rPr lang="en-US" dirty="0"/>
              <a:t>Grad </a:t>
            </a:r>
            <a:r>
              <a:rPr lang="en-US" dirty="0" err="1"/>
              <a:t>za</a:t>
            </a:r>
            <a:r>
              <a:rPr lang="en-US" dirty="0"/>
              <a:t> </a:t>
            </a:r>
            <a:r>
              <a:rPr lang="en-US" dirty="0" err="1"/>
              <a:t>mene</a:t>
            </a:r>
            <a:r>
              <a:rPr lang="en-US" dirty="0"/>
              <a:t> </a:t>
            </a:r>
            <a:r>
              <a:rPr lang="en-US" dirty="0" err="1"/>
              <a:t>nije</a:t>
            </a:r>
            <a:r>
              <a:rPr lang="en-US" dirty="0"/>
              <a:t> </a:t>
            </a:r>
            <a:r>
              <a:rPr lang="en-US" dirty="0" err="1"/>
              <a:t>samo</a:t>
            </a:r>
            <a:r>
              <a:rPr lang="en-US" dirty="0"/>
              <a:t> </a:t>
            </a:r>
            <a:r>
              <a:rPr lang="en-US" dirty="0" err="1"/>
              <a:t>mjesto</a:t>
            </a:r>
            <a:r>
              <a:rPr lang="en-US" dirty="0"/>
              <a:t> u </a:t>
            </a:r>
            <a:r>
              <a:rPr lang="en-US" dirty="0" err="1"/>
              <a:t>kojemu</a:t>
            </a:r>
            <a:r>
              <a:rPr lang="en-US" dirty="0"/>
              <a:t> </a:t>
            </a:r>
            <a:r>
              <a:rPr lang="en-US" dirty="0" err="1"/>
              <a:t>stanujem</a:t>
            </a:r>
            <a:r>
              <a:rPr lang="en-US" dirty="0"/>
              <a:t>. Grad je </a:t>
            </a:r>
            <a:r>
              <a:rPr lang="en-US" dirty="0" err="1"/>
              <a:t>dio</a:t>
            </a:r>
            <a:r>
              <a:rPr lang="en-US" dirty="0"/>
              <a:t> </a:t>
            </a:r>
            <a:r>
              <a:rPr lang="en-US" dirty="0" err="1"/>
              <a:t>mene</a:t>
            </a:r>
            <a:r>
              <a:rPr lang="en-US" dirty="0"/>
              <a:t> u </a:t>
            </a:r>
            <a:r>
              <a:rPr lang="en-US" dirty="0" err="1"/>
              <a:t>kojem</a:t>
            </a:r>
            <a:r>
              <a:rPr lang="en-US" dirty="0"/>
              <a:t> </a:t>
            </a:r>
            <a:r>
              <a:rPr lang="en-US" dirty="0" err="1"/>
              <a:t>osjećam</a:t>
            </a:r>
            <a:r>
              <a:rPr lang="en-US" dirty="0"/>
              <a:t> </a:t>
            </a:r>
            <a:r>
              <a:rPr lang="en-US" dirty="0" err="1"/>
              <a:t>pripadnost</a:t>
            </a:r>
            <a:r>
              <a:rPr lang="en-US" dirty="0"/>
              <a:t> </a:t>
            </a:r>
            <a:r>
              <a:rPr lang="hr-HR" dirty="0" smtClean="0"/>
              <a:t>i </a:t>
            </a:r>
            <a:r>
              <a:rPr lang="en-US" dirty="0" err="1" smtClean="0"/>
              <a:t>slobodu</a:t>
            </a:r>
            <a:r>
              <a:rPr lang="en-US" dirty="0" smtClean="0"/>
              <a:t> </a:t>
            </a:r>
            <a:r>
              <a:rPr lang="en-US" dirty="0" err="1"/>
              <a:t>zahvaljujući</a:t>
            </a:r>
            <a:r>
              <a:rPr lang="en-US" dirty="0"/>
              <a:t> </a:t>
            </a:r>
            <a:r>
              <a:rPr lang="en-US" dirty="0" err="1"/>
              <a:t>prijateljima</a:t>
            </a:r>
            <a:r>
              <a:rPr lang="en-US" dirty="0"/>
              <a:t> </a:t>
            </a:r>
            <a:r>
              <a:rPr lang="hr-HR" dirty="0" smtClean="0"/>
              <a:t>i </a:t>
            </a:r>
            <a:r>
              <a:rPr lang="en-US" dirty="0" err="1" smtClean="0"/>
              <a:t>obitelji</a:t>
            </a:r>
            <a:r>
              <a:rPr lang="en-US" dirty="0"/>
              <a:t>. </a:t>
            </a:r>
            <a:r>
              <a:rPr lang="hr-HR" dirty="0" smtClean="0"/>
              <a:t> </a:t>
            </a:r>
            <a:r>
              <a:rPr lang="en-US" dirty="0" smtClean="0"/>
              <a:t>-</a:t>
            </a:r>
            <a:r>
              <a:rPr lang="hr-HR" dirty="0" smtClean="0"/>
              <a:t> </a:t>
            </a:r>
            <a:r>
              <a:rPr lang="en-US" dirty="0" smtClean="0"/>
              <a:t>H</a:t>
            </a:r>
            <a:r>
              <a:rPr lang="hr-HR" dirty="0" smtClean="0"/>
              <a:t>. R. </a:t>
            </a:r>
            <a:endParaRPr lang="en-US" dirty="0"/>
          </a:p>
          <a:p>
            <a:pPr>
              <a:buClr>
                <a:srgbClr val="C3B2A7"/>
              </a:buClr>
            </a:pPr>
            <a:r>
              <a:rPr lang="en-US" dirty="0"/>
              <a:t>Grad je u </a:t>
            </a:r>
            <a:r>
              <a:rPr lang="en-US" dirty="0" err="1"/>
              <a:t>našem</a:t>
            </a:r>
            <a:r>
              <a:rPr lang="en-US" dirty="0"/>
              <a:t> </a:t>
            </a:r>
            <a:r>
              <a:rPr lang="en-US" dirty="0" err="1"/>
              <a:t>srcu</a:t>
            </a:r>
            <a:r>
              <a:rPr lang="en-US" dirty="0"/>
              <a:t>, u </a:t>
            </a:r>
            <a:r>
              <a:rPr lang="en-US" dirty="0" err="1"/>
              <a:t>njemu</a:t>
            </a:r>
            <a:r>
              <a:rPr lang="en-US" dirty="0"/>
              <a:t> </a:t>
            </a:r>
            <a:r>
              <a:rPr lang="en-US" dirty="0" err="1"/>
              <a:t>živimo</a:t>
            </a:r>
            <a:r>
              <a:rPr lang="en-US" dirty="0"/>
              <a:t>, </a:t>
            </a:r>
            <a:r>
              <a:rPr lang="en-US" dirty="0" err="1"/>
              <a:t>naš</a:t>
            </a:r>
            <a:r>
              <a:rPr lang="en-US" dirty="0"/>
              <a:t> grad je </a:t>
            </a:r>
            <a:r>
              <a:rPr lang="en-US" dirty="0" err="1"/>
              <a:t>naš</a:t>
            </a:r>
            <a:r>
              <a:rPr lang="en-US" dirty="0"/>
              <a:t> dom. U </a:t>
            </a:r>
            <a:r>
              <a:rPr lang="en-US" dirty="0" err="1"/>
              <a:t>nama</a:t>
            </a:r>
            <a:r>
              <a:rPr lang="en-US" dirty="0"/>
              <a:t> je. </a:t>
            </a:r>
            <a:r>
              <a:rPr lang="en-US" dirty="0" err="1"/>
              <a:t>Neprijatelj</a:t>
            </a:r>
            <a:r>
              <a:rPr lang="en-US" dirty="0"/>
              <a:t> </a:t>
            </a:r>
            <a:r>
              <a:rPr lang="en-US" dirty="0" err="1"/>
              <a:t>ga</a:t>
            </a:r>
            <a:r>
              <a:rPr lang="en-US" dirty="0"/>
              <a:t> </a:t>
            </a:r>
            <a:r>
              <a:rPr lang="en-US" dirty="0" err="1"/>
              <a:t>može</a:t>
            </a:r>
            <a:r>
              <a:rPr lang="en-US" dirty="0"/>
              <a:t> </a:t>
            </a:r>
            <a:r>
              <a:rPr lang="en-US" dirty="0" err="1"/>
              <a:t>samo</a:t>
            </a:r>
            <a:r>
              <a:rPr lang="en-US" dirty="0"/>
              <a:t> </a:t>
            </a:r>
            <a:r>
              <a:rPr lang="en-US" dirty="0" err="1"/>
              <a:t>raniti</a:t>
            </a:r>
            <a:r>
              <a:rPr lang="en-US" dirty="0"/>
              <a:t>, </a:t>
            </a:r>
            <a:r>
              <a:rPr lang="en-US" dirty="0" err="1"/>
              <a:t>ali</a:t>
            </a:r>
            <a:r>
              <a:rPr lang="en-US" dirty="0"/>
              <a:t> ne </a:t>
            </a:r>
            <a:r>
              <a:rPr lang="en-US" dirty="0" err="1"/>
              <a:t>može</a:t>
            </a:r>
            <a:r>
              <a:rPr lang="en-US" dirty="0"/>
              <a:t> </a:t>
            </a:r>
            <a:r>
              <a:rPr lang="hr-HR" dirty="0" smtClean="0"/>
              <a:t>nam ga </a:t>
            </a:r>
            <a:r>
              <a:rPr lang="en-US" dirty="0" err="1" smtClean="0"/>
              <a:t>nikad</a:t>
            </a:r>
            <a:r>
              <a:rPr lang="hr-HR" dirty="0" smtClean="0"/>
              <a:t>a</a:t>
            </a:r>
            <a:r>
              <a:rPr lang="en-US" dirty="0"/>
              <a:t> </a:t>
            </a:r>
            <a:r>
              <a:rPr lang="en-US" dirty="0" err="1"/>
              <a:t>oduzeti</a:t>
            </a:r>
            <a:r>
              <a:rPr lang="en-US" dirty="0"/>
              <a:t>. </a:t>
            </a:r>
            <a:r>
              <a:rPr lang="en-US" dirty="0" smtClean="0"/>
              <a:t>– M</a:t>
            </a:r>
            <a:r>
              <a:rPr lang="hr-HR" dirty="0" smtClean="0"/>
              <a:t>.</a:t>
            </a:r>
            <a:r>
              <a:rPr lang="en-US" dirty="0" smtClean="0"/>
              <a:t> </a:t>
            </a:r>
            <a:r>
              <a:rPr lang="en-US" dirty="0"/>
              <a:t>P.</a:t>
            </a:r>
            <a:endParaRPr lang="hr-HR" dirty="0"/>
          </a:p>
          <a:p>
            <a:pPr>
              <a:buClr>
                <a:srgbClr val="C3B2A7"/>
              </a:buClr>
            </a:pPr>
            <a:r>
              <a:rPr lang="hr-HR" dirty="0"/>
              <a:t>Grad ne čine kuće</a:t>
            </a:r>
            <a:r>
              <a:rPr lang="hr-HR" dirty="0" smtClean="0"/>
              <a:t>, stanovi, restorani, hoteli, grad </a:t>
            </a:r>
            <a:r>
              <a:rPr lang="hr-HR" dirty="0"/>
              <a:t>čine ljudi koji u njemu </a:t>
            </a:r>
            <a:r>
              <a:rPr lang="hr-HR" dirty="0" smtClean="0"/>
              <a:t>žive, </a:t>
            </a:r>
            <a:r>
              <a:rPr lang="hr-HR" dirty="0"/>
              <a:t>s kojima si odrastao</a:t>
            </a:r>
            <a:r>
              <a:rPr lang="hr-HR" dirty="0" smtClean="0"/>
              <a:t>, neprijatelj </a:t>
            </a:r>
            <a:r>
              <a:rPr lang="hr-HR" dirty="0"/>
              <a:t>ga može </a:t>
            </a:r>
            <a:r>
              <a:rPr lang="hr-HR" dirty="0" smtClean="0"/>
              <a:t>razoriti, </a:t>
            </a:r>
            <a:r>
              <a:rPr lang="hr-HR" dirty="0"/>
              <a:t>ali </a:t>
            </a:r>
            <a:r>
              <a:rPr lang="hr-HR" dirty="0" smtClean="0"/>
              <a:t>on </a:t>
            </a:r>
            <a:r>
              <a:rPr lang="hr-HR" dirty="0"/>
              <a:t>će uvijek ostati u nama i u našem </a:t>
            </a:r>
            <a:r>
              <a:rPr lang="hr-HR" dirty="0" smtClean="0"/>
              <a:t>sjećanju. -  M. Š.</a:t>
            </a:r>
            <a:endParaRPr lang="hr-HR" dirty="0"/>
          </a:p>
          <a:p>
            <a:pPr>
              <a:buClr>
                <a:srgbClr val="C3B2A7"/>
              </a:buClr>
            </a:pPr>
            <a:r>
              <a:rPr lang="hr-HR" dirty="0"/>
              <a:t>Da nema ljudi </a:t>
            </a:r>
            <a:r>
              <a:rPr lang="hr-HR" dirty="0" smtClean="0"/>
              <a:t>ne bi </a:t>
            </a:r>
            <a:r>
              <a:rPr lang="hr-HR" dirty="0"/>
              <a:t>bilo ni grada, jer kuće ne čine grad. </a:t>
            </a:r>
            <a:r>
              <a:rPr lang="hr-HR" dirty="0" err="1"/>
              <a:t>Glavašević</a:t>
            </a:r>
            <a:r>
              <a:rPr lang="hr-HR" dirty="0"/>
              <a:t> nam poručuje da će se Vukovar </a:t>
            </a:r>
            <a:r>
              <a:rPr lang="hr-HR" dirty="0" smtClean="0"/>
              <a:t>izvući </a:t>
            </a:r>
            <a:r>
              <a:rPr lang="hr-HR" dirty="0"/>
              <a:t>iz ovog zla </a:t>
            </a:r>
            <a:r>
              <a:rPr lang="hr-HR" dirty="0" smtClean="0"/>
              <a:t>koji </a:t>
            </a:r>
            <a:r>
              <a:rPr lang="hr-HR" dirty="0"/>
              <a:t>ga je </a:t>
            </a:r>
            <a:r>
              <a:rPr lang="hr-HR" dirty="0" smtClean="0"/>
              <a:t>snašao. </a:t>
            </a:r>
            <a:r>
              <a:rPr lang="hr-HR" dirty="0"/>
              <a:t>Tek poslije rata shvatiš da grad i ljudi ne idu jedno bez drugog. </a:t>
            </a:r>
            <a:r>
              <a:rPr lang="hr-HR" dirty="0" smtClean="0"/>
              <a:t>– H.V.</a:t>
            </a:r>
            <a:endParaRPr lang="hr-HR" dirty="0"/>
          </a:p>
        </p:txBody>
      </p:sp>
    </p:spTree>
    <p:extLst>
      <p:ext uri="{BB962C8B-B14F-4D97-AF65-F5344CB8AC3E}">
        <p14:creationId xmlns:p14="http://schemas.microsoft.com/office/powerpoint/2010/main" val="1621038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850392" y="1344168"/>
            <a:ext cx="10241280" cy="5138928"/>
          </a:xfrm>
        </p:spPr>
        <p:txBody>
          <a:bodyPr>
            <a:normAutofit fontScale="92500"/>
          </a:bodyPr>
          <a:lstStyle/>
          <a:p>
            <a:pPr>
              <a:buClr>
                <a:srgbClr val="C3B2A7"/>
              </a:buClr>
            </a:pPr>
            <a:r>
              <a:rPr lang="hr-HR" dirty="0"/>
              <a:t>Ne trebaju brinuti o gradu, zato što je grad </a:t>
            </a:r>
            <a:r>
              <a:rPr lang="hr-HR" dirty="0" smtClean="0"/>
              <a:t>cijelo </a:t>
            </a:r>
            <a:r>
              <a:rPr lang="hr-HR" dirty="0"/>
              <a:t>vrijeme bio u njima. Kada dođu loša </a:t>
            </a:r>
            <a:r>
              <a:rPr lang="hr-HR" dirty="0" smtClean="0"/>
              <a:t>vremena, </a:t>
            </a:r>
            <a:r>
              <a:rPr lang="hr-HR" dirty="0"/>
              <a:t>ljudi će </a:t>
            </a:r>
            <a:r>
              <a:rPr lang="hr-HR" dirty="0" smtClean="0"/>
              <a:t>shvatiti </a:t>
            </a:r>
            <a:r>
              <a:rPr lang="hr-HR" dirty="0"/>
              <a:t>da su </a:t>
            </a:r>
            <a:r>
              <a:rPr lang="hr-HR" dirty="0" smtClean="0"/>
              <a:t>grad </a:t>
            </a:r>
            <a:r>
              <a:rPr lang="hr-HR" dirty="0"/>
              <a:t>oni, stanovnici. Grad </a:t>
            </a:r>
            <a:r>
              <a:rPr lang="hr-HR" dirty="0" smtClean="0"/>
              <a:t>ne bi </a:t>
            </a:r>
            <a:r>
              <a:rPr lang="hr-HR" dirty="0"/>
              <a:t>postojao bez njih. </a:t>
            </a:r>
            <a:r>
              <a:rPr lang="hr-HR" dirty="0" smtClean="0"/>
              <a:t>– L. M. </a:t>
            </a:r>
            <a:endParaRPr lang="hr-HR" dirty="0"/>
          </a:p>
          <a:p>
            <a:pPr>
              <a:buClr>
                <a:srgbClr val="C3B2A7"/>
              </a:buClr>
            </a:pPr>
            <a:r>
              <a:rPr lang="hr-HR" dirty="0"/>
              <a:t>Grad nisu zgrade i građevine na nekom području, grad su ljudi koji žive ondje, jer </a:t>
            </a:r>
            <a:r>
              <a:rPr lang="hr-HR" dirty="0" smtClean="0"/>
              <a:t>bez </a:t>
            </a:r>
            <a:r>
              <a:rPr lang="hr-HR" dirty="0"/>
              <a:t>ljudi grad su samo prazne građevine bez ikakvog značenja. </a:t>
            </a:r>
            <a:r>
              <a:rPr lang="hr-HR" dirty="0" smtClean="0"/>
              <a:t>– D. B.</a:t>
            </a:r>
            <a:endParaRPr lang="hr-HR" dirty="0"/>
          </a:p>
          <a:p>
            <a:pPr>
              <a:buClr>
                <a:srgbClr val="C3B2A7"/>
              </a:buClr>
            </a:pPr>
            <a:r>
              <a:rPr lang="en-US" dirty="0"/>
              <a:t>Grad </a:t>
            </a:r>
            <a:r>
              <a:rPr lang="en-US" dirty="0" err="1"/>
              <a:t>su</a:t>
            </a:r>
            <a:r>
              <a:rPr lang="en-US" dirty="0"/>
              <a:t> </a:t>
            </a:r>
            <a:r>
              <a:rPr lang="en-US" dirty="0" err="1"/>
              <a:t>građani</a:t>
            </a:r>
            <a:r>
              <a:rPr lang="en-US" dirty="0"/>
              <a:t> </a:t>
            </a:r>
            <a:r>
              <a:rPr lang="en-US" dirty="0" err="1"/>
              <a:t>koji</a:t>
            </a:r>
            <a:r>
              <a:rPr lang="en-US" dirty="0"/>
              <a:t> </a:t>
            </a:r>
            <a:r>
              <a:rPr lang="en-US" dirty="0" err="1"/>
              <a:t>žive</a:t>
            </a:r>
            <a:r>
              <a:rPr lang="en-US" dirty="0"/>
              <a:t> </a:t>
            </a:r>
            <a:r>
              <a:rPr lang="en-US" dirty="0" err="1"/>
              <a:t>na</a:t>
            </a:r>
            <a:r>
              <a:rPr lang="en-US" dirty="0"/>
              <a:t> </a:t>
            </a:r>
            <a:r>
              <a:rPr lang="en-US" dirty="0" err="1"/>
              <a:t>nekom</a:t>
            </a:r>
            <a:r>
              <a:rPr lang="en-US" dirty="0"/>
              <a:t> </a:t>
            </a:r>
            <a:r>
              <a:rPr lang="en-US" dirty="0" err="1"/>
              <a:t>području</a:t>
            </a:r>
            <a:r>
              <a:rPr lang="en-US" dirty="0"/>
              <a:t>. Grad </a:t>
            </a:r>
            <a:r>
              <a:rPr lang="en-US" dirty="0" err="1"/>
              <a:t>nisu</a:t>
            </a:r>
            <a:r>
              <a:rPr lang="en-US" dirty="0"/>
              <a:t> </a:t>
            </a:r>
            <a:r>
              <a:rPr lang="en-US" dirty="0" err="1" smtClean="0"/>
              <a:t>granice</a:t>
            </a:r>
            <a:r>
              <a:rPr lang="hr-HR" dirty="0" smtClean="0"/>
              <a:t>,</a:t>
            </a:r>
            <a:r>
              <a:rPr lang="en-US" dirty="0" smtClean="0"/>
              <a:t> </a:t>
            </a:r>
            <a:r>
              <a:rPr lang="en-US" dirty="0" err="1"/>
              <a:t>nego</a:t>
            </a:r>
            <a:r>
              <a:rPr lang="en-US" dirty="0"/>
              <a:t> </a:t>
            </a:r>
            <a:r>
              <a:rPr lang="en-US" dirty="0" err="1"/>
              <a:t>svi</a:t>
            </a:r>
            <a:r>
              <a:rPr lang="en-US" dirty="0"/>
              <a:t> </a:t>
            </a:r>
            <a:r>
              <a:rPr lang="en-US" dirty="0" err="1"/>
              <a:t>ljudi</a:t>
            </a:r>
            <a:r>
              <a:rPr lang="en-US" dirty="0"/>
              <a:t> </a:t>
            </a:r>
            <a:r>
              <a:rPr lang="en-US" dirty="0" err="1"/>
              <a:t>na</a:t>
            </a:r>
            <a:r>
              <a:rPr lang="en-US" dirty="0"/>
              <a:t> </a:t>
            </a:r>
            <a:r>
              <a:rPr lang="en-US" dirty="0" err="1"/>
              <a:t>čije</a:t>
            </a:r>
            <a:r>
              <a:rPr lang="en-US" dirty="0"/>
              <a:t> </a:t>
            </a:r>
            <a:r>
              <a:rPr lang="en-US" dirty="0" err="1"/>
              <a:t>su</a:t>
            </a:r>
            <a:r>
              <a:rPr lang="en-US" dirty="0"/>
              <a:t> </a:t>
            </a:r>
            <a:r>
              <a:rPr lang="en-US" dirty="0" err="1"/>
              <a:t>odrastanje</a:t>
            </a:r>
            <a:r>
              <a:rPr lang="en-US" dirty="0"/>
              <a:t> </a:t>
            </a:r>
            <a:r>
              <a:rPr lang="en-US" dirty="0" err="1"/>
              <a:t>i</a:t>
            </a:r>
            <a:r>
              <a:rPr lang="en-US" dirty="0"/>
              <a:t> </a:t>
            </a:r>
            <a:r>
              <a:rPr lang="en-US" dirty="0" err="1"/>
              <a:t>život</a:t>
            </a:r>
            <a:r>
              <a:rPr lang="en-US" dirty="0"/>
              <a:t> </a:t>
            </a:r>
            <a:r>
              <a:rPr lang="en-US" dirty="0" err="1"/>
              <a:t>utjecali</a:t>
            </a:r>
            <a:r>
              <a:rPr lang="en-US" dirty="0"/>
              <a:t> </a:t>
            </a:r>
            <a:r>
              <a:rPr lang="en-US" dirty="0" err="1"/>
              <a:t>ljudi</a:t>
            </a:r>
            <a:r>
              <a:rPr lang="en-US" dirty="0"/>
              <a:t> s tog </a:t>
            </a:r>
            <a:r>
              <a:rPr lang="en-US" dirty="0" err="1"/>
              <a:t>područja</a:t>
            </a:r>
            <a:r>
              <a:rPr lang="en-US" dirty="0"/>
              <a:t>. </a:t>
            </a:r>
            <a:r>
              <a:rPr lang="en-US" dirty="0" err="1"/>
              <a:t>Ukoliko</a:t>
            </a:r>
            <a:r>
              <a:rPr lang="en-US" dirty="0"/>
              <a:t> </a:t>
            </a:r>
            <a:r>
              <a:rPr lang="en-US" dirty="0" err="1"/>
              <a:t>smo</a:t>
            </a:r>
            <a:r>
              <a:rPr lang="en-US" dirty="0"/>
              <a:t> </a:t>
            </a:r>
            <a:r>
              <a:rPr lang="en-US" dirty="0" err="1"/>
              <a:t>neko</a:t>
            </a:r>
            <a:r>
              <a:rPr lang="en-US" dirty="0"/>
              <a:t> </a:t>
            </a:r>
            <a:r>
              <a:rPr lang="en-US" dirty="0" err="1"/>
              <a:t>veće</a:t>
            </a:r>
            <a:r>
              <a:rPr lang="en-US" dirty="0"/>
              <a:t> </a:t>
            </a:r>
            <a:r>
              <a:rPr lang="en-US" dirty="0" err="1"/>
              <a:t>razdoblje</a:t>
            </a:r>
            <a:r>
              <a:rPr lang="en-US" dirty="0"/>
              <a:t> </a:t>
            </a:r>
            <a:r>
              <a:rPr lang="en-US" dirty="0" err="1"/>
              <a:t>svog</a:t>
            </a:r>
            <a:r>
              <a:rPr lang="en-US" dirty="0"/>
              <a:t> </a:t>
            </a:r>
            <a:r>
              <a:rPr lang="en-US" dirty="0" err="1"/>
              <a:t>života</a:t>
            </a:r>
            <a:r>
              <a:rPr lang="en-US" dirty="0"/>
              <a:t> </a:t>
            </a:r>
            <a:r>
              <a:rPr lang="en-US" dirty="0" err="1"/>
              <a:t>proveli</a:t>
            </a:r>
            <a:r>
              <a:rPr lang="en-US" dirty="0"/>
              <a:t> </a:t>
            </a:r>
            <a:r>
              <a:rPr lang="en-US" dirty="0" err="1"/>
              <a:t>na</a:t>
            </a:r>
            <a:r>
              <a:rPr lang="en-US" dirty="0"/>
              <a:t> </a:t>
            </a:r>
            <a:r>
              <a:rPr lang="en-US" dirty="0" err="1"/>
              <a:t>području</a:t>
            </a:r>
            <a:r>
              <a:rPr lang="en-US" dirty="0"/>
              <a:t> tog </a:t>
            </a:r>
            <a:r>
              <a:rPr lang="en-US" dirty="0" err="1"/>
              <a:t>grada</a:t>
            </a:r>
            <a:r>
              <a:rPr lang="en-US" dirty="0"/>
              <a:t> </a:t>
            </a:r>
            <a:r>
              <a:rPr lang="en-US" dirty="0" err="1"/>
              <a:t>i</a:t>
            </a:r>
            <a:r>
              <a:rPr lang="en-US" dirty="0"/>
              <a:t> mi </a:t>
            </a:r>
            <a:r>
              <a:rPr lang="en-US" dirty="0" err="1"/>
              <a:t>sami</a:t>
            </a:r>
            <a:r>
              <a:rPr lang="en-US" dirty="0"/>
              <a:t> </a:t>
            </a:r>
            <a:r>
              <a:rPr lang="en-US" dirty="0" err="1"/>
              <a:t>postajemo</a:t>
            </a:r>
            <a:r>
              <a:rPr lang="en-US" dirty="0"/>
              <a:t> grad, </a:t>
            </a:r>
            <a:r>
              <a:rPr lang="en-US" dirty="0" err="1"/>
              <a:t>postajemo</a:t>
            </a:r>
            <a:r>
              <a:rPr lang="en-US" dirty="0"/>
              <a:t> </a:t>
            </a:r>
            <a:r>
              <a:rPr lang="en-US" dirty="0" err="1"/>
              <a:t>dio</a:t>
            </a:r>
            <a:r>
              <a:rPr lang="en-US" dirty="0"/>
              <a:t> </a:t>
            </a:r>
            <a:r>
              <a:rPr lang="en-US" dirty="0" err="1"/>
              <a:t>zajednice</a:t>
            </a:r>
            <a:r>
              <a:rPr lang="en-US" dirty="0"/>
              <a:t>.</a:t>
            </a:r>
          </a:p>
          <a:p>
            <a:pPr>
              <a:buClr>
                <a:srgbClr val="C3B2A7"/>
              </a:buClr>
            </a:pPr>
            <a:r>
              <a:rPr lang="en-US" dirty="0"/>
              <a:t>Grad </a:t>
            </a:r>
            <a:r>
              <a:rPr lang="en-US" dirty="0" err="1"/>
              <a:t>nije</a:t>
            </a:r>
            <a:r>
              <a:rPr lang="en-US" dirty="0"/>
              <a:t> </a:t>
            </a:r>
            <a:r>
              <a:rPr lang="en-US" dirty="0" err="1"/>
              <a:t>skupina</a:t>
            </a:r>
            <a:r>
              <a:rPr lang="en-US" dirty="0"/>
              <a:t> </a:t>
            </a:r>
            <a:r>
              <a:rPr lang="en-US" dirty="0" err="1"/>
              <a:t>nebodera</a:t>
            </a:r>
            <a:r>
              <a:rPr lang="en-US" dirty="0"/>
              <a:t> </a:t>
            </a:r>
            <a:r>
              <a:rPr lang="en-US" dirty="0" err="1"/>
              <a:t>i</a:t>
            </a:r>
            <a:r>
              <a:rPr lang="en-US" dirty="0"/>
              <a:t> </a:t>
            </a:r>
            <a:r>
              <a:rPr lang="en-US" dirty="0" err="1"/>
              <a:t>stambenih</a:t>
            </a:r>
            <a:r>
              <a:rPr lang="en-US" dirty="0"/>
              <a:t> </a:t>
            </a:r>
            <a:r>
              <a:rPr lang="en-US" dirty="0" err="1"/>
              <a:t>zgrada</a:t>
            </a:r>
            <a:r>
              <a:rPr lang="en-US" dirty="0"/>
              <a:t>, </a:t>
            </a:r>
            <a:r>
              <a:rPr lang="en-US" dirty="0" err="1"/>
              <a:t>nego</a:t>
            </a:r>
            <a:r>
              <a:rPr lang="en-US" dirty="0"/>
              <a:t> </a:t>
            </a:r>
            <a:r>
              <a:rPr lang="en-US" dirty="0" err="1"/>
              <a:t>zajednica</a:t>
            </a:r>
            <a:r>
              <a:rPr lang="en-US" dirty="0"/>
              <a:t> </a:t>
            </a:r>
            <a:r>
              <a:rPr lang="en-US" dirty="0" err="1"/>
              <a:t>koja</a:t>
            </a:r>
            <a:r>
              <a:rPr lang="en-US" dirty="0"/>
              <a:t> u tom </a:t>
            </a:r>
            <a:r>
              <a:rPr lang="en-US" dirty="0" err="1"/>
              <a:t>gradu</a:t>
            </a:r>
            <a:r>
              <a:rPr lang="en-US" dirty="0"/>
              <a:t> </a:t>
            </a:r>
            <a:r>
              <a:rPr lang="en-US" dirty="0" err="1"/>
              <a:t>živi</a:t>
            </a:r>
            <a:r>
              <a:rPr lang="en-US" dirty="0"/>
              <a:t>! Da </a:t>
            </a:r>
            <a:r>
              <a:rPr lang="en-US" dirty="0" err="1"/>
              <a:t>nije</a:t>
            </a:r>
            <a:r>
              <a:rPr lang="en-US" dirty="0"/>
              <a:t> </a:t>
            </a:r>
            <a:r>
              <a:rPr lang="en-US" dirty="0" err="1"/>
              <a:t>tih</a:t>
            </a:r>
            <a:r>
              <a:rPr lang="en-US" dirty="0"/>
              <a:t> </a:t>
            </a:r>
            <a:r>
              <a:rPr lang="en-US" dirty="0" err="1"/>
              <a:t>ljudi</a:t>
            </a:r>
            <a:r>
              <a:rPr lang="en-US" dirty="0"/>
              <a:t>, grad bi bio </a:t>
            </a:r>
            <a:r>
              <a:rPr lang="en-US" dirty="0" err="1"/>
              <a:t>mrtav</a:t>
            </a:r>
            <a:r>
              <a:rPr lang="en-US" dirty="0"/>
              <a:t> </a:t>
            </a:r>
            <a:r>
              <a:rPr lang="en-US" dirty="0" err="1"/>
              <a:t>i</a:t>
            </a:r>
            <a:r>
              <a:rPr lang="en-US" dirty="0"/>
              <a:t> </a:t>
            </a:r>
            <a:r>
              <a:rPr lang="hr-HR" dirty="0" smtClean="0"/>
              <a:t>izgubio bi svoju </a:t>
            </a:r>
            <a:r>
              <a:rPr lang="en-US" dirty="0" err="1" smtClean="0"/>
              <a:t>svrhu</a:t>
            </a:r>
            <a:r>
              <a:rPr lang="en-US" dirty="0"/>
              <a:t>. </a:t>
            </a:r>
            <a:r>
              <a:rPr lang="en-US" dirty="0" smtClean="0"/>
              <a:t>– B</a:t>
            </a:r>
            <a:r>
              <a:rPr lang="hr-HR" dirty="0" smtClean="0"/>
              <a:t>. D.</a:t>
            </a:r>
            <a:endParaRPr lang="en-US" dirty="0"/>
          </a:p>
          <a:p>
            <a:endParaRPr lang="hr-HR" dirty="0"/>
          </a:p>
        </p:txBody>
      </p:sp>
      <p:sp>
        <p:nvSpPr>
          <p:cNvPr id="5" name="Title 1">
            <a:extLst>
              <a:ext uri="{FF2B5EF4-FFF2-40B4-BE49-F238E27FC236}">
                <a16:creationId xmlns:a16="http://schemas.microsoft.com/office/drawing/2014/main" xmlns="" id="{60D68736-EB78-243B-181C-6F6DAF196CC8}"/>
              </a:ext>
            </a:extLst>
          </p:cNvPr>
          <p:cNvSpPr>
            <a:spLocks noGrp="1"/>
          </p:cNvSpPr>
          <p:nvPr>
            <p:ph type="title"/>
          </p:nvPr>
        </p:nvSpPr>
        <p:spPr>
          <a:xfrm>
            <a:off x="1069848" y="502921"/>
            <a:ext cx="9634011" cy="978408"/>
          </a:xfrm>
        </p:spPr>
        <p:txBody>
          <a:bodyPr/>
          <a:lstStyle/>
          <a:p>
            <a:r>
              <a:rPr lang="en-US" sz="2800" dirty="0" err="1">
                <a:ea typeface="+mj-lt"/>
                <a:cs typeface="+mj-lt"/>
              </a:rPr>
              <a:t>Komentiraj</a:t>
            </a:r>
            <a:r>
              <a:rPr lang="en-US" sz="2800" dirty="0">
                <a:ea typeface="+mj-lt"/>
                <a:cs typeface="+mj-lt"/>
              </a:rPr>
              <a:t> </a:t>
            </a:r>
            <a:r>
              <a:rPr lang="en-US" sz="2800" dirty="0" err="1">
                <a:ea typeface="+mj-lt"/>
                <a:cs typeface="+mj-lt"/>
              </a:rPr>
              <a:t>navode</a:t>
            </a:r>
            <a:r>
              <a:rPr lang="en-US" sz="2800" dirty="0">
                <a:ea typeface="+mj-lt"/>
                <a:cs typeface="+mj-lt"/>
              </a:rPr>
              <a:t> </a:t>
            </a:r>
            <a:r>
              <a:rPr lang="en-US" sz="2800" dirty="0" err="1">
                <a:ea typeface="+mj-lt"/>
                <a:cs typeface="+mj-lt"/>
              </a:rPr>
              <a:t>iz</a:t>
            </a:r>
            <a:r>
              <a:rPr lang="en-US" sz="2800" dirty="0">
                <a:ea typeface="+mj-lt"/>
                <a:cs typeface="+mj-lt"/>
              </a:rPr>
              <a:t> </a:t>
            </a:r>
            <a:r>
              <a:rPr lang="en-US" sz="2800" dirty="0" err="1">
                <a:ea typeface="+mj-lt"/>
                <a:cs typeface="+mj-lt"/>
              </a:rPr>
              <a:t>priče</a:t>
            </a:r>
            <a:r>
              <a:rPr lang="en-US" sz="2800" dirty="0">
                <a:ea typeface="+mj-lt"/>
                <a:cs typeface="+mj-lt"/>
              </a:rPr>
              <a:t> </a:t>
            </a:r>
            <a:r>
              <a:rPr lang="en-US" sz="2800" b="1" i="1" dirty="0" err="1">
                <a:ea typeface="+mj-lt"/>
                <a:cs typeface="+mj-lt"/>
              </a:rPr>
              <a:t>Priča</a:t>
            </a:r>
            <a:r>
              <a:rPr lang="en-US" sz="2800" b="1" i="1" dirty="0">
                <a:ea typeface="+mj-lt"/>
                <a:cs typeface="+mj-lt"/>
              </a:rPr>
              <a:t> o </a:t>
            </a:r>
            <a:r>
              <a:rPr lang="en-US" sz="2800" b="1" i="1" dirty="0" err="1">
                <a:ea typeface="+mj-lt"/>
                <a:cs typeface="+mj-lt"/>
              </a:rPr>
              <a:t>gradu</a:t>
            </a:r>
            <a:endParaRPr lang="en-US" sz="2800" b="1" dirty="0">
              <a:ea typeface="+mj-lt"/>
              <a:cs typeface="+mj-lt"/>
            </a:endParaRPr>
          </a:p>
          <a:p>
            <a:endParaRPr lang="en-US" sz="2800" dirty="0"/>
          </a:p>
        </p:txBody>
      </p:sp>
    </p:spTree>
    <p:extLst>
      <p:ext uri="{BB962C8B-B14F-4D97-AF65-F5344CB8AC3E}">
        <p14:creationId xmlns:p14="http://schemas.microsoft.com/office/powerpoint/2010/main" val="26328441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E94BB0-EC80-3A30-B36F-E8EDDBB44CEE}"/>
              </a:ext>
            </a:extLst>
          </p:cNvPr>
          <p:cNvSpPr>
            <a:spLocks noGrp="1"/>
          </p:cNvSpPr>
          <p:nvPr>
            <p:ph type="title"/>
          </p:nvPr>
        </p:nvSpPr>
        <p:spPr>
          <a:xfrm>
            <a:off x="1069848" y="502921"/>
            <a:ext cx="9634011" cy="1042416"/>
          </a:xfrm>
        </p:spPr>
        <p:txBody>
          <a:bodyPr>
            <a:normAutofit/>
          </a:bodyPr>
          <a:lstStyle/>
          <a:p>
            <a:r>
              <a:rPr lang="hr-HR" sz="2800" b="1" dirty="0" smtClean="0"/>
              <a:t>Moja </a:t>
            </a:r>
            <a:r>
              <a:rPr lang="en-US" sz="2800" b="1" dirty="0" err="1" smtClean="0"/>
              <a:t>poruka</a:t>
            </a:r>
            <a:r>
              <a:rPr lang="en-US" sz="2800" b="1" dirty="0" smtClean="0"/>
              <a:t> </a:t>
            </a:r>
            <a:r>
              <a:rPr lang="en-US" sz="2800" b="1" dirty="0" err="1"/>
              <a:t>za</a:t>
            </a:r>
            <a:r>
              <a:rPr lang="en-US" sz="2800" b="1" dirty="0"/>
              <a:t> </a:t>
            </a:r>
            <a:r>
              <a:rPr lang="en-US" sz="2800" b="1" dirty="0" err="1"/>
              <a:t>kraj</a:t>
            </a:r>
            <a:r>
              <a:rPr lang="en-US" sz="2800" b="1" dirty="0"/>
              <a:t>...</a:t>
            </a:r>
          </a:p>
        </p:txBody>
      </p:sp>
      <p:sp>
        <p:nvSpPr>
          <p:cNvPr id="3" name="Content Placeholder 2">
            <a:extLst>
              <a:ext uri="{FF2B5EF4-FFF2-40B4-BE49-F238E27FC236}">
                <a16:creationId xmlns:a16="http://schemas.microsoft.com/office/drawing/2014/main" xmlns="" id="{DF73F45F-18B1-FA35-8BA3-AAD5ED7F2B79}"/>
              </a:ext>
            </a:extLst>
          </p:cNvPr>
          <p:cNvSpPr>
            <a:spLocks noGrp="1"/>
          </p:cNvSpPr>
          <p:nvPr>
            <p:ph idx="1"/>
          </p:nvPr>
        </p:nvSpPr>
        <p:spPr>
          <a:xfrm>
            <a:off x="914400" y="1545338"/>
            <a:ext cx="9789459" cy="5232020"/>
          </a:xfrm>
        </p:spPr>
        <p:txBody>
          <a:bodyPr vert="horz" lIns="91440" tIns="45720" rIns="91440" bIns="45720" rtlCol="0" anchor="t">
            <a:normAutofit fontScale="85000" lnSpcReduction="20000"/>
          </a:bodyPr>
          <a:lstStyle/>
          <a:p>
            <a:r>
              <a:rPr lang="en-US" dirty="0" err="1"/>
              <a:t>Prije</a:t>
            </a:r>
            <a:r>
              <a:rPr lang="en-US" dirty="0"/>
              <a:t> </a:t>
            </a:r>
            <a:r>
              <a:rPr lang="en-US" dirty="0" err="1"/>
              <a:t>svega</a:t>
            </a:r>
            <a:r>
              <a:rPr lang="en-US" dirty="0"/>
              <a:t> </a:t>
            </a:r>
            <a:r>
              <a:rPr lang="en-US" dirty="0" err="1"/>
              <a:t>trebamo</a:t>
            </a:r>
            <a:r>
              <a:rPr lang="en-US" dirty="0"/>
              <a:t> </a:t>
            </a:r>
            <a:r>
              <a:rPr lang="en-US" dirty="0" err="1"/>
              <a:t>sačuvati</a:t>
            </a:r>
            <a:r>
              <a:rPr lang="en-US" dirty="0"/>
              <a:t> </a:t>
            </a:r>
            <a:r>
              <a:rPr lang="en-US" dirty="0" err="1"/>
              <a:t>odnose</a:t>
            </a:r>
            <a:r>
              <a:rPr lang="en-US" dirty="0"/>
              <a:t>, </a:t>
            </a:r>
            <a:r>
              <a:rPr lang="en-US" dirty="0" err="1"/>
              <a:t>obitelj</a:t>
            </a:r>
            <a:r>
              <a:rPr lang="en-US" dirty="0"/>
              <a:t> </a:t>
            </a:r>
            <a:r>
              <a:rPr lang="en-US" dirty="0" err="1"/>
              <a:t>i</a:t>
            </a:r>
            <a:r>
              <a:rPr lang="en-US" dirty="0"/>
              <a:t> </a:t>
            </a:r>
            <a:r>
              <a:rPr lang="en-US" dirty="0" err="1"/>
              <a:t>prijatelje</a:t>
            </a:r>
            <a:r>
              <a:rPr lang="en-US" dirty="0"/>
              <a:t>, a </a:t>
            </a:r>
            <a:r>
              <a:rPr lang="en-US" dirty="0" err="1"/>
              <a:t>zatim</a:t>
            </a:r>
            <a:r>
              <a:rPr lang="en-US" dirty="0"/>
              <a:t> </a:t>
            </a:r>
            <a:r>
              <a:rPr lang="en-US" dirty="0" err="1"/>
              <a:t>naše</a:t>
            </a:r>
            <a:r>
              <a:rPr lang="en-US" dirty="0"/>
              <a:t> </a:t>
            </a:r>
            <a:r>
              <a:rPr lang="en-US" dirty="0" err="1"/>
              <a:t>uspomene</a:t>
            </a:r>
            <a:r>
              <a:rPr lang="en-US" dirty="0"/>
              <a:t>! - </a:t>
            </a:r>
            <a:r>
              <a:rPr lang="en-US" dirty="0" smtClean="0"/>
              <a:t>R</a:t>
            </a:r>
            <a:r>
              <a:rPr lang="hr-HR" dirty="0" smtClean="0"/>
              <a:t>.M.M.</a:t>
            </a:r>
            <a:endParaRPr lang="en-US" dirty="0"/>
          </a:p>
          <a:p>
            <a:pPr>
              <a:buClr>
                <a:srgbClr val="C3B2A7"/>
              </a:buClr>
            </a:pPr>
            <a:r>
              <a:rPr lang="en-US" dirty="0"/>
              <a:t>Na </a:t>
            </a:r>
            <a:r>
              <a:rPr lang="en-US" dirty="0" err="1"/>
              <a:t>prvom</a:t>
            </a:r>
            <a:r>
              <a:rPr lang="en-US" dirty="0"/>
              <a:t> </a:t>
            </a:r>
            <a:r>
              <a:rPr lang="en-US" dirty="0" err="1"/>
              <a:t>mjestu</a:t>
            </a:r>
            <a:r>
              <a:rPr lang="en-US" dirty="0"/>
              <a:t> </a:t>
            </a:r>
            <a:r>
              <a:rPr lang="en-US" dirty="0" err="1"/>
              <a:t>su</a:t>
            </a:r>
            <a:r>
              <a:rPr lang="en-US" dirty="0"/>
              <a:t> </a:t>
            </a:r>
            <a:r>
              <a:rPr lang="en-US" dirty="0" err="1"/>
              <a:t>nam</a:t>
            </a:r>
            <a:r>
              <a:rPr lang="en-US" dirty="0"/>
              <a:t> </a:t>
            </a:r>
            <a:r>
              <a:rPr lang="en-US" dirty="0" err="1"/>
              <a:t>obitelj</a:t>
            </a:r>
            <a:r>
              <a:rPr lang="en-US" dirty="0"/>
              <a:t>, </a:t>
            </a:r>
            <a:r>
              <a:rPr lang="en-US" dirty="0" err="1"/>
              <a:t>prijatelji</a:t>
            </a:r>
            <a:r>
              <a:rPr lang="en-US" dirty="0"/>
              <a:t> </a:t>
            </a:r>
            <a:r>
              <a:rPr lang="en-US" dirty="0" err="1"/>
              <a:t>i</a:t>
            </a:r>
            <a:r>
              <a:rPr lang="en-US" dirty="0"/>
              <a:t> </a:t>
            </a:r>
            <a:r>
              <a:rPr lang="en-US" dirty="0" err="1"/>
              <a:t>vlastita</a:t>
            </a:r>
            <a:r>
              <a:rPr lang="en-US" dirty="0"/>
              <a:t> </a:t>
            </a:r>
            <a:r>
              <a:rPr lang="en-US" dirty="0" err="1"/>
              <a:t>država</a:t>
            </a:r>
            <a:r>
              <a:rPr lang="en-US" dirty="0"/>
              <a:t> </a:t>
            </a:r>
            <a:r>
              <a:rPr lang="en-US" dirty="0" err="1"/>
              <a:t>koju</a:t>
            </a:r>
            <a:r>
              <a:rPr lang="en-US" dirty="0"/>
              <a:t> </a:t>
            </a:r>
            <a:r>
              <a:rPr lang="en-US" dirty="0" err="1"/>
              <a:t>trebamo</a:t>
            </a:r>
            <a:r>
              <a:rPr lang="en-US" dirty="0"/>
              <a:t> </a:t>
            </a:r>
            <a:r>
              <a:rPr lang="hr-HR" dirty="0" smtClean="0"/>
              <a:t>braniti</a:t>
            </a:r>
            <a:r>
              <a:rPr lang="en-US" dirty="0" smtClean="0"/>
              <a:t>. – M</a:t>
            </a:r>
            <a:r>
              <a:rPr lang="hr-HR" dirty="0" smtClean="0"/>
              <a:t>.</a:t>
            </a:r>
            <a:r>
              <a:rPr lang="en-US" dirty="0" smtClean="0"/>
              <a:t> P</a:t>
            </a:r>
            <a:r>
              <a:rPr lang="hr-HR" dirty="0" smtClean="0"/>
              <a:t>.</a:t>
            </a:r>
            <a:endParaRPr lang="hr-HR" dirty="0"/>
          </a:p>
          <a:p>
            <a:pPr>
              <a:buClr>
                <a:srgbClr val="C3B2A7"/>
              </a:buClr>
            </a:pPr>
            <a:r>
              <a:rPr lang="hr-HR" dirty="0"/>
              <a:t>Trebamo cijeniti ono što imamo i nikada se ne žaliti na </a:t>
            </a:r>
            <a:r>
              <a:rPr lang="hr-HR" dirty="0" smtClean="0"/>
              <a:t>sitnice jer </a:t>
            </a:r>
            <a:r>
              <a:rPr lang="hr-HR" dirty="0" smtClean="0"/>
              <a:t>sve </a:t>
            </a:r>
            <a:r>
              <a:rPr lang="hr-HR" dirty="0"/>
              <a:t>to može </a:t>
            </a:r>
            <a:r>
              <a:rPr lang="hr-HR" dirty="0" smtClean="0"/>
              <a:t>nestati u trenutku </a:t>
            </a:r>
            <a:r>
              <a:rPr lang="hr-HR" dirty="0"/>
              <a:t>kao </a:t>
            </a:r>
            <a:r>
              <a:rPr lang="hr-HR" dirty="0" smtClean="0"/>
              <a:t>da nikada </a:t>
            </a:r>
            <a:r>
              <a:rPr lang="hr-HR" dirty="0"/>
              <a:t>nije </a:t>
            </a:r>
            <a:r>
              <a:rPr lang="hr-HR" dirty="0" smtClean="0"/>
              <a:t>ni postojalo.  - M. Š.</a:t>
            </a:r>
            <a:endParaRPr lang="en-US" dirty="0"/>
          </a:p>
          <a:p>
            <a:pPr>
              <a:buClr>
                <a:srgbClr val="C3B2A7"/>
              </a:buClr>
            </a:pPr>
            <a:r>
              <a:rPr lang="en-US" dirty="0" err="1"/>
              <a:t>Trebamo</a:t>
            </a:r>
            <a:r>
              <a:rPr lang="en-US" dirty="0"/>
              <a:t> </a:t>
            </a:r>
            <a:r>
              <a:rPr lang="en-US" dirty="0" err="1"/>
              <a:t>cijeniti</a:t>
            </a:r>
            <a:r>
              <a:rPr lang="en-US" dirty="0"/>
              <a:t> </a:t>
            </a:r>
            <a:r>
              <a:rPr lang="en-US" dirty="0" err="1"/>
              <a:t>ljude</a:t>
            </a:r>
            <a:r>
              <a:rPr lang="en-US" dirty="0"/>
              <a:t> </a:t>
            </a:r>
            <a:r>
              <a:rPr lang="en-US" dirty="0" err="1"/>
              <a:t>oko</a:t>
            </a:r>
            <a:r>
              <a:rPr lang="en-US" dirty="0"/>
              <a:t> </a:t>
            </a:r>
            <a:r>
              <a:rPr lang="en-US" dirty="0" err="1"/>
              <a:t>sebe</a:t>
            </a:r>
            <a:r>
              <a:rPr lang="en-US" dirty="0"/>
              <a:t>, </a:t>
            </a:r>
            <a:r>
              <a:rPr lang="en-US" dirty="0" err="1"/>
              <a:t>iskoristiti</a:t>
            </a:r>
            <a:r>
              <a:rPr lang="en-US" dirty="0"/>
              <a:t> </a:t>
            </a:r>
            <a:r>
              <a:rPr lang="en-US" dirty="0" err="1"/>
              <a:t>kvalitetno</a:t>
            </a:r>
            <a:r>
              <a:rPr lang="en-US" dirty="0"/>
              <a:t> </a:t>
            </a:r>
            <a:r>
              <a:rPr lang="hr-HR" dirty="0" smtClean="0"/>
              <a:t>i</a:t>
            </a:r>
            <a:r>
              <a:rPr lang="en-US" dirty="0" smtClean="0"/>
              <a:t> </a:t>
            </a:r>
            <a:r>
              <a:rPr lang="en-US" dirty="0" err="1"/>
              <a:t>lijepo</a:t>
            </a:r>
            <a:r>
              <a:rPr lang="en-US" dirty="0"/>
              <a:t> </a:t>
            </a:r>
            <a:r>
              <a:rPr lang="en-US" dirty="0" err="1"/>
              <a:t>vrijeme</a:t>
            </a:r>
            <a:r>
              <a:rPr lang="en-US" dirty="0"/>
              <a:t>. </a:t>
            </a:r>
            <a:r>
              <a:rPr lang="en-US" dirty="0" err="1"/>
              <a:t>Trebamo</a:t>
            </a:r>
            <a:r>
              <a:rPr lang="en-US" dirty="0"/>
              <a:t> </a:t>
            </a:r>
            <a:r>
              <a:rPr lang="hr-HR" dirty="0" smtClean="0"/>
              <a:t>se nadati i </a:t>
            </a:r>
            <a:r>
              <a:rPr lang="en-US" dirty="0" err="1" smtClean="0"/>
              <a:t>nikad</a:t>
            </a:r>
            <a:r>
              <a:rPr lang="en-US" dirty="0" smtClean="0"/>
              <a:t> </a:t>
            </a:r>
            <a:r>
              <a:rPr lang="en-US" dirty="0"/>
              <a:t>ne </a:t>
            </a:r>
            <a:r>
              <a:rPr lang="en-US" dirty="0" err="1"/>
              <a:t>odustajati</a:t>
            </a:r>
            <a:r>
              <a:rPr lang="en-US" dirty="0"/>
              <a:t>. </a:t>
            </a:r>
            <a:r>
              <a:rPr lang="en-US" dirty="0" smtClean="0"/>
              <a:t>Vol</a:t>
            </a:r>
            <a:r>
              <a:rPr lang="hr-HR" dirty="0" smtClean="0"/>
              <a:t>jeti</a:t>
            </a:r>
            <a:r>
              <a:rPr lang="en-US" dirty="0"/>
              <a:t> </a:t>
            </a:r>
            <a:r>
              <a:rPr lang="en-US" dirty="0" err="1"/>
              <a:t>svoj</a:t>
            </a:r>
            <a:r>
              <a:rPr lang="en-US" dirty="0"/>
              <a:t> </a:t>
            </a:r>
            <a:r>
              <a:rPr lang="en-US" dirty="0" err="1"/>
              <a:t>narod</a:t>
            </a:r>
            <a:r>
              <a:rPr lang="en-US" dirty="0"/>
              <a:t> </a:t>
            </a:r>
            <a:r>
              <a:rPr lang="en-US" dirty="0" err="1"/>
              <a:t>i</a:t>
            </a:r>
            <a:r>
              <a:rPr lang="en-US" dirty="0"/>
              <a:t> </a:t>
            </a:r>
            <a:r>
              <a:rPr lang="en-US" dirty="0" err="1"/>
              <a:t>čuvati</a:t>
            </a:r>
            <a:r>
              <a:rPr lang="en-US" dirty="0"/>
              <a:t> </a:t>
            </a:r>
            <a:r>
              <a:rPr lang="en-US" dirty="0" err="1"/>
              <a:t>ga.</a:t>
            </a:r>
            <a:r>
              <a:rPr lang="en-US" dirty="0"/>
              <a:t> </a:t>
            </a:r>
            <a:r>
              <a:rPr lang="en-US" dirty="0" smtClean="0"/>
              <a:t>– R</a:t>
            </a:r>
            <a:r>
              <a:rPr lang="hr-HR" dirty="0" smtClean="0"/>
              <a:t>. B. </a:t>
            </a:r>
            <a:endParaRPr lang="en-US" dirty="0"/>
          </a:p>
          <a:p>
            <a:pPr>
              <a:buClr>
                <a:srgbClr val="C3B2A7"/>
              </a:buClr>
            </a:pPr>
            <a:r>
              <a:rPr lang="en-US" dirty="0" err="1"/>
              <a:t>Trebamo</a:t>
            </a:r>
            <a:r>
              <a:rPr lang="en-US" dirty="0"/>
              <a:t> </a:t>
            </a:r>
            <a:r>
              <a:rPr lang="en-US" dirty="0" err="1"/>
              <a:t>cijeniti</a:t>
            </a:r>
            <a:r>
              <a:rPr lang="en-US" dirty="0"/>
              <a:t> </a:t>
            </a:r>
            <a:r>
              <a:rPr lang="en-US" dirty="0" err="1"/>
              <a:t>i</a:t>
            </a:r>
            <a:r>
              <a:rPr lang="en-US" dirty="0"/>
              <a:t> </a:t>
            </a:r>
            <a:r>
              <a:rPr lang="en-US" dirty="0" err="1"/>
              <a:t>biti</a:t>
            </a:r>
            <a:r>
              <a:rPr lang="en-US" dirty="0"/>
              <a:t> </a:t>
            </a:r>
            <a:r>
              <a:rPr lang="en-US" dirty="0" err="1"/>
              <a:t>zahvalni</a:t>
            </a:r>
            <a:r>
              <a:rPr lang="en-US" dirty="0"/>
              <a:t> </a:t>
            </a:r>
            <a:r>
              <a:rPr lang="en-US" dirty="0" err="1"/>
              <a:t>za</a:t>
            </a:r>
            <a:r>
              <a:rPr lang="en-US" dirty="0"/>
              <a:t> </a:t>
            </a:r>
            <a:r>
              <a:rPr lang="en-US" dirty="0" err="1"/>
              <a:t>sve</a:t>
            </a:r>
            <a:r>
              <a:rPr lang="en-US" dirty="0"/>
              <a:t> </a:t>
            </a:r>
            <a:r>
              <a:rPr lang="en-US" dirty="0" err="1"/>
              <a:t>što</a:t>
            </a:r>
            <a:r>
              <a:rPr lang="en-US" dirty="0"/>
              <a:t> </a:t>
            </a:r>
            <a:r>
              <a:rPr lang="en-US" dirty="0" err="1"/>
              <a:t>imamo</a:t>
            </a:r>
            <a:r>
              <a:rPr lang="en-US" dirty="0"/>
              <a:t>, </a:t>
            </a:r>
            <a:r>
              <a:rPr lang="en-US" dirty="0" err="1"/>
              <a:t>uživati</a:t>
            </a:r>
            <a:r>
              <a:rPr lang="en-US" dirty="0"/>
              <a:t> u tome </a:t>
            </a:r>
            <a:r>
              <a:rPr lang="en-US" dirty="0" err="1" smtClean="0"/>
              <a:t>jer</a:t>
            </a:r>
            <a:r>
              <a:rPr lang="en-US" dirty="0" smtClean="0"/>
              <a:t> </a:t>
            </a:r>
            <a:r>
              <a:rPr lang="en-US" dirty="0" err="1"/>
              <a:t>sve</a:t>
            </a:r>
            <a:r>
              <a:rPr lang="en-US" dirty="0"/>
              <a:t> </a:t>
            </a:r>
            <a:r>
              <a:rPr lang="en-US" dirty="0" err="1"/>
              <a:t>može</a:t>
            </a:r>
            <a:r>
              <a:rPr lang="en-US" dirty="0"/>
              <a:t> </a:t>
            </a:r>
            <a:r>
              <a:rPr lang="en-US" dirty="0" err="1"/>
              <a:t>jako</a:t>
            </a:r>
            <a:r>
              <a:rPr lang="en-US" dirty="0"/>
              <a:t> </a:t>
            </a:r>
            <a:r>
              <a:rPr lang="en-US" dirty="0" err="1"/>
              <a:t>brzo</a:t>
            </a:r>
            <a:r>
              <a:rPr lang="en-US" dirty="0"/>
              <a:t> </a:t>
            </a:r>
            <a:r>
              <a:rPr lang="en-US" dirty="0" err="1"/>
              <a:t>i</a:t>
            </a:r>
            <a:r>
              <a:rPr lang="en-US" dirty="0"/>
              <a:t> </a:t>
            </a:r>
            <a:r>
              <a:rPr lang="en-US" dirty="0" err="1"/>
              <a:t>lako</a:t>
            </a:r>
            <a:r>
              <a:rPr lang="en-US" dirty="0"/>
              <a:t> </a:t>
            </a:r>
            <a:r>
              <a:rPr lang="en-US" dirty="0" err="1"/>
              <a:t>nestati</a:t>
            </a:r>
            <a:r>
              <a:rPr lang="en-US" dirty="0"/>
              <a:t> (u </a:t>
            </a:r>
            <a:r>
              <a:rPr lang="en-US" dirty="0" err="1"/>
              <a:t>slučaju</a:t>
            </a:r>
            <a:r>
              <a:rPr lang="en-US" dirty="0"/>
              <a:t> </a:t>
            </a:r>
            <a:r>
              <a:rPr lang="en-US" dirty="0" err="1"/>
              <a:t>bolesti</a:t>
            </a:r>
            <a:r>
              <a:rPr lang="en-US" dirty="0"/>
              <a:t>, </a:t>
            </a:r>
            <a:r>
              <a:rPr lang="en-US" dirty="0" err="1"/>
              <a:t>potresa</a:t>
            </a:r>
            <a:r>
              <a:rPr lang="en-US" dirty="0"/>
              <a:t>, rata..) </a:t>
            </a:r>
            <a:r>
              <a:rPr lang="en-US" dirty="0" err="1"/>
              <a:t>Trebamo</a:t>
            </a:r>
            <a:r>
              <a:rPr lang="en-US" dirty="0"/>
              <a:t> </a:t>
            </a:r>
            <a:r>
              <a:rPr lang="en-US" dirty="0" smtClean="0"/>
              <a:t>c</a:t>
            </a:r>
            <a:r>
              <a:rPr lang="hr-HR" dirty="0" smtClean="0"/>
              <a:t>i</a:t>
            </a:r>
            <a:r>
              <a:rPr lang="en-US" dirty="0" err="1" smtClean="0"/>
              <a:t>jeniti</a:t>
            </a:r>
            <a:r>
              <a:rPr lang="en-US" dirty="0" smtClean="0"/>
              <a:t> </a:t>
            </a:r>
            <a:r>
              <a:rPr lang="en-US" dirty="0" err="1" smtClean="0"/>
              <a:t>zajedništ</a:t>
            </a:r>
            <a:r>
              <a:rPr lang="hr-HR" dirty="0" smtClean="0"/>
              <a:t>v</a:t>
            </a:r>
            <a:r>
              <a:rPr lang="en-US" dirty="0" smtClean="0"/>
              <a:t>o</a:t>
            </a:r>
            <a:r>
              <a:rPr lang="hr-HR" dirty="0" smtClean="0"/>
              <a:t>,</a:t>
            </a:r>
            <a:r>
              <a:rPr lang="en-US" dirty="0" smtClean="0"/>
              <a:t> </a:t>
            </a:r>
            <a:r>
              <a:rPr lang="en-US" dirty="0" err="1"/>
              <a:t>prijatelje</a:t>
            </a:r>
            <a:r>
              <a:rPr lang="en-US" dirty="0"/>
              <a:t> </a:t>
            </a:r>
            <a:r>
              <a:rPr lang="hr-HR" dirty="0" smtClean="0"/>
              <a:t>i </a:t>
            </a:r>
            <a:r>
              <a:rPr lang="en-US" dirty="0" err="1" smtClean="0"/>
              <a:t>obitelj</a:t>
            </a:r>
            <a:r>
              <a:rPr lang="en-US" dirty="0" smtClean="0"/>
              <a:t> </a:t>
            </a:r>
            <a:r>
              <a:rPr lang="en-US" dirty="0" err="1" smtClean="0"/>
              <a:t>jer</a:t>
            </a:r>
            <a:r>
              <a:rPr lang="hr-HR" dirty="0" smtClean="0"/>
              <a:t> bez</a:t>
            </a:r>
            <a:r>
              <a:rPr lang="en-US" dirty="0" smtClean="0"/>
              <a:t> </a:t>
            </a:r>
            <a:r>
              <a:rPr lang="en-US" dirty="0" err="1"/>
              <a:t>njih</a:t>
            </a:r>
            <a:r>
              <a:rPr lang="en-US" dirty="0"/>
              <a:t> </a:t>
            </a:r>
            <a:r>
              <a:rPr lang="en-US" dirty="0" err="1"/>
              <a:t>ništa</a:t>
            </a:r>
            <a:r>
              <a:rPr lang="en-US" dirty="0"/>
              <a:t> ne </a:t>
            </a:r>
            <a:r>
              <a:rPr lang="en-US" dirty="0" err="1"/>
              <a:t>možemo</a:t>
            </a:r>
            <a:r>
              <a:rPr lang="en-US" dirty="0"/>
              <a:t>.</a:t>
            </a:r>
          </a:p>
          <a:p>
            <a:pPr>
              <a:buClr>
                <a:srgbClr val="C3B2A7"/>
              </a:buClr>
            </a:pPr>
            <a:r>
              <a:rPr lang="en-US" dirty="0" err="1"/>
              <a:t>Moja</a:t>
            </a:r>
            <a:r>
              <a:rPr lang="en-US" dirty="0"/>
              <a:t> </a:t>
            </a:r>
            <a:r>
              <a:rPr lang="en-US" dirty="0" err="1"/>
              <a:t>poruka</a:t>
            </a:r>
            <a:r>
              <a:rPr lang="en-US" dirty="0"/>
              <a:t> </a:t>
            </a:r>
            <a:r>
              <a:rPr lang="en-US" dirty="0" err="1"/>
              <a:t>za</a:t>
            </a:r>
            <a:r>
              <a:rPr lang="en-US" dirty="0"/>
              <a:t> </a:t>
            </a:r>
            <a:r>
              <a:rPr lang="en-US" dirty="0" err="1"/>
              <a:t>ljude</a:t>
            </a:r>
            <a:r>
              <a:rPr lang="en-US" dirty="0"/>
              <a:t> </a:t>
            </a:r>
            <a:r>
              <a:rPr lang="en-US" dirty="0" err="1"/>
              <a:t>kojima</a:t>
            </a:r>
            <a:r>
              <a:rPr lang="en-US" dirty="0"/>
              <a:t> je </a:t>
            </a:r>
            <a:r>
              <a:rPr lang="en-US" dirty="0" err="1"/>
              <a:t>bitniji</a:t>
            </a:r>
            <a:r>
              <a:rPr lang="en-US" dirty="0"/>
              <a:t> </a:t>
            </a:r>
            <a:r>
              <a:rPr lang="en-US" dirty="0" err="1"/>
              <a:t>teritorij</a:t>
            </a:r>
            <a:r>
              <a:rPr lang="en-US" dirty="0"/>
              <a:t> od </a:t>
            </a:r>
            <a:r>
              <a:rPr lang="en-US" dirty="0" err="1"/>
              <a:t>ljudskih</a:t>
            </a:r>
            <a:r>
              <a:rPr lang="en-US" dirty="0"/>
              <a:t> </a:t>
            </a:r>
            <a:r>
              <a:rPr lang="en-US" dirty="0" err="1"/>
              <a:t>života</a:t>
            </a:r>
            <a:r>
              <a:rPr lang="en-US" dirty="0"/>
              <a:t> jest da </a:t>
            </a:r>
            <a:r>
              <a:rPr lang="en-US" dirty="0" err="1"/>
              <a:t>razmisle</a:t>
            </a:r>
            <a:r>
              <a:rPr lang="en-US" dirty="0"/>
              <a:t> je li </a:t>
            </a:r>
            <a:r>
              <a:rPr lang="en-US" dirty="0" err="1"/>
              <a:t>stvarno</a:t>
            </a:r>
            <a:r>
              <a:rPr lang="en-US" dirty="0"/>
              <a:t> </a:t>
            </a:r>
            <a:r>
              <a:rPr lang="en-US" dirty="0" err="1"/>
              <a:t>vrijedno</a:t>
            </a:r>
            <a:r>
              <a:rPr lang="en-US" dirty="0"/>
              <a:t> </a:t>
            </a:r>
            <a:r>
              <a:rPr lang="en-US" dirty="0" err="1" smtClean="0"/>
              <a:t>sv</a:t>
            </a:r>
            <a:r>
              <a:rPr lang="hr-HR" dirty="0" smtClean="0"/>
              <a:t>e</a:t>
            </a:r>
            <a:r>
              <a:rPr lang="en-US" dirty="0" smtClean="0"/>
              <a:t> </a:t>
            </a:r>
            <a:r>
              <a:rPr lang="en-US" dirty="0"/>
              <a:t>to </a:t>
            </a:r>
            <a:r>
              <a:rPr lang="en-US" dirty="0" err="1"/>
              <a:t>krvoproliće</a:t>
            </a:r>
            <a:r>
              <a:rPr lang="en-US" dirty="0"/>
              <a:t>, </a:t>
            </a:r>
            <a:r>
              <a:rPr lang="en-US" dirty="0" err="1"/>
              <a:t>nestašice</a:t>
            </a:r>
            <a:r>
              <a:rPr lang="en-US" dirty="0"/>
              <a:t> </a:t>
            </a:r>
            <a:r>
              <a:rPr lang="hr-HR" dirty="0" smtClean="0"/>
              <a:t>i</a:t>
            </a:r>
            <a:r>
              <a:rPr lang="en-US" dirty="0" smtClean="0"/>
              <a:t> </a:t>
            </a:r>
            <a:r>
              <a:rPr lang="en-US" dirty="0" err="1"/>
              <a:t>razarenje</a:t>
            </a:r>
            <a:r>
              <a:rPr lang="en-US" dirty="0"/>
              <a:t> </a:t>
            </a:r>
            <a:r>
              <a:rPr lang="en-US" dirty="0" err="1"/>
              <a:t>za</a:t>
            </a:r>
            <a:r>
              <a:rPr lang="en-US" dirty="0"/>
              <a:t> </a:t>
            </a:r>
            <a:r>
              <a:rPr lang="en-US" dirty="0" err="1"/>
              <a:t>malo</a:t>
            </a:r>
            <a:r>
              <a:rPr lang="en-US" dirty="0"/>
              <a:t> </a:t>
            </a:r>
            <a:r>
              <a:rPr lang="en-US" dirty="0" err="1"/>
              <a:t>bolji</a:t>
            </a:r>
            <a:r>
              <a:rPr lang="en-US" dirty="0"/>
              <a:t> </a:t>
            </a:r>
            <a:r>
              <a:rPr lang="en-US" dirty="0" err="1"/>
              <a:t>prostor</a:t>
            </a:r>
            <a:r>
              <a:rPr lang="en-US" dirty="0"/>
              <a:t> </a:t>
            </a:r>
            <a:r>
              <a:rPr lang="hr-HR" dirty="0" smtClean="0"/>
              <a:t>i</a:t>
            </a:r>
            <a:r>
              <a:rPr lang="en-US" dirty="0" smtClean="0"/>
              <a:t> </a:t>
            </a:r>
            <a:r>
              <a:rPr lang="en-US" dirty="0" err="1"/>
              <a:t>veće</a:t>
            </a:r>
            <a:r>
              <a:rPr lang="en-US" dirty="0"/>
              <a:t> </a:t>
            </a:r>
            <a:r>
              <a:rPr lang="en-US" dirty="0" err="1"/>
              <a:t>granice</a:t>
            </a:r>
            <a:r>
              <a:rPr lang="en-US" dirty="0"/>
              <a:t>. A </a:t>
            </a:r>
            <a:r>
              <a:rPr lang="en-US" dirty="0" err="1"/>
              <a:t>sve</a:t>
            </a:r>
            <a:r>
              <a:rPr lang="en-US" dirty="0"/>
              <a:t> </a:t>
            </a:r>
            <a:r>
              <a:rPr lang="en-US" dirty="0" err="1"/>
              <a:t>što</a:t>
            </a:r>
            <a:r>
              <a:rPr lang="en-US" dirty="0"/>
              <a:t> </a:t>
            </a:r>
            <a:r>
              <a:rPr lang="en-US" dirty="0" err="1"/>
              <a:t>mogu</a:t>
            </a:r>
            <a:r>
              <a:rPr lang="en-US" dirty="0"/>
              <a:t> </a:t>
            </a:r>
            <a:r>
              <a:rPr lang="en-US" dirty="0" err="1"/>
              <a:t>poručiti</a:t>
            </a:r>
            <a:r>
              <a:rPr lang="en-US" dirty="0"/>
              <a:t> </a:t>
            </a:r>
            <a:r>
              <a:rPr lang="en-US" dirty="0" err="1"/>
              <a:t>našim</a:t>
            </a:r>
            <a:r>
              <a:rPr lang="en-US" dirty="0"/>
              <a:t> </a:t>
            </a:r>
            <a:r>
              <a:rPr lang="en-US" dirty="0" err="1"/>
              <a:t>vjernim</a:t>
            </a:r>
            <a:r>
              <a:rPr lang="en-US" dirty="0"/>
              <a:t> </a:t>
            </a:r>
            <a:r>
              <a:rPr lang="hr-HR" dirty="0" smtClean="0"/>
              <a:t>i </a:t>
            </a:r>
            <a:r>
              <a:rPr lang="en-US" dirty="0" err="1" smtClean="0"/>
              <a:t>hrabrim</a:t>
            </a:r>
            <a:r>
              <a:rPr lang="en-US" dirty="0" smtClean="0"/>
              <a:t> </a:t>
            </a:r>
            <a:r>
              <a:rPr lang="en-US" dirty="0" err="1" smtClean="0"/>
              <a:t>braniteljima</a:t>
            </a:r>
            <a:r>
              <a:rPr lang="hr-HR" dirty="0" smtClean="0"/>
              <a:t>,</a:t>
            </a:r>
            <a:r>
              <a:rPr lang="en-US" dirty="0" smtClean="0"/>
              <a:t> </a:t>
            </a:r>
            <a:r>
              <a:rPr lang="en-US" dirty="0" err="1"/>
              <a:t>koji</a:t>
            </a:r>
            <a:r>
              <a:rPr lang="en-US" dirty="0"/>
              <a:t> </a:t>
            </a:r>
            <a:r>
              <a:rPr lang="en-US" dirty="0" err="1"/>
              <a:t>sada</a:t>
            </a:r>
            <a:r>
              <a:rPr lang="en-US" dirty="0"/>
              <a:t> u </a:t>
            </a:r>
            <a:r>
              <a:rPr lang="en-US" dirty="0" err="1"/>
              <a:t>miru</a:t>
            </a:r>
            <a:r>
              <a:rPr lang="en-US" dirty="0"/>
              <a:t> </a:t>
            </a:r>
            <a:r>
              <a:rPr lang="en-US" dirty="0" err="1" smtClean="0"/>
              <a:t>počivaju</a:t>
            </a:r>
            <a:r>
              <a:rPr lang="hr-HR" dirty="0" smtClean="0"/>
              <a:t>,</a:t>
            </a:r>
            <a:r>
              <a:rPr lang="en-US" dirty="0" smtClean="0"/>
              <a:t> </a:t>
            </a:r>
            <a:r>
              <a:rPr lang="en-US" dirty="0"/>
              <a:t>je </a:t>
            </a:r>
            <a:r>
              <a:rPr lang="en-US" dirty="0" err="1"/>
              <a:t>veliko</a:t>
            </a:r>
            <a:r>
              <a:rPr lang="en-US" dirty="0"/>
              <a:t> </a:t>
            </a:r>
            <a:r>
              <a:rPr lang="en-US" dirty="0" err="1"/>
              <a:t>hvala</a:t>
            </a:r>
            <a:r>
              <a:rPr lang="en-US" dirty="0"/>
              <a:t> </a:t>
            </a:r>
            <a:r>
              <a:rPr lang="en-US" dirty="0" err="1"/>
              <a:t>na</a:t>
            </a:r>
            <a:r>
              <a:rPr lang="en-US" dirty="0"/>
              <a:t> </a:t>
            </a:r>
            <a:r>
              <a:rPr lang="en-US" dirty="0" err="1"/>
              <a:t>borbi</a:t>
            </a:r>
            <a:r>
              <a:rPr lang="en-US" dirty="0"/>
              <a:t> </a:t>
            </a:r>
            <a:r>
              <a:rPr lang="en-US" dirty="0" err="1"/>
              <a:t>za</a:t>
            </a:r>
            <a:r>
              <a:rPr lang="en-US" dirty="0"/>
              <a:t> </a:t>
            </a:r>
            <a:r>
              <a:rPr lang="en-US" dirty="0" err="1"/>
              <a:t>naš</a:t>
            </a:r>
            <a:r>
              <a:rPr lang="en-US" dirty="0"/>
              <a:t> grad </a:t>
            </a:r>
            <a:r>
              <a:rPr lang="en-US" dirty="0" err="1"/>
              <a:t>te</a:t>
            </a:r>
            <a:r>
              <a:rPr lang="en-US" dirty="0"/>
              <a:t> </a:t>
            </a:r>
            <a:r>
              <a:rPr lang="en-US" dirty="0" err="1"/>
              <a:t>na</a:t>
            </a:r>
            <a:r>
              <a:rPr lang="en-US" dirty="0"/>
              <a:t> </a:t>
            </a:r>
            <a:r>
              <a:rPr lang="en-US" dirty="0" err="1"/>
              <a:t>ostvarenome</a:t>
            </a:r>
            <a:r>
              <a:rPr lang="en-US" dirty="0"/>
              <a:t> </a:t>
            </a:r>
            <a:r>
              <a:rPr lang="en-US" dirty="0" err="1"/>
              <a:t>miru</a:t>
            </a:r>
            <a:r>
              <a:rPr lang="en-US" dirty="0"/>
              <a:t>. – </a:t>
            </a:r>
            <a:r>
              <a:rPr lang="en-US" dirty="0" smtClean="0"/>
              <a:t>H</a:t>
            </a:r>
            <a:r>
              <a:rPr lang="hr-HR" dirty="0" smtClean="0"/>
              <a:t>.V.</a:t>
            </a:r>
            <a:endParaRPr lang="hr-HR" dirty="0"/>
          </a:p>
        </p:txBody>
      </p:sp>
    </p:spTree>
    <p:extLst>
      <p:ext uri="{BB962C8B-B14F-4D97-AF65-F5344CB8AC3E}">
        <p14:creationId xmlns:p14="http://schemas.microsoft.com/office/powerpoint/2010/main" val="2637410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F18E9C-DB21-9059-A90E-ED0411521360}"/>
              </a:ext>
            </a:extLst>
          </p:cNvPr>
          <p:cNvSpPr>
            <a:spLocks noGrp="1"/>
          </p:cNvSpPr>
          <p:nvPr>
            <p:ph type="title"/>
          </p:nvPr>
        </p:nvSpPr>
        <p:spPr/>
        <p:txBody>
          <a:bodyPr/>
          <a:lstStyle/>
          <a:p>
            <a:r>
              <a:rPr lang="en-US" dirty="0" err="1"/>
              <a:t>Siniša</a:t>
            </a:r>
            <a:r>
              <a:rPr lang="en-US" dirty="0"/>
              <a:t> </a:t>
            </a:r>
            <a:r>
              <a:rPr lang="en-US" dirty="0" err="1"/>
              <a:t>Glavašević</a:t>
            </a:r>
            <a:r>
              <a:rPr lang="en-US" dirty="0"/>
              <a:t> - </a:t>
            </a:r>
            <a:r>
              <a:rPr lang="en-US" sz="2800" dirty="0" err="1"/>
              <a:t>bilješka</a:t>
            </a:r>
            <a:r>
              <a:rPr lang="en-US" sz="2800" dirty="0"/>
              <a:t> o </a:t>
            </a:r>
            <a:r>
              <a:rPr lang="en-US" sz="2800" dirty="0" err="1"/>
              <a:t>piscu</a:t>
            </a:r>
            <a:endParaRPr lang="en-US" sz="2800" dirty="0"/>
          </a:p>
        </p:txBody>
      </p:sp>
      <p:sp>
        <p:nvSpPr>
          <p:cNvPr id="3" name="Content Placeholder 2">
            <a:extLst>
              <a:ext uri="{FF2B5EF4-FFF2-40B4-BE49-F238E27FC236}">
                <a16:creationId xmlns:a16="http://schemas.microsoft.com/office/drawing/2014/main" xmlns="" id="{15681A55-57CB-9AD7-8EB8-C4B944D32D25}"/>
              </a:ext>
            </a:extLst>
          </p:cNvPr>
          <p:cNvSpPr>
            <a:spLocks noGrp="1"/>
          </p:cNvSpPr>
          <p:nvPr>
            <p:ph idx="1"/>
          </p:nvPr>
        </p:nvSpPr>
        <p:spPr>
          <a:xfrm>
            <a:off x="718156" y="1359644"/>
            <a:ext cx="10108340" cy="4993204"/>
          </a:xfrm>
        </p:spPr>
        <p:txBody>
          <a:bodyPr vert="horz" lIns="91440" tIns="45720" rIns="91440" bIns="45720" rtlCol="0" anchor="t">
            <a:noAutofit/>
          </a:bodyPr>
          <a:lstStyle/>
          <a:p>
            <a:pPr marL="0" indent="0">
              <a:buNone/>
            </a:pPr>
            <a:r>
              <a:rPr lang="hr-HR" sz="2400" dirty="0">
                <a:latin typeface="Times New Roman"/>
                <a:cs typeface="Times New Roman"/>
              </a:rPr>
              <a:t>Siniša </a:t>
            </a:r>
            <a:r>
              <a:rPr lang="hr-HR" sz="2400" dirty="0" err="1">
                <a:latin typeface="Times New Roman"/>
                <a:cs typeface="Times New Roman"/>
              </a:rPr>
              <a:t>Glavašević</a:t>
            </a:r>
            <a:r>
              <a:rPr lang="hr-HR" sz="2400" dirty="0">
                <a:latin typeface="Times New Roman"/>
                <a:cs typeface="Times New Roman"/>
              </a:rPr>
              <a:t> </a:t>
            </a:r>
            <a:r>
              <a:rPr lang="hr-HR" sz="2400" dirty="0" smtClean="0">
                <a:latin typeface="Times New Roman"/>
                <a:cs typeface="Times New Roman"/>
              </a:rPr>
              <a:t>rođen je </a:t>
            </a:r>
            <a:r>
              <a:rPr lang="hr-HR" sz="2400" dirty="0">
                <a:latin typeface="Times New Roman"/>
                <a:cs typeface="Times New Roman"/>
              </a:rPr>
              <a:t>u Vukovaru 4. studenoga 1960. Bio je hrvatski novinar i publicist. Osnovnu i srednju školu završio je u Vukovaru, </a:t>
            </a:r>
            <a:r>
              <a:rPr lang="hr-HR" sz="2400" dirty="0" smtClean="0">
                <a:latin typeface="Times New Roman"/>
                <a:cs typeface="Times New Roman"/>
              </a:rPr>
              <a:t>diplomirao je </a:t>
            </a:r>
            <a:r>
              <a:rPr lang="hr-HR" sz="2400" dirty="0" err="1" smtClean="0">
                <a:latin typeface="Times New Roman"/>
                <a:cs typeface="Times New Roman"/>
              </a:rPr>
              <a:t>koparativnu</a:t>
            </a:r>
            <a:r>
              <a:rPr lang="hr-HR" sz="2400" dirty="0" smtClean="0">
                <a:latin typeface="Times New Roman"/>
                <a:cs typeface="Times New Roman"/>
              </a:rPr>
              <a:t> </a:t>
            </a:r>
            <a:r>
              <a:rPr lang="hr-HR" sz="2400" dirty="0" smtClean="0">
                <a:latin typeface="Times New Roman"/>
                <a:cs typeface="Times New Roman"/>
              </a:rPr>
              <a:t>književnost i bibliotekarstvo na </a:t>
            </a:r>
            <a:r>
              <a:rPr lang="hr-HR" sz="2400" dirty="0">
                <a:latin typeface="Times New Roman"/>
                <a:cs typeface="Times New Roman"/>
              </a:rPr>
              <a:t>Filozofskom fakultetu u </a:t>
            </a:r>
            <a:r>
              <a:rPr lang="hr-HR" sz="2400" dirty="0" smtClean="0">
                <a:latin typeface="Times New Roman"/>
                <a:cs typeface="Times New Roman"/>
              </a:rPr>
              <a:t>Sarajevu.  Kratko vrijeme je radio u školama, zatim se zaposlio kao </a:t>
            </a:r>
            <a:r>
              <a:rPr lang="hr-HR" sz="2400" dirty="0">
                <a:latin typeface="Times New Roman"/>
                <a:cs typeface="Times New Roman"/>
              </a:rPr>
              <a:t>spiker, a kasnije kao urednik i ratni izvjestitelj </a:t>
            </a:r>
            <a:r>
              <a:rPr lang="hr-HR" sz="2400" dirty="0" smtClean="0">
                <a:latin typeface="Times New Roman"/>
                <a:cs typeface="Times New Roman"/>
              </a:rPr>
              <a:t>na Hrvatskom radiju - Radio Vukovaru. </a:t>
            </a:r>
            <a:r>
              <a:rPr lang="hr-HR" sz="2400" dirty="0" smtClean="0">
                <a:latin typeface="Times New Roman"/>
                <a:cs typeface="Times New Roman"/>
              </a:rPr>
              <a:t>Ubijen </a:t>
            </a:r>
            <a:r>
              <a:rPr lang="hr-HR" sz="2400" dirty="0">
                <a:latin typeface="Times New Roman"/>
                <a:cs typeface="Times New Roman"/>
              </a:rPr>
              <a:t>je na Ovčari 20. studenoga 1991</a:t>
            </a:r>
            <a:r>
              <a:rPr lang="hr-HR" sz="2400" dirty="0" smtClean="0">
                <a:latin typeface="Times New Roman"/>
                <a:cs typeface="Times New Roman"/>
              </a:rPr>
              <a:t>.,  posmrtni ostatci pronađeni su na Ovčari 1997., sahranjen je u Zagrebu na Mirogoju. </a:t>
            </a:r>
            <a:r>
              <a:rPr lang="hr-HR" sz="2400" dirty="0">
                <a:latin typeface="Times New Roman"/>
                <a:cs typeface="Times New Roman"/>
              </a:rPr>
              <a:t>Dodijeljene su mu mnoge nagrade. </a:t>
            </a:r>
            <a:r>
              <a:rPr lang="hr-HR" sz="2400" i="1" dirty="0" smtClean="0">
                <a:latin typeface="Times New Roman"/>
                <a:cs typeface="Times New Roman"/>
              </a:rPr>
              <a:t>Priče </a:t>
            </a:r>
            <a:r>
              <a:rPr lang="hr-HR" sz="2400" i="1" dirty="0">
                <a:latin typeface="Times New Roman"/>
                <a:cs typeface="Times New Roman"/>
              </a:rPr>
              <a:t>iz </a:t>
            </a:r>
            <a:r>
              <a:rPr lang="hr-HR" sz="2400" i="1" dirty="0" smtClean="0">
                <a:latin typeface="Times New Roman"/>
                <a:cs typeface="Times New Roman"/>
              </a:rPr>
              <a:t>Vukovara</a:t>
            </a:r>
            <a:r>
              <a:rPr lang="hr-HR" sz="2400" dirty="0" smtClean="0">
                <a:latin typeface="Times New Roman"/>
                <a:cs typeface="Times New Roman"/>
              </a:rPr>
              <a:t> </a:t>
            </a:r>
            <a:r>
              <a:rPr lang="hr-HR" sz="2400" dirty="0">
                <a:latin typeface="Times New Roman"/>
                <a:cs typeface="Times New Roman"/>
              </a:rPr>
              <a:t>jedini su </a:t>
            </a:r>
            <a:r>
              <a:rPr lang="hr-HR" sz="2400" dirty="0" smtClean="0">
                <a:latin typeface="Times New Roman"/>
                <a:cs typeface="Times New Roman"/>
              </a:rPr>
              <a:t>njegov </a:t>
            </a:r>
            <a:r>
              <a:rPr lang="hr-HR" sz="2400" dirty="0">
                <a:latin typeface="Times New Roman"/>
                <a:cs typeface="Times New Roman"/>
              </a:rPr>
              <a:t>sačuvani literarni </a:t>
            </a:r>
            <a:r>
              <a:rPr lang="hr-HR" sz="2400" dirty="0" smtClean="0">
                <a:latin typeface="Times New Roman"/>
                <a:cs typeface="Times New Roman"/>
              </a:rPr>
              <a:t>pokušaj</a:t>
            </a:r>
            <a:r>
              <a:rPr lang="hr-HR" sz="2400" dirty="0" smtClean="0">
                <a:latin typeface="Times New Roman"/>
                <a:cs typeface="Times New Roman"/>
              </a:rPr>
              <a:t>.</a:t>
            </a:r>
            <a:endParaRPr lang="en-US" sz="2400" dirty="0">
              <a:latin typeface="Times New Roman"/>
              <a:cs typeface="Times New Roman"/>
            </a:endParaRPr>
          </a:p>
        </p:txBody>
      </p:sp>
      <p:sp>
        <p:nvSpPr>
          <p:cNvPr id="5" name="TekstniOkvir 4">
            <a:extLst>
              <a:ext uri="{FF2B5EF4-FFF2-40B4-BE49-F238E27FC236}">
                <a16:creationId xmlns:a16="http://schemas.microsoft.com/office/drawing/2014/main" xmlns="" id="{86A8CB89-A496-D2F3-B2C5-C59547B51D72}"/>
              </a:ext>
            </a:extLst>
          </p:cNvPr>
          <p:cNvSpPr txBox="1"/>
          <p:nvPr/>
        </p:nvSpPr>
        <p:spPr>
          <a:xfrm>
            <a:off x="8193024" y="5983516"/>
            <a:ext cx="3739974" cy="369332"/>
          </a:xfrm>
          <a:prstGeom prst="rect">
            <a:avLst/>
          </a:prstGeom>
          <a:noFill/>
        </p:spPr>
        <p:txBody>
          <a:bodyPr wrap="square" lIns="91440" tIns="45720" rIns="91440" bIns="45720" rtlCol="0" anchor="t">
            <a:spAutoFit/>
          </a:bodyPr>
          <a:lstStyle/>
          <a:p>
            <a:r>
              <a:rPr lang="hr-HR" dirty="0"/>
              <a:t>Pripremili: R. </a:t>
            </a:r>
            <a:r>
              <a:rPr lang="hr-HR" dirty="0" smtClean="0"/>
              <a:t>M.M. </a:t>
            </a:r>
            <a:r>
              <a:rPr lang="hr-HR" dirty="0"/>
              <a:t>i T. </a:t>
            </a:r>
            <a:r>
              <a:rPr lang="hr-HR" dirty="0" smtClean="0"/>
              <a:t>B.</a:t>
            </a:r>
            <a:endParaRPr lang="sr-Latn-RS" dirty="0"/>
          </a:p>
        </p:txBody>
      </p:sp>
    </p:spTree>
    <p:extLst>
      <p:ext uri="{BB962C8B-B14F-4D97-AF65-F5344CB8AC3E}">
        <p14:creationId xmlns:p14="http://schemas.microsoft.com/office/powerpoint/2010/main" val="10390904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69848" y="1691640"/>
            <a:ext cx="9634011" cy="4534218"/>
          </a:xfrm>
        </p:spPr>
        <p:txBody>
          <a:bodyPr>
            <a:normAutofit fontScale="85000" lnSpcReduction="10000"/>
          </a:bodyPr>
          <a:lstStyle/>
          <a:p>
            <a:pPr>
              <a:buClr>
                <a:srgbClr val="C3B2A7"/>
              </a:buClr>
            </a:pPr>
            <a:r>
              <a:rPr lang="hr-HR" dirty="0"/>
              <a:t>Trebamo uživati u svakom trenutku, družiti se </a:t>
            </a:r>
            <a:r>
              <a:rPr lang="hr-HR" dirty="0" smtClean="0"/>
              <a:t>s </a:t>
            </a:r>
            <a:r>
              <a:rPr lang="hr-HR" dirty="0"/>
              <a:t>nama dragim ljudima. Ne smijemo dopustiti da se ovakvo zlo ikada ponovi jer ništa nije važnije od ljudskih života. Dobro je pobijedilo zlo.  Hvala </a:t>
            </a:r>
            <a:r>
              <a:rPr lang="hr-HR" dirty="0" smtClean="0"/>
              <a:t>našim braniteljima </a:t>
            </a:r>
            <a:r>
              <a:rPr lang="hr-HR" dirty="0"/>
              <a:t>i svima onima koji su dali život za Hrvatsku! </a:t>
            </a:r>
            <a:r>
              <a:rPr lang="hr-HR" dirty="0" smtClean="0"/>
              <a:t>– H.V.</a:t>
            </a:r>
            <a:endParaRPr lang="en-US" dirty="0"/>
          </a:p>
          <a:p>
            <a:pPr>
              <a:buClr>
                <a:srgbClr val="C3B2A7"/>
              </a:buClr>
            </a:pPr>
            <a:r>
              <a:rPr lang="hr-HR" dirty="0"/>
              <a:t>Moja poruka za kraj je da rat ne donosi nikome korist, svima donosi loše. U ratu je pobjednik zapravo gubitnik, zato što je izgubio bezbroj žrtava</a:t>
            </a:r>
            <a:r>
              <a:rPr lang="hr-HR" dirty="0" smtClean="0"/>
              <a:t>, </a:t>
            </a:r>
            <a:r>
              <a:rPr lang="hr-HR" dirty="0"/>
              <a:t>ljudski život </a:t>
            </a:r>
            <a:r>
              <a:rPr lang="hr-HR" dirty="0" smtClean="0"/>
              <a:t>je nešto </a:t>
            </a:r>
            <a:r>
              <a:rPr lang="hr-HR" dirty="0"/>
              <a:t>najvažnije. Ljudi </a:t>
            </a:r>
            <a:r>
              <a:rPr lang="hr-HR" dirty="0" smtClean="0"/>
              <a:t>ne bi smjeli </a:t>
            </a:r>
            <a:r>
              <a:rPr lang="hr-HR" dirty="0"/>
              <a:t>gubiti živote zbog koristi nekolicine pojedinaca i njihove želje za pobjedom. – </a:t>
            </a:r>
            <a:r>
              <a:rPr lang="hr-HR" dirty="0" smtClean="0"/>
              <a:t>L. M.</a:t>
            </a:r>
            <a:endParaRPr lang="en-US" dirty="0"/>
          </a:p>
          <a:p>
            <a:pPr>
              <a:buClr>
                <a:srgbClr val="C3B2A7"/>
              </a:buClr>
            </a:pPr>
            <a:r>
              <a:rPr lang="en-US" dirty="0" err="1"/>
              <a:t>Ovakve</a:t>
            </a:r>
            <a:r>
              <a:rPr lang="en-US" dirty="0"/>
              <a:t> </a:t>
            </a:r>
            <a:r>
              <a:rPr lang="en-US" dirty="0" err="1"/>
              <a:t>strahote</a:t>
            </a:r>
            <a:r>
              <a:rPr lang="en-US" dirty="0"/>
              <a:t> </a:t>
            </a:r>
            <a:r>
              <a:rPr lang="en-US" dirty="0" err="1"/>
              <a:t>nikad</a:t>
            </a:r>
            <a:r>
              <a:rPr lang="en-US" dirty="0"/>
              <a:t> ne </a:t>
            </a:r>
            <a:r>
              <a:rPr lang="en-US" dirty="0" err="1"/>
              <a:t>smiju</a:t>
            </a:r>
            <a:r>
              <a:rPr lang="en-US" dirty="0"/>
              <a:t> </a:t>
            </a:r>
            <a:r>
              <a:rPr lang="en-US" dirty="0" err="1"/>
              <a:t>biti</a:t>
            </a:r>
            <a:r>
              <a:rPr lang="en-US" dirty="0"/>
              <a:t> </a:t>
            </a:r>
            <a:r>
              <a:rPr lang="en-US" dirty="0" err="1" smtClean="0"/>
              <a:t>zaboravljene</a:t>
            </a:r>
            <a:r>
              <a:rPr lang="hr-HR" dirty="0" smtClean="0"/>
              <a:t>, </a:t>
            </a:r>
            <a:r>
              <a:rPr lang="en-US" dirty="0" err="1" smtClean="0"/>
              <a:t>jer</a:t>
            </a:r>
            <a:r>
              <a:rPr lang="en-US" dirty="0" smtClean="0"/>
              <a:t> </a:t>
            </a:r>
            <a:r>
              <a:rPr lang="en-US" dirty="0" err="1"/>
              <a:t>ako</a:t>
            </a:r>
            <a:r>
              <a:rPr lang="en-US" dirty="0"/>
              <a:t> se </a:t>
            </a:r>
            <a:r>
              <a:rPr lang="en-US" dirty="0" err="1"/>
              <a:t>zaborave</a:t>
            </a:r>
            <a:r>
              <a:rPr lang="en-US" dirty="0"/>
              <a:t>, </a:t>
            </a:r>
            <a:r>
              <a:rPr lang="en-US" dirty="0" err="1"/>
              <a:t>ljudi</a:t>
            </a:r>
            <a:r>
              <a:rPr lang="en-US" dirty="0"/>
              <a:t> </a:t>
            </a:r>
            <a:r>
              <a:rPr lang="en-US" dirty="0" err="1"/>
              <a:t>će</a:t>
            </a:r>
            <a:r>
              <a:rPr lang="en-US" dirty="0"/>
              <a:t> </a:t>
            </a:r>
            <a:r>
              <a:rPr lang="en-US" dirty="0" err="1"/>
              <a:t>možda</a:t>
            </a:r>
            <a:r>
              <a:rPr lang="en-US" dirty="0"/>
              <a:t> </a:t>
            </a:r>
            <a:r>
              <a:rPr lang="en-US" dirty="0" err="1"/>
              <a:t>ponoviti</a:t>
            </a:r>
            <a:r>
              <a:rPr lang="en-US" dirty="0"/>
              <a:t> </a:t>
            </a:r>
            <a:r>
              <a:rPr lang="en-US" dirty="0" err="1"/>
              <a:t>razaranja</a:t>
            </a:r>
            <a:r>
              <a:rPr lang="en-US" dirty="0"/>
              <a:t> </a:t>
            </a:r>
            <a:r>
              <a:rPr lang="en-US" dirty="0" err="1"/>
              <a:t>koja</a:t>
            </a:r>
            <a:r>
              <a:rPr lang="en-US" dirty="0"/>
              <a:t> </a:t>
            </a:r>
            <a:r>
              <a:rPr lang="en-US" dirty="0" err="1"/>
              <a:t>su</a:t>
            </a:r>
            <a:r>
              <a:rPr lang="en-US" dirty="0"/>
              <a:t> se </a:t>
            </a:r>
            <a:r>
              <a:rPr lang="en-US" dirty="0" err="1"/>
              <a:t>dogodila</a:t>
            </a:r>
            <a:r>
              <a:rPr lang="en-US" dirty="0"/>
              <a:t> u </a:t>
            </a:r>
            <a:r>
              <a:rPr lang="en-US" dirty="0" err="1"/>
              <a:t>Domovinskom</a:t>
            </a:r>
            <a:r>
              <a:rPr lang="en-US" dirty="0"/>
              <a:t> </a:t>
            </a:r>
            <a:r>
              <a:rPr lang="en-US" dirty="0" err="1"/>
              <a:t>ratu</a:t>
            </a:r>
            <a:r>
              <a:rPr lang="en-US" dirty="0"/>
              <a:t> </a:t>
            </a:r>
            <a:r>
              <a:rPr lang="en-US" dirty="0" err="1"/>
              <a:t>i</a:t>
            </a:r>
            <a:r>
              <a:rPr lang="en-US" dirty="0"/>
              <a:t> </a:t>
            </a:r>
            <a:r>
              <a:rPr lang="en-US" dirty="0" err="1"/>
              <a:t>još</a:t>
            </a:r>
            <a:r>
              <a:rPr lang="en-US" dirty="0"/>
              <a:t> </a:t>
            </a:r>
            <a:r>
              <a:rPr lang="en-US" dirty="0" err="1"/>
              <a:t>jedan</a:t>
            </a:r>
            <a:r>
              <a:rPr lang="en-US" dirty="0"/>
              <a:t> grad </a:t>
            </a:r>
            <a:r>
              <a:rPr lang="en-US" dirty="0" err="1"/>
              <a:t>će</a:t>
            </a:r>
            <a:r>
              <a:rPr lang="en-US" dirty="0"/>
              <a:t> </a:t>
            </a:r>
            <a:r>
              <a:rPr lang="en-US" dirty="0" err="1"/>
              <a:t>biti</a:t>
            </a:r>
            <a:r>
              <a:rPr lang="en-US" dirty="0"/>
              <a:t> </a:t>
            </a:r>
            <a:r>
              <a:rPr lang="en-US" dirty="0" err="1"/>
              <a:t>uništen</a:t>
            </a:r>
            <a:r>
              <a:rPr lang="en-US" dirty="0" smtClean="0"/>
              <a:t>,</a:t>
            </a:r>
            <a:r>
              <a:rPr lang="hr-HR" dirty="0" smtClean="0"/>
              <a:t> </a:t>
            </a:r>
            <a:r>
              <a:rPr lang="en-US" dirty="0" err="1" smtClean="0"/>
              <a:t>baš</a:t>
            </a:r>
            <a:r>
              <a:rPr lang="en-US" dirty="0" smtClean="0"/>
              <a:t> </a:t>
            </a:r>
            <a:r>
              <a:rPr lang="en-US" dirty="0" err="1"/>
              <a:t>kao</a:t>
            </a:r>
            <a:r>
              <a:rPr lang="en-US" dirty="0"/>
              <a:t> </a:t>
            </a:r>
            <a:r>
              <a:rPr lang="en-US" dirty="0" err="1"/>
              <a:t>naš</a:t>
            </a:r>
            <a:r>
              <a:rPr lang="en-US" dirty="0"/>
              <a:t> </a:t>
            </a:r>
            <a:r>
              <a:rPr lang="en-US" dirty="0" err="1"/>
              <a:t>Vukovar</a:t>
            </a:r>
            <a:r>
              <a:rPr lang="en-US" dirty="0"/>
              <a:t>! </a:t>
            </a:r>
            <a:r>
              <a:rPr lang="en-US" dirty="0" smtClean="0"/>
              <a:t>– B</a:t>
            </a:r>
            <a:r>
              <a:rPr lang="hr-HR" dirty="0" smtClean="0"/>
              <a:t>. D.</a:t>
            </a:r>
            <a:endParaRPr lang="hr-HR" dirty="0"/>
          </a:p>
          <a:p>
            <a:pPr>
              <a:buClr>
                <a:srgbClr val="C3B2A7"/>
              </a:buClr>
            </a:pPr>
            <a:r>
              <a:rPr lang="en-US" dirty="0" err="1"/>
              <a:t>Mislim</a:t>
            </a:r>
            <a:r>
              <a:rPr lang="en-US" dirty="0"/>
              <a:t> da se </a:t>
            </a:r>
            <a:r>
              <a:rPr lang="en-US" dirty="0" err="1"/>
              <a:t>ovakve</a:t>
            </a:r>
            <a:r>
              <a:rPr lang="en-US" dirty="0"/>
              <a:t> </a:t>
            </a:r>
            <a:r>
              <a:rPr lang="hr-HR" dirty="0" smtClean="0"/>
              <a:t>strahote </a:t>
            </a:r>
            <a:r>
              <a:rPr lang="en-US" dirty="0" err="1" smtClean="0"/>
              <a:t>nikada</a:t>
            </a:r>
            <a:r>
              <a:rPr lang="en-US" dirty="0" smtClean="0"/>
              <a:t> </a:t>
            </a:r>
            <a:r>
              <a:rPr lang="en-US" dirty="0"/>
              <a:t>ne </a:t>
            </a:r>
            <a:r>
              <a:rPr lang="en-US" dirty="0" err="1"/>
              <a:t>smiju</a:t>
            </a:r>
            <a:r>
              <a:rPr lang="en-US" dirty="0"/>
              <a:t> </a:t>
            </a:r>
            <a:r>
              <a:rPr lang="en-US" dirty="0" err="1"/>
              <a:t>ponoviti</a:t>
            </a:r>
            <a:r>
              <a:rPr lang="en-US" dirty="0"/>
              <a:t>. </a:t>
            </a:r>
            <a:r>
              <a:rPr lang="en-US" dirty="0" err="1"/>
              <a:t>Kako</a:t>
            </a:r>
            <a:r>
              <a:rPr lang="en-US" dirty="0"/>
              <a:t> se ne bi </a:t>
            </a:r>
            <a:r>
              <a:rPr lang="en-US" dirty="0" err="1"/>
              <a:t>ovakvo</a:t>
            </a:r>
            <a:r>
              <a:rPr lang="en-US" dirty="0"/>
              <a:t> </a:t>
            </a:r>
            <a:r>
              <a:rPr lang="en-US" dirty="0" err="1"/>
              <a:t>što</a:t>
            </a:r>
            <a:r>
              <a:rPr lang="en-US" dirty="0"/>
              <a:t> </a:t>
            </a:r>
            <a:r>
              <a:rPr lang="en-US" dirty="0" err="1"/>
              <a:t>ponovilo</a:t>
            </a:r>
            <a:r>
              <a:rPr lang="en-US" dirty="0"/>
              <a:t>, </a:t>
            </a:r>
            <a:r>
              <a:rPr lang="en-US" dirty="0" err="1"/>
              <a:t>trebamo</a:t>
            </a:r>
            <a:r>
              <a:rPr lang="en-US" dirty="0"/>
              <a:t> </a:t>
            </a:r>
            <a:r>
              <a:rPr lang="en-US" dirty="0" err="1"/>
              <a:t>poraditi</a:t>
            </a:r>
            <a:r>
              <a:rPr lang="en-US" dirty="0"/>
              <a:t> </a:t>
            </a:r>
            <a:r>
              <a:rPr lang="en-US" dirty="0" err="1"/>
              <a:t>na</a:t>
            </a:r>
            <a:r>
              <a:rPr lang="en-US" dirty="0"/>
              <a:t> </a:t>
            </a:r>
            <a:r>
              <a:rPr lang="en-US" dirty="0" err="1"/>
              <a:t>međusobnim</a:t>
            </a:r>
            <a:r>
              <a:rPr lang="en-US" dirty="0"/>
              <a:t> </a:t>
            </a:r>
            <a:r>
              <a:rPr lang="en-US" dirty="0" err="1"/>
              <a:t>odnosima</a:t>
            </a:r>
            <a:r>
              <a:rPr lang="en-US" dirty="0"/>
              <a:t>. </a:t>
            </a:r>
            <a:r>
              <a:rPr lang="en-US" dirty="0" smtClean="0"/>
              <a:t>– </a:t>
            </a:r>
            <a:r>
              <a:rPr lang="hr-HR" dirty="0" smtClean="0"/>
              <a:t>D.B.</a:t>
            </a:r>
            <a:endParaRPr lang="en-US" dirty="0"/>
          </a:p>
          <a:p>
            <a:pPr>
              <a:buClr>
                <a:srgbClr val="C3B2A7"/>
              </a:buClr>
            </a:pPr>
            <a:endParaRPr lang="en-US" dirty="0"/>
          </a:p>
          <a:p>
            <a:endParaRPr lang="hr-HR" dirty="0"/>
          </a:p>
        </p:txBody>
      </p:sp>
      <p:sp>
        <p:nvSpPr>
          <p:cNvPr id="4" name="Title 1">
            <a:extLst>
              <a:ext uri="{FF2B5EF4-FFF2-40B4-BE49-F238E27FC236}">
                <a16:creationId xmlns:a16="http://schemas.microsoft.com/office/drawing/2014/main" xmlns="" id="{2FE94BB0-EC80-3A30-B36F-E8EDDBB44CEE}"/>
              </a:ext>
            </a:extLst>
          </p:cNvPr>
          <p:cNvSpPr>
            <a:spLocks noGrp="1"/>
          </p:cNvSpPr>
          <p:nvPr>
            <p:ph type="title"/>
          </p:nvPr>
        </p:nvSpPr>
        <p:spPr/>
        <p:txBody>
          <a:bodyPr>
            <a:normAutofit/>
          </a:bodyPr>
          <a:lstStyle/>
          <a:p>
            <a:r>
              <a:rPr lang="hr-HR" sz="2800" b="1" dirty="0" smtClean="0"/>
              <a:t>Moja</a:t>
            </a:r>
            <a:r>
              <a:rPr lang="en-US" sz="2800" b="1" dirty="0" smtClean="0"/>
              <a:t> </a:t>
            </a:r>
            <a:r>
              <a:rPr lang="en-US" sz="2800" b="1" dirty="0" err="1"/>
              <a:t>poruka</a:t>
            </a:r>
            <a:r>
              <a:rPr lang="en-US" sz="2800" b="1" dirty="0"/>
              <a:t> </a:t>
            </a:r>
            <a:r>
              <a:rPr lang="en-US" sz="2800" b="1" dirty="0" err="1"/>
              <a:t>za</a:t>
            </a:r>
            <a:r>
              <a:rPr lang="en-US" sz="2800" b="1" dirty="0"/>
              <a:t> </a:t>
            </a:r>
            <a:r>
              <a:rPr lang="en-US" sz="2800" b="1" dirty="0" err="1"/>
              <a:t>kraj</a:t>
            </a:r>
            <a:r>
              <a:rPr lang="en-US" sz="2800" b="1" dirty="0"/>
              <a:t>...</a:t>
            </a:r>
          </a:p>
        </p:txBody>
      </p:sp>
    </p:spTree>
    <p:extLst>
      <p:ext uri="{BB962C8B-B14F-4D97-AF65-F5344CB8AC3E}">
        <p14:creationId xmlns:p14="http://schemas.microsoft.com/office/powerpoint/2010/main" val="3251805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5395CF-D6D2-8AEC-5AB3-54FE0B61D84D}"/>
              </a:ext>
            </a:extLst>
          </p:cNvPr>
          <p:cNvSpPr>
            <a:spLocks noGrp="1"/>
          </p:cNvSpPr>
          <p:nvPr>
            <p:ph type="title"/>
          </p:nvPr>
        </p:nvSpPr>
        <p:spPr/>
        <p:txBody>
          <a:bodyPr/>
          <a:lstStyle/>
          <a:p>
            <a:r>
              <a:rPr lang="en-US" sz="2800" dirty="0" err="1"/>
              <a:t>Odaberi</a:t>
            </a:r>
            <a:r>
              <a:rPr lang="en-US" sz="2800" dirty="0"/>
              <a:t> </a:t>
            </a:r>
            <a:r>
              <a:rPr lang="en-US" sz="2800" dirty="0" err="1"/>
              <a:t>jednu</a:t>
            </a:r>
            <a:r>
              <a:rPr lang="en-US" sz="2800" dirty="0"/>
              <a:t> </a:t>
            </a:r>
            <a:r>
              <a:rPr lang="en-US" sz="2800" dirty="0" err="1"/>
              <a:t>fotografiju</a:t>
            </a:r>
            <a:r>
              <a:rPr lang="en-US" sz="2800" dirty="0"/>
              <a:t> </a:t>
            </a:r>
            <a:r>
              <a:rPr lang="en-US" sz="2800" dirty="0" err="1"/>
              <a:t>koja</a:t>
            </a:r>
            <a:r>
              <a:rPr lang="en-US" sz="2800" dirty="0"/>
              <a:t> </a:t>
            </a:r>
            <a:r>
              <a:rPr lang="en-US" sz="2800" dirty="0" err="1"/>
              <a:t>prati</a:t>
            </a:r>
            <a:r>
              <a:rPr lang="en-US" sz="2800" dirty="0"/>
              <a:t> </a:t>
            </a:r>
            <a:r>
              <a:rPr lang="en-US" sz="2800" dirty="0" err="1"/>
              <a:t>sadržaj</a:t>
            </a:r>
            <a:r>
              <a:rPr lang="en-US" sz="2800" dirty="0"/>
              <a:t> </a:t>
            </a:r>
            <a:r>
              <a:rPr lang="en-US" sz="2800" dirty="0" err="1"/>
              <a:t>priča</a:t>
            </a:r>
            <a:r>
              <a:rPr lang="en-US" sz="2800" dirty="0"/>
              <a:t> pa </a:t>
            </a:r>
            <a:r>
              <a:rPr lang="en-US" sz="2800" dirty="0" err="1"/>
              <a:t>ju</a:t>
            </a:r>
            <a:r>
              <a:rPr lang="en-US" sz="2800" dirty="0"/>
              <a:t> </a:t>
            </a:r>
            <a:r>
              <a:rPr lang="en-US" sz="2800" dirty="0" err="1" smtClean="0"/>
              <a:t>komentiraj</a:t>
            </a:r>
            <a:r>
              <a:rPr lang="hr-HR" sz="2800" dirty="0"/>
              <a:t>.</a:t>
            </a:r>
            <a:endParaRPr lang="en-US" sz="2800" dirty="0"/>
          </a:p>
        </p:txBody>
      </p:sp>
      <p:pic>
        <p:nvPicPr>
          <p:cNvPr id="4" name="Picture 4" descr="A picture containing outdoor, sky&#10;&#10;Description automatically generated">
            <a:extLst>
              <a:ext uri="{FF2B5EF4-FFF2-40B4-BE49-F238E27FC236}">
                <a16:creationId xmlns:a16="http://schemas.microsoft.com/office/drawing/2014/main" xmlns="" id="{3A16F363-1FF0-37BF-36C4-CF4578846B22}"/>
              </a:ext>
            </a:extLst>
          </p:cNvPr>
          <p:cNvPicPr>
            <a:picLocks noGrp="1" noChangeAspect="1"/>
          </p:cNvPicPr>
          <p:nvPr>
            <p:ph idx="1"/>
          </p:nvPr>
        </p:nvPicPr>
        <p:blipFill>
          <a:blip r:embed="rId2"/>
          <a:stretch>
            <a:fillRect/>
          </a:stretch>
        </p:blipFill>
        <p:spPr>
          <a:xfrm>
            <a:off x="1188720" y="1828483"/>
            <a:ext cx="3941064" cy="4572317"/>
          </a:xfrm>
        </p:spPr>
      </p:pic>
      <p:sp>
        <p:nvSpPr>
          <p:cNvPr id="6" name="TextBox 5">
            <a:extLst>
              <a:ext uri="{FF2B5EF4-FFF2-40B4-BE49-F238E27FC236}">
                <a16:creationId xmlns:a16="http://schemas.microsoft.com/office/drawing/2014/main" xmlns="" id="{F4FC5911-5026-09EC-9A0C-B5E59D87DBE3}"/>
              </a:ext>
            </a:extLst>
          </p:cNvPr>
          <p:cNvSpPr txBox="1"/>
          <p:nvPr/>
        </p:nvSpPr>
        <p:spPr>
          <a:xfrm>
            <a:off x="6089904" y="1725061"/>
            <a:ext cx="4535424"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hr-HR" sz="2000" dirty="0" err="1" smtClean="0"/>
              <a:t>Odabala</a:t>
            </a:r>
            <a:r>
              <a:rPr lang="en-US" sz="2000" dirty="0"/>
              <a:t> </a:t>
            </a:r>
            <a:r>
              <a:rPr lang="en-US" sz="2000" dirty="0" err="1"/>
              <a:t>sam</a:t>
            </a:r>
            <a:r>
              <a:rPr lang="en-US" sz="2000" dirty="0"/>
              <a:t> </a:t>
            </a:r>
            <a:r>
              <a:rPr lang="en-US" sz="2000" dirty="0" err="1" smtClean="0"/>
              <a:t>fotografiju</a:t>
            </a:r>
            <a:r>
              <a:rPr lang="hr-HR" sz="2000" dirty="0"/>
              <a:t> </a:t>
            </a:r>
            <a:r>
              <a:rPr lang="hr-HR" sz="2000" dirty="0" smtClean="0"/>
              <a:t>V</a:t>
            </a:r>
            <a:r>
              <a:rPr lang="en-US" sz="2000" dirty="0" err="1" smtClean="0"/>
              <a:t>odotornja</a:t>
            </a:r>
            <a:r>
              <a:rPr lang="en-US" sz="2000" dirty="0"/>
              <a:t> </a:t>
            </a:r>
            <a:r>
              <a:rPr lang="en-US" sz="2000" dirty="0" err="1"/>
              <a:t>iz</a:t>
            </a:r>
            <a:r>
              <a:rPr lang="en-US" sz="2000" dirty="0"/>
              <a:t> </a:t>
            </a:r>
            <a:r>
              <a:rPr lang="en-US" sz="2000" dirty="0" err="1"/>
              <a:t>razloga</a:t>
            </a:r>
            <a:r>
              <a:rPr lang="en-US" sz="2000" dirty="0"/>
              <a:t> </a:t>
            </a:r>
            <a:r>
              <a:rPr lang="en-US" sz="2000" dirty="0" err="1"/>
              <a:t>što</a:t>
            </a:r>
            <a:r>
              <a:rPr lang="en-US" sz="2000" dirty="0"/>
              <a:t> </a:t>
            </a:r>
            <a:r>
              <a:rPr lang="en-US" sz="2000" dirty="0" err="1"/>
              <a:t>simbolizira</a:t>
            </a:r>
            <a:r>
              <a:rPr lang="en-US" sz="2000" dirty="0"/>
              <a:t> </a:t>
            </a:r>
            <a:r>
              <a:rPr lang="en-US" sz="2000" dirty="0" err="1"/>
              <a:t>stabilnost</a:t>
            </a:r>
            <a:r>
              <a:rPr lang="en-US" sz="2000" dirty="0"/>
              <a:t> </a:t>
            </a:r>
            <a:r>
              <a:rPr lang="hr-HR" sz="2000" dirty="0" smtClean="0"/>
              <a:t>i </a:t>
            </a:r>
            <a:r>
              <a:rPr lang="en-US" sz="2000" dirty="0" err="1" smtClean="0"/>
              <a:t>otpornost</a:t>
            </a:r>
            <a:r>
              <a:rPr lang="en-US" sz="2000" dirty="0" smtClean="0"/>
              <a:t> </a:t>
            </a:r>
            <a:r>
              <a:rPr lang="en-US" sz="2000" dirty="0" err="1" smtClean="0"/>
              <a:t>Vukovara</a:t>
            </a:r>
            <a:r>
              <a:rPr lang="hr-HR" sz="2000" dirty="0" smtClean="0"/>
              <a:t>, obranu od </a:t>
            </a:r>
            <a:r>
              <a:rPr lang="en-US" sz="2000" dirty="0" err="1" smtClean="0"/>
              <a:t>neprijateljski</a:t>
            </a:r>
            <a:r>
              <a:rPr lang="hr-HR" sz="2000" dirty="0" smtClean="0"/>
              <a:t>h</a:t>
            </a:r>
            <a:r>
              <a:rPr lang="en-US" sz="2000" dirty="0" smtClean="0"/>
              <a:t> </a:t>
            </a:r>
            <a:r>
              <a:rPr lang="en-US" sz="2000" dirty="0" err="1" smtClean="0"/>
              <a:t>snaga</a:t>
            </a:r>
            <a:r>
              <a:rPr lang="hr-HR" sz="2000" dirty="0" smtClean="0"/>
              <a:t>.</a:t>
            </a:r>
          </a:p>
          <a:p>
            <a:endParaRPr lang="hr-HR" sz="2000" dirty="0">
              <a:solidFill>
                <a:srgbClr val="FF0000"/>
              </a:solidFill>
            </a:endParaRPr>
          </a:p>
          <a:p>
            <a:endParaRPr lang="hr-HR" sz="2000" dirty="0" smtClean="0">
              <a:solidFill>
                <a:srgbClr val="FF0000"/>
              </a:solidFill>
            </a:endParaRPr>
          </a:p>
          <a:p>
            <a:endParaRPr lang="hr-HR" sz="2000" dirty="0">
              <a:solidFill>
                <a:srgbClr val="FF0000"/>
              </a:solidFill>
            </a:endParaRPr>
          </a:p>
          <a:p>
            <a:endParaRPr lang="hr-HR" sz="2000" dirty="0" smtClean="0">
              <a:solidFill>
                <a:srgbClr val="FF0000"/>
              </a:solidFill>
            </a:endParaRPr>
          </a:p>
          <a:p>
            <a:endParaRPr lang="en-US" sz="2000" dirty="0">
              <a:solidFill>
                <a:srgbClr val="FF0000"/>
              </a:solidFill>
            </a:endParaRPr>
          </a:p>
          <a:p>
            <a:r>
              <a:rPr lang="en-US" sz="2000" dirty="0" err="1"/>
              <a:t>Fotografija</a:t>
            </a:r>
            <a:r>
              <a:rPr lang="en-US" sz="2000" dirty="0"/>
              <a:t> se </a:t>
            </a:r>
            <a:r>
              <a:rPr lang="en-US" sz="2000" dirty="0" err="1"/>
              <a:t>nalazi</a:t>
            </a:r>
            <a:r>
              <a:rPr lang="en-US" sz="2000" dirty="0"/>
              <a:t> u </a:t>
            </a:r>
            <a:r>
              <a:rPr lang="en-US" sz="2000" i="1" dirty="0" err="1" smtClean="0"/>
              <a:t>Priči</a:t>
            </a:r>
            <a:r>
              <a:rPr lang="en-US" sz="2000" i="1" dirty="0" smtClean="0"/>
              <a:t> </a:t>
            </a:r>
            <a:r>
              <a:rPr lang="en-US" sz="2000" i="1" dirty="0"/>
              <a:t>o </a:t>
            </a:r>
            <a:r>
              <a:rPr lang="en-US" sz="2000" i="1" dirty="0" err="1"/>
              <a:t>zagrljaju</a:t>
            </a:r>
            <a:r>
              <a:rPr lang="en-US" sz="2000" dirty="0" smtClean="0"/>
              <a:t>.</a:t>
            </a:r>
            <a:r>
              <a:rPr lang="hr-HR" sz="2000" dirty="0" smtClean="0"/>
              <a:t>                                  </a:t>
            </a:r>
          </a:p>
          <a:p>
            <a:r>
              <a:rPr lang="hr-HR" sz="2000" dirty="0"/>
              <a:t> </a:t>
            </a:r>
            <a:r>
              <a:rPr lang="hr-HR" sz="2000" dirty="0" smtClean="0"/>
              <a:t>                                                      </a:t>
            </a:r>
            <a:r>
              <a:rPr lang="hr-HR" dirty="0" smtClean="0"/>
              <a:t>H.R.</a:t>
            </a:r>
            <a:endParaRPr lang="en-US" dirty="0"/>
          </a:p>
        </p:txBody>
      </p:sp>
    </p:spTree>
    <p:extLst>
      <p:ext uri="{BB962C8B-B14F-4D97-AF65-F5344CB8AC3E}">
        <p14:creationId xmlns:p14="http://schemas.microsoft.com/office/powerpoint/2010/main" val="42549077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5" descr="Slika na kojoj se prikazuje tekst, na otvorenom, staro&#10;&#10;Opis je automatski generiran">
            <a:extLst>
              <a:ext uri="{FF2B5EF4-FFF2-40B4-BE49-F238E27FC236}">
                <a16:creationId xmlns:a16="http://schemas.microsoft.com/office/drawing/2014/main" xmlns="" id="{00D04E61-2E7D-14AF-702F-556F7E2D22FE}"/>
              </a:ext>
            </a:extLst>
          </p:cNvPr>
          <p:cNvPicPr>
            <a:picLocks noGrp="1" noChangeAspect="1"/>
          </p:cNvPicPr>
          <p:nvPr>
            <p:ph idx="1"/>
          </p:nvPr>
        </p:nvPicPr>
        <p:blipFill>
          <a:blip r:embed="rId2"/>
          <a:stretch>
            <a:fillRect/>
          </a:stretch>
        </p:blipFill>
        <p:spPr>
          <a:xfrm>
            <a:off x="6729176" y="612648"/>
            <a:ext cx="3832144" cy="5358384"/>
          </a:xfrm>
        </p:spPr>
      </p:pic>
      <p:sp>
        <p:nvSpPr>
          <p:cNvPr id="6" name="TekstniOkvir 5">
            <a:extLst>
              <a:ext uri="{FF2B5EF4-FFF2-40B4-BE49-F238E27FC236}">
                <a16:creationId xmlns:a16="http://schemas.microsoft.com/office/drawing/2014/main" xmlns="" id="{4412EDC0-C82E-B47E-6264-88A15CBB60A7}"/>
              </a:ext>
            </a:extLst>
          </p:cNvPr>
          <p:cNvSpPr txBox="1"/>
          <p:nvPr/>
        </p:nvSpPr>
        <p:spPr>
          <a:xfrm>
            <a:off x="912583" y="1031218"/>
            <a:ext cx="4749452" cy="49398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hr-HR" dirty="0"/>
              <a:t>Odabrao sam ovu fotografiju jer prikazuje razrušenu zgradu i uništene automobile, prikazuje kakav je grad bio u to vrijeme i koliko je patio. Sviđa mi se što su na </a:t>
            </a:r>
            <a:r>
              <a:rPr lang="hr-HR" dirty="0" smtClean="0"/>
              <a:t>fotografiji</a:t>
            </a:r>
            <a:r>
              <a:rPr lang="hr-HR" dirty="0" smtClean="0"/>
              <a:t> </a:t>
            </a:r>
            <a:r>
              <a:rPr lang="hr-HR" dirty="0"/>
              <a:t>prikazani branitelji, jedan od njih ima ranjenu nogu pa ga zato drugi pridržava. Sviđa mi </a:t>
            </a:r>
            <a:r>
              <a:rPr lang="hr-HR" dirty="0" smtClean="0"/>
              <a:t>se</a:t>
            </a:r>
            <a:r>
              <a:rPr lang="hr-HR" dirty="0" smtClean="0"/>
              <a:t>, </a:t>
            </a:r>
            <a:r>
              <a:rPr lang="hr-HR" dirty="0" smtClean="0"/>
              <a:t>unatoč tome </a:t>
            </a:r>
            <a:r>
              <a:rPr lang="hr-HR" dirty="0"/>
              <a:t>što je sve </a:t>
            </a:r>
            <a:r>
              <a:rPr lang="hr-HR" dirty="0" smtClean="0"/>
              <a:t>razrušeno, što se </a:t>
            </a:r>
            <a:r>
              <a:rPr lang="hr-HR" dirty="0"/>
              <a:t>branitelji </a:t>
            </a:r>
            <a:r>
              <a:rPr lang="hr-HR" dirty="0" smtClean="0"/>
              <a:t>drže zajedno </a:t>
            </a:r>
            <a:r>
              <a:rPr lang="hr-HR" dirty="0"/>
              <a:t>i brane </a:t>
            </a:r>
            <a:r>
              <a:rPr lang="hr-HR" dirty="0" smtClean="0"/>
              <a:t>svoj grad.</a:t>
            </a:r>
            <a:endParaRPr lang="hr-HR" dirty="0"/>
          </a:p>
          <a:p>
            <a:endParaRPr lang="hr-HR" dirty="0"/>
          </a:p>
          <a:p>
            <a:r>
              <a:rPr lang="hr-HR" dirty="0"/>
              <a:t>Fotografija se nalazi na 99. </a:t>
            </a:r>
            <a:r>
              <a:rPr lang="hr-HR" dirty="0" smtClean="0"/>
              <a:t>stranici.</a:t>
            </a:r>
          </a:p>
          <a:p>
            <a:endParaRPr lang="hr-HR" dirty="0" smtClean="0"/>
          </a:p>
          <a:p>
            <a:r>
              <a:rPr lang="hr-HR" dirty="0"/>
              <a:t> </a:t>
            </a:r>
            <a:r>
              <a:rPr lang="hr-HR" dirty="0" smtClean="0"/>
              <a:t>                                                           </a:t>
            </a:r>
            <a:r>
              <a:rPr lang="hr-HR" sz="1600" dirty="0" smtClean="0"/>
              <a:t>F. Č.</a:t>
            </a:r>
            <a:endParaRPr lang="hr-HR" sz="1600" dirty="0"/>
          </a:p>
        </p:txBody>
      </p:sp>
    </p:spTree>
    <p:extLst>
      <p:ext uri="{BB962C8B-B14F-4D97-AF65-F5344CB8AC3E}">
        <p14:creationId xmlns:p14="http://schemas.microsoft.com/office/powerpoint/2010/main" val="28327117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D4F0A673-7642-36B5-A2AC-D51D79F00C38}"/>
              </a:ext>
            </a:extLst>
          </p:cNvPr>
          <p:cNvPicPr>
            <a:picLocks noGrp="1" noChangeAspect="1"/>
          </p:cNvPicPr>
          <p:nvPr>
            <p:ph idx="1"/>
          </p:nvPr>
        </p:nvPicPr>
        <p:blipFill>
          <a:blip r:embed="rId2"/>
          <a:stretch>
            <a:fillRect/>
          </a:stretch>
        </p:blipFill>
        <p:spPr>
          <a:xfrm>
            <a:off x="612648" y="877824"/>
            <a:ext cx="5212080" cy="5596128"/>
          </a:xfrm>
        </p:spPr>
      </p:pic>
      <p:sp>
        <p:nvSpPr>
          <p:cNvPr id="2" name="TekstniOkvir 1">
            <a:extLst>
              <a:ext uri="{FF2B5EF4-FFF2-40B4-BE49-F238E27FC236}">
                <a16:creationId xmlns:a16="http://schemas.microsoft.com/office/drawing/2014/main" xmlns="" id="{A506D7AC-27F6-FD96-BCD3-3C29EE5F3418}"/>
              </a:ext>
            </a:extLst>
          </p:cNvPr>
          <p:cNvSpPr txBox="1"/>
          <p:nvPr/>
        </p:nvSpPr>
        <p:spPr>
          <a:xfrm>
            <a:off x="6501384" y="1263189"/>
            <a:ext cx="3424758" cy="3831818"/>
          </a:xfrm>
          <a:prstGeom prst="rect">
            <a:avLst/>
          </a:prstGeom>
          <a:noFill/>
        </p:spPr>
        <p:txBody>
          <a:bodyPr wrap="square" rtlCol="0">
            <a:spAutoFit/>
          </a:bodyPr>
          <a:lstStyle/>
          <a:p>
            <a:pPr>
              <a:lnSpc>
                <a:spcPct val="150000"/>
              </a:lnSpc>
            </a:pPr>
            <a:r>
              <a:rPr lang="hr-HR" dirty="0" smtClean="0"/>
              <a:t>Odabrala</a:t>
            </a:r>
            <a:r>
              <a:rPr lang="hr-HR" dirty="0" smtClean="0"/>
              <a:t> </a:t>
            </a:r>
            <a:r>
              <a:rPr lang="hr-HR" dirty="0"/>
              <a:t>sam ovu </a:t>
            </a:r>
            <a:r>
              <a:rPr lang="hr-HR" dirty="0" smtClean="0"/>
              <a:t>fotografiju, dojmila me se, zbog toga što prikazuje  tužne </a:t>
            </a:r>
            <a:r>
              <a:rPr lang="hr-HR" dirty="0"/>
              <a:t>i </a:t>
            </a:r>
            <a:r>
              <a:rPr lang="hr-HR" dirty="0" smtClean="0"/>
              <a:t>neuredne ulice. Kada </a:t>
            </a:r>
            <a:r>
              <a:rPr lang="hr-HR" dirty="0"/>
              <a:t>pogledam ovu </a:t>
            </a:r>
            <a:r>
              <a:rPr lang="hr-HR" dirty="0" smtClean="0"/>
              <a:t>fotografiju, </a:t>
            </a:r>
            <a:r>
              <a:rPr lang="hr-HR" dirty="0"/>
              <a:t>pomislim na to kako je cijeli </a:t>
            </a:r>
            <a:r>
              <a:rPr lang="en-US" dirty="0"/>
              <a:t>V</a:t>
            </a:r>
            <a:r>
              <a:rPr lang="hr-HR" dirty="0" err="1"/>
              <a:t>ukovar</a:t>
            </a:r>
            <a:r>
              <a:rPr lang="hr-HR" dirty="0"/>
              <a:t> </a:t>
            </a:r>
            <a:r>
              <a:rPr lang="hr-HR" dirty="0" smtClean="0"/>
              <a:t>bio nalik </a:t>
            </a:r>
            <a:r>
              <a:rPr lang="hr-HR" dirty="0"/>
              <a:t>ovoj fotografiji i da su sve ulice </a:t>
            </a:r>
            <a:r>
              <a:rPr lang="hr-HR" dirty="0" smtClean="0"/>
              <a:t>bile razrušene</a:t>
            </a:r>
            <a:r>
              <a:rPr lang="hr-HR" dirty="0"/>
              <a:t>… </a:t>
            </a:r>
          </a:p>
          <a:p>
            <a:pPr>
              <a:lnSpc>
                <a:spcPct val="150000"/>
              </a:lnSpc>
            </a:pPr>
            <a:r>
              <a:rPr lang="hr-HR" dirty="0"/>
              <a:t> </a:t>
            </a:r>
            <a:r>
              <a:rPr lang="hr-HR" dirty="0" smtClean="0"/>
              <a:t>                                          </a:t>
            </a:r>
            <a:r>
              <a:rPr lang="hr-HR" sz="1600" dirty="0" smtClean="0"/>
              <a:t>M.</a:t>
            </a:r>
            <a:r>
              <a:rPr lang="hr-HR" sz="1600" dirty="0" smtClean="0"/>
              <a:t> </a:t>
            </a:r>
            <a:r>
              <a:rPr lang="hr-HR" sz="1600" dirty="0"/>
              <a:t>P.</a:t>
            </a:r>
          </a:p>
        </p:txBody>
      </p:sp>
    </p:spTree>
    <p:extLst>
      <p:ext uri="{BB962C8B-B14F-4D97-AF65-F5344CB8AC3E}">
        <p14:creationId xmlns:p14="http://schemas.microsoft.com/office/powerpoint/2010/main" val="20492269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xmlns="" id="{802AB50B-6B2C-914A-9A9A-3E921D3D9AF8}"/>
              </a:ext>
            </a:extLst>
          </p:cNvPr>
          <p:cNvSpPr>
            <a:spLocks noGrp="1"/>
          </p:cNvSpPr>
          <p:nvPr>
            <p:ph sz="half" idx="1"/>
          </p:nvPr>
        </p:nvSpPr>
        <p:spPr>
          <a:xfrm>
            <a:off x="737191" y="1133856"/>
            <a:ext cx="4557186" cy="5074919"/>
          </a:xfrm>
        </p:spPr>
        <p:txBody>
          <a:bodyPr>
            <a:normAutofit fontScale="85000" lnSpcReduction="10000"/>
          </a:bodyPr>
          <a:lstStyle/>
          <a:p>
            <a:r>
              <a:rPr lang="hr-HR" dirty="0"/>
              <a:t>Odabrala sam ovu </a:t>
            </a:r>
            <a:r>
              <a:rPr lang="hr-HR" dirty="0" smtClean="0"/>
              <a:t>fotografiju, </a:t>
            </a:r>
            <a:r>
              <a:rPr lang="hr-HR" dirty="0" smtClean="0"/>
              <a:t> </a:t>
            </a:r>
            <a:r>
              <a:rPr lang="hr-HR" dirty="0"/>
              <a:t>zato što nosi </a:t>
            </a:r>
            <a:r>
              <a:rPr lang="hr-HR" dirty="0" smtClean="0"/>
              <a:t>važnu</a:t>
            </a:r>
            <a:r>
              <a:rPr lang="hr-HR" dirty="0" smtClean="0"/>
              <a:t> </a:t>
            </a:r>
            <a:r>
              <a:rPr lang="hr-HR" dirty="0"/>
              <a:t>poruku. </a:t>
            </a:r>
            <a:r>
              <a:rPr lang="hr-HR" dirty="0"/>
              <a:t>G</a:t>
            </a:r>
            <a:r>
              <a:rPr lang="hr-HR" dirty="0" smtClean="0"/>
              <a:t>ovori nam kako </a:t>
            </a:r>
            <a:r>
              <a:rPr lang="hr-HR" dirty="0"/>
              <a:t>je sve moguće uz ljubav. Kako </a:t>
            </a:r>
            <a:r>
              <a:rPr lang="hr-HR" dirty="0" smtClean="0"/>
              <a:t>je bez ljubavi, </a:t>
            </a:r>
            <a:r>
              <a:rPr lang="hr-HR" dirty="0"/>
              <a:t>sve </a:t>
            </a:r>
            <a:r>
              <a:rPr lang="hr-HR" dirty="0" smtClean="0"/>
              <a:t> </a:t>
            </a:r>
            <a:r>
              <a:rPr lang="hr-HR" dirty="0"/>
              <a:t>teže. Ljudi na </a:t>
            </a:r>
            <a:r>
              <a:rPr lang="hr-HR" dirty="0" err="1"/>
              <a:t>fotogra</a:t>
            </a:r>
            <a:r>
              <a:rPr lang="en-US" dirty="0"/>
              <a:t>f</a:t>
            </a:r>
            <a:r>
              <a:rPr lang="hr-HR" dirty="0" err="1"/>
              <a:t>iji</a:t>
            </a:r>
            <a:r>
              <a:rPr lang="hr-HR" dirty="0"/>
              <a:t> </a:t>
            </a:r>
            <a:r>
              <a:rPr lang="hr-HR" dirty="0" smtClean="0"/>
              <a:t>su sretni,  </a:t>
            </a:r>
            <a:r>
              <a:rPr lang="hr-HR" dirty="0"/>
              <a:t>vesele se svojoj budućnosti, </a:t>
            </a:r>
            <a:r>
              <a:rPr lang="hr-HR" dirty="0" smtClean="0"/>
              <a:t>vjeruju da </a:t>
            </a:r>
            <a:r>
              <a:rPr lang="hr-HR" dirty="0"/>
              <a:t>će </a:t>
            </a:r>
            <a:r>
              <a:rPr lang="hr-HR" dirty="0" smtClean="0"/>
              <a:t>zajedno </a:t>
            </a:r>
            <a:r>
              <a:rPr lang="hr-HR" dirty="0"/>
              <a:t>uspjeti </a:t>
            </a:r>
            <a:r>
              <a:rPr lang="hr-HR" dirty="0" smtClean="0"/>
              <a:t>sve prebroditi</a:t>
            </a:r>
            <a:r>
              <a:rPr lang="hr-HR" dirty="0"/>
              <a:t>, ma kako god vremena </a:t>
            </a:r>
            <a:r>
              <a:rPr lang="hr-HR" dirty="0" smtClean="0"/>
              <a:t>bila teška, uvijek im ostaje ljubav.</a:t>
            </a:r>
          </a:p>
          <a:p>
            <a:r>
              <a:rPr lang="hr-HR" dirty="0" smtClean="0"/>
              <a:t>Fotografija prikazuje vjenčanje Siniše </a:t>
            </a:r>
            <a:r>
              <a:rPr lang="hr-HR" dirty="0" err="1" smtClean="0"/>
              <a:t>Glavaševića</a:t>
            </a:r>
            <a:r>
              <a:rPr lang="hr-HR" dirty="0"/>
              <a:t>.</a:t>
            </a:r>
            <a:endParaRPr lang="hr-HR" dirty="0" smtClean="0"/>
          </a:p>
          <a:p>
            <a:endParaRPr lang="hr-HR" dirty="0"/>
          </a:p>
          <a:p>
            <a:endParaRPr lang="hr-HR" dirty="0" smtClean="0"/>
          </a:p>
          <a:p>
            <a:pPr marL="0" indent="0">
              <a:buNone/>
            </a:pPr>
            <a:r>
              <a:rPr lang="sr-Latn-RS" dirty="0" smtClean="0"/>
              <a:t>                                                             L. M.</a:t>
            </a:r>
            <a:endParaRPr lang="sr-Latn-RS" dirty="0"/>
          </a:p>
        </p:txBody>
      </p:sp>
      <p:pic>
        <p:nvPicPr>
          <p:cNvPr id="2" name="Slika 4">
            <a:extLst>
              <a:ext uri="{FF2B5EF4-FFF2-40B4-BE49-F238E27FC236}">
                <a16:creationId xmlns:a16="http://schemas.microsoft.com/office/drawing/2014/main" xmlns="" id="{62D45CC8-BBDF-D645-ACFB-2C9F71F25FF1}"/>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62472" y="813816"/>
            <a:ext cx="4718241" cy="4855463"/>
          </a:xfrm>
        </p:spPr>
      </p:pic>
    </p:spTree>
    <p:extLst>
      <p:ext uri="{BB962C8B-B14F-4D97-AF65-F5344CB8AC3E}">
        <p14:creationId xmlns:p14="http://schemas.microsoft.com/office/powerpoint/2010/main" val="17941697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xmlns="" id="{6DF09E93-D82F-0397-AF22-07A85D88C381}"/>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67512" y="1216152"/>
            <a:ext cx="5255110" cy="4377003"/>
          </a:xfrm>
        </p:spPr>
      </p:pic>
      <p:sp>
        <p:nvSpPr>
          <p:cNvPr id="4" name="Content Placeholder 3">
            <a:extLst>
              <a:ext uri="{FF2B5EF4-FFF2-40B4-BE49-F238E27FC236}">
                <a16:creationId xmlns:a16="http://schemas.microsoft.com/office/drawing/2014/main" xmlns="" id="{219D2C04-BC99-820D-DBFE-B14E968A2B79}"/>
              </a:ext>
            </a:extLst>
          </p:cNvPr>
          <p:cNvSpPr>
            <a:spLocks noGrp="1"/>
          </p:cNvSpPr>
          <p:nvPr>
            <p:ph sz="half" idx="2"/>
          </p:nvPr>
        </p:nvSpPr>
        <p:spPr>
          <a:xfrm>
            <a:off x="6236208" y="1216152"/>
            <a:ext cx="4467652" cy="4960811"/>
          </a:xfrm>
        </p:spPr>
        <p:txBody>
          <a:bodyPr/>
          <a:lstStyle/>
          <a:p>
            <a:r>
              <a:rPr lang="hr-HR" dirty="0"/>
              <a:t>Odabrala sam ovo </a:t>
            </a:r>
            <a:r>
              <a:rPr lang="hr-HR" dirty="0" smtClean="0"/>
              <a:t>fotografiju</a:t>
            </a:r>
            <a:r>
              <a:rPr lang="hr-HR" dirty="0" smtClean="0"/>
              <a:t> </a:t>
            </a:r>
            <a:r>
              <a:rPr lang="hr-HR" dirty="0"/>
              <a:t>jer </a:t>
            </a:r>
            <a:r>
              <a:rPr lang="hr-HR" dirty="0" smtClean="0"/>
              <a:t>prikazuje </a:t>
            </a:r>
            <a:r>
              <a:rPr lang="hr-HR" dirty="0"/>
              <a:t>ljude koji su odani svome gradu</a:t>
            </a:r>
            <a:r>
              <a:rPr lang="hr-HR" dirty="0" smtClean="0"/>
              <a:t>, koji </a:t>
            </a:r>
            <a:r>
              <a:rPr lang="hr-HR" dirty="0"/>
              <a:t>ga </a:t>
            </a:r>
            <a:r>
              <a:rPr lang="hr-HR" dirty="0" smtClean="0"/>
              <a:t>brane od neprijatelja, iako znaju da su u </a:t>
            </a:r>
            <a:r>
              <a:rPr lang="hr-HR" dirty="0"/>
              <a:t>svakom </a:t>
            </a:r>
            <a:r>
              <a:rPr lang="hr-HR" dirty="0" smtClean="0"/>
              <a:t>trenutku  u opasnosti. Oni su pravi </a:t>
            </a:r>
            <a:r>
              <a:rPr lang="hr-HR" dirty="0"/>
              <a:t>heroji ovoga grada i </a:t>
            </a:r>
            <a:r>
              <a:rPr lang="hr-HR" dirty="0" smtClean="0"/>
              <a:t>domovine.</a:t>
            </a:r>
          </a:p>
          <a:p>
            <a:endParaRPr lang="hr-HR" dirty="0"/>
          </a:p>
          <a:p>
            <a:endParaRPr lang="hr-HR" dirty="0" smtClean="0"/>
          </a:p>
          <a:p>
            <a:r>
              <a:rPr lang="hr-HR" dirty="0"/>
              <a:t> </a:t>
            </a:r>
            <a:r>
              <a:rPr lang="hr-HR" dirty="0" smtClean="0"/>
              <a:t>                                            </a:t>
            </a:r>
            <a:r>
              <a:rPr lang="hr-HR" sz="1800" dirty="0" smtClean="0"/>
              <a:t>M.</a:t>
            </a:r>
            <a:r>
              <a:rPr lang="hr-HR" sz="1800" dirty="0" smtClean="0"/>
              <a:t> Š. </a:t>
            </a:r>
            <a:endParaRPr lang="x-none" sz="1800" dirty="0"/>
          </a:p>
        </p:txBody>
      </p:sp>
    </p:spTree>
    <p:extLst>
      <p:ext uri="{BB962C8B-B14F-4D97-AF65-F5344CB8AC3E}">
        <p14:creationId xmlns:p14="http://schemas.microsoft.com/office/powerpoint/2010/main" val="3422796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xmlns="" id="{802AB50B-6B2C-914A-9A9A-3E921D3D9AF8}"/>
              </a:ext>
            </a:extLst>
          </p:cNvPr>
          <p:cNvSpPr>
            <a:spLocks noGrp="1"/>
          </p:cNvSpPr>
          <p:nvPr>
            <p:ph sz="half" idx="1"/>
          </p:nvPr>
        </p:nvSpPr>
        <p:spPr>
          <a:xfrm>
            <a:off x="960120" y="1014984"/>
            <a:ext cx="4552567" cy="5126735"/>
          </a:xfrm>
        </p:spPr>
        <p:txBody>
          <a:bodyPr>
            <a:normAutofit fontScale="92500" lnSpcReduction="20000"/>
          </a:bodyPr>
          <a:lstStyle/>
          <a:p>
            <a:r>
              <a:rPr lang="hr-HR" dirty="0"/>
              <a:t>Odabra</a:t>
            </a:r>
            <a:r>
              <a:rPr lang="en-US" dirty="0"/>
              <a:t>o </a:t>
            </a:r>
            <a:r>
              <a:rPr lang="en-US" dirty="0" err="1"/>
              <a:t>sam</a:t>
            </a:r>
            <a:r>
              <a:rPr lang="en-US" dirty="0"/>
              <a:t> </a:t>
            </a:r>
            <a:r>
              <a:rPr lang="en-US" dirty="0" err="1"/>
              <a:t>ovu</a:t>
            </a:r>
            <a:r>
              <a:rPr lang="en-US" dirty="0"/>
              <a:t> </a:t>
            </a:r>
            <a:r>
              <a:rPr lang="en-US" dirty="0" err="1" smtClean="0"/>
              <a:t>fotografiju</a:t>
            </a:r>
            <a:r>
              <a:rPr lang="hr-HR" dirty="0" smtClean="0"/>
              <a:t>,</a:t>
            </a:r>
            <a:r>
              <a:rPr lang="en-US" dirty="0" smtClean="0"/>
              <a:t> </a:t>
            </a:r>
            <a:r>
              <a:rPr lang="en-US" dirty="0" err="1"/>
              <a:t>zato</a:t>
            </a:r>
            <a:r>
              <a:rPr lang="en-US" dirty="0"/>
              <a:t> </a:t>
            </a:r>
            <a:r>
              <a:rPr lang="en-US" dirty="0" err="1"/>
              <a:t>što</a:t>
            </a:r>
            <a:r>
              <a:rPr lang="en-US" dirty="0"/>
              <a:t> </a:t>
            </a:r>
            <a:r>
              <a:rPr lang="en-US" dirty="0" err="1"/>
              <a:t>prikazuje</a:t>
            </a:r>
            <a:r>
              <a:rPr lang="en-US" dirty="0"/>
              <a:t> </a:t>
            </a:r>
            <a:r>
              <a:rPr lang="en-US" dirty="0" err="1"/>
              <a:t>kako</a:t>
            </a:r>
            <a:r>
              <a:rPr lang="en-US" dirty="0"/>
              <a:t> je </a:t>
            </a:r>
            <a:r>
              <a:rPr lang="en-US" dirty="0" err="1"/>
              <a:t>vukovarski</a:t>
            </a:r>
            <a:r>
              <a:rPr lang="en-US" dirty="0"/>
              <a:t> </a:t>
            </a:r>
            <a:r>
              <a:rPr lang="hr-HR" dirty="0" err="1"/>
              <a:t>V</a:t>
            </a:r>
            <a:r>
              <a:rPr lang="en-US" dirty="0" err="1" smtClean="0"/>
              <a:t>odotoranj</a:t>
            </a:r>
            <a:r>
              <a:rPr lang="en-US" dirty="0" smtClean="0"/>
              <a:t> </a:t>
            </a:r>
            <a:r>
              <a:rPr lang="en-US" dirty="0" err="1"/>
              <a:t>izgledao</a:t>
            </a:r>
            <a:r>
              <a:rPr lang="en-US" dirty="0"/>
              <a:t> </a:t>
            </a:r>
            <a:r>
              <a:rPr lang="en-US" dirty="0" err="1"/>
              <a:t>prije</a:t>
            </a:r>
            <a:r>
              <a:rPr lang="en-US" dirty="0"/>
              <a:t> rata </a:t>
            </a:r>
            <a:r>
              <a:rPr lang="en-US" dirty="0" err="1"/>
              <a:t>i</a:t>
            </a:r>
            <a:r>
              <a:rPr lang="en-US" dirty="0"/>
              <a:t> </a:t>
            </a:r>
            <a:r>
              <a:rPr lang="en-US" dirty="0" err="1" smtClean="0"/>
              <a:t>kad</a:t>
            </a:r>
            <a:r>
              <a:rPr lang="hr-HR" dirty="0" smtClean="0"/>
              <a:t>a</a:t>
            </a:r>
            <a:r>
              <a:rPr lang="en-US" dirty="0" smtClean="0"/>
              <a:t> </a:t>
            </a:r>
            <a:r>
              <a:rPr lang="hr-HR" dirty="0" smtClean="0"/>
              <a:t>ga</a:t>
            </a:r>
            <a:r>
              <a:rPr lang="en-US" dirty="0" smtClean="0"/>
              <a:t> </a:t>
            </a:r>
            <a:r>
              <a:rPr lang="en-US" dirty="0" err="1" smtClean="0"/>
              <a:t>uspored</a:t>
            </a:r>
            <a:r>
              <a:rPr lang="hr-HR" dirty="0" err="1" smtClean="0"/>
              <a:t>imo</a:t>
            </a:r>
            <a:r>
              <a:rPr lang="en-US" dirty="0" smtClean="0"/>
              <a:t> s </a:t>
            </a:r>
            <a:r>
              <a:rPr lang="en-US" dirty="0" err="1"/>
              <a:t>fotografijom</a:t>
            </a:r>
            <a:r>
              <a:rPr lang="en-US" dirty="0"/>
              <a:t> </a:t>
            </a:r>
            <a:r>
              <a:rPr lang="en-US" dirty="0" err="1"/>
              <a:t>njegove</a:t>
            </a:r>
            <a:r>
              <a:rPr lang="en-US" dirty="0"/>
              <a:t> </a:t>
            </a:r>
            <a:r>
              <a:rPr lang="hr-HR" dirty="0" smtClean="0"/>
              <a:t>današnje </a:t>
            </a:r>
            <a:r>
              <a:rPr lang="en-US" dirty="0" err="1" smtClean="0"/>
              <a:t>razrušene</a:t>
            </a:r>
            <a:r>
              <a:rPr lang="en-US" dirty="0" smtClean="0"/>
              <a:t> </a:t>
            </a:r>
            <a:r>
              <a:rPr lang="en-US" dirty="0" err="1"/>
              <a:t>verzije</a:t>
            </a:r>
            <a:r>
              <a:rPr lang="en-US" dirty="0"/>
              <a:t>, </a:t>
            </a:r>
            <a:r>
              <a:rPr lang="en-US" dirty="0" err="1"/>
              <a:t>možemo</a:t>
            </a:r>
            <a:r>
              <a:rPr lang="en-US" dirty="0"/>
              <a:t> </a:t>
            </a:r>
            <a:r>
              <a:rPr lang="en-US" dirty="0" err="1"/>
              <a:t>vidjeti</a:t>
            </a:r>
            <a:r>
              <a:rPr lang="en-US" dirty="0"/>
              <a:t> </a:t>
            </a:r>
            <a:r>
              <a:rPr lang="en-US" dirty="0" err="1"/>
              <a:t>stvarnu</a:t>
            </a:r>
            <a:r>
              <a:rPr lang="en-US" dirty="0"/>
              <a:t> </a:t>
            </a:r>
            <a:r>
              <a:rPr lang="en-US" dirty="0" err="1"/>
              <a:t>količinu</a:t>
            </a:r>
            <a:r>
              <a:rPr lang="en-US" dirty="0"/>
              <a:t> </a:t>
            </a:r>
            <a:r>
              <a:rPr lang="en-US" dirty="0" err="1"/>
              <a:t>razaranja</a:t>
            </a:r>
            <a:r>
              <a:rPr lang="en-US" dirty="0"/>
              <a:t> u </a:t>
            </a:r>
            <a:r>
              <a:rPr lang="en-US" dirty="0" err="1"/>
              <a:t>Domovinskom</a:t>
            </a:r>
            <a:r>
              <a:rPr lang="en-US" dirty="0"/>
              <a:t> </a:t>
            </a:r>
            <a:r>
              <a:rPr lang="en-US" dirty="0" err="1" smtClean="0"/>
              <a:t>ratu</a:t>
            </a:r>
            <a:r>
              <a:rPr lang="hr-HR" dirty="0"/>
              <a:t> </a:t>
            </a:r>
            <a:r>
              <a:rPr lang="hr-HR" dirty="0" smtClean="0"/>
              <a:t>te </a:t>
            </a:r>
            <a:r>
              <a:rPr lang="en-US" dirty="0" err="1" smtClean="0"/>
              <a:t>koliko</a:t>
            </a:r>
            <a:r>
              <a:rPr lang="en-US" dirty="0" smtClean="0"/>
              <a:t> </a:t>
            </a:r>
            <a:r>
              <a:rPr lang="en-US" dirty="0"/>
              <a:t>je </a:t>
            </a:r>
            <a:r>
              <a:rPr lang="en-US" dirty="0" err="1" smtClean="0"/>
              <a:t>Vukovar</a:t>
            </a:r>
            <a:r>
              <a:rPr lang="en-US" dirty="0" smtClean="0"/>
              <a:t> </a:t>
            </a:r>
            <a:r>
              <a:rPr lang="en-US" dirty="0"/>
              <a:t>bio </a:t>
            </a:r>
            <a:r>
              <a:rPr lang="en-US" dirty="0" err="1"/>
              <a:t>uništen</a:t>
            </a:r>
            <a:r>
              <a:rPr lang="en-US" dirty="0"/>
              <a:t> </a:t>
            </a:r>
            <a:r>
              <a:rPr lang="en-US" dirty="0" err="1"/>
              <a:t>tijekom</a:t>
            </a:r>
            <a:r>
              <a:rPr lang="en-US" dirty="0"/>
              <a:t> </a:t>
            </a:r>
            <a:r>
              <a:rPr lang="en-US" dirty="0" err="1"/>
              <a:t>napada</a:t>
            </a:r>
            <a:r>
              <a:rPr lang="en-US" dirty="0" smtClean="0"/>
              <a:t>.</a:t>
            </a:r>
            <a:endParaRPr lang="hr-HR" dirty="0" smtClean="0"/>
          </a:p>
          <a:p>
            <a:endParaRPr lang="hr-HR" dirty="0"/>
          </a:p>
          <a:p>
            <a:endParaRPr lang="en-US" dirty="0"/>
          </a:p>
          <a:p>
            <a:r>
              <a:rPr lang="en-US" dirty="0" err="1" smtClean="0"/>
              <a:t>Fotografija</a:t>
            </a:r>
            <a:r>
              <a:rPr lang="en-US" dirty="0" smtClean="0"/>
              <a:t> </a:t>
            </a:r>
            <a:r>
              <a:rPr lang="en-US" dirty="0"/>
              <a:t>se </a:t>
            </a:r>
            <a:r>
              <a:rPr lang="en-US" dirty="0" err="1"/>
              <a:t>nalazi</a:t>
            </a:r>
            <a:r>
              <a:rPr lang="en-US" dirty="0"/>
              <a:t> </a:t>
            </a:r>
            <a:r>
              <a:rPr lang="en-US" dirty="0" err="1"/>
              <a:t>na</a:t>
            </a:r>
            <a:r>
              <a:rPr lang="en-US" dirty="0"/>
              <a:t> 54. </a:t>
            </a:r>
            <a:r>
              <a:rPr lang="en-US" dirty="0" err="1" smtClean="0"/>
              <a:t>stranici</a:t>
            </a:r>
            <a:r>
              <a:rPr lang="hr-HR" dirty="0" smtClean="0"/>
              <a:t>.</a:t>
            </a:r>
            <a:endParaRPr lang="hr-HR" dirty="0"/>
          </a:p>
          <a:p>
            <a:pPr marL="0" indent="0">
              <a:buNone/>
            </a:pPr>
            <a:r>
              <a:rPr lang="hr-HR" dirty="0" smtClean="0"/>
              <a:t>                                                    </a:t>
            </a:r>
            <a:r>
              <a:rPr lang="hr-HR" sz="1800" dirty="0" smtClean="0"/>
              <a:t>B.D.</a:t>
            </a:r>
            <a:endParaRPr lang="en-US" sz="1800" dirty="0"/>
          </a:p>
        </p:txBody>
      </p:sp>
      <p:pic>
        <p:nvPicPr>
          <p:cNvPr id="5" name="Slika 4">
            <a:extLst>
              <a:ext uri="{FF2B5EF4-FFF2-40B4-BE49-F238E27FC236}">
                <a16:creationId xmlns:a16="http://schemas.microsoft.com/office/drawing/2014/main" xmlns="" id="{26F197D2-CF7C-4038-AE34-79231F084D4B}"/>
              </a:ext>
            </a:extLst>
          </p:cNvPr>
          <p:cNvPicPr>
            <a:picLocks noChangeAspect="1"/>
          </p:cNvPicPr>
          <p:nvPr/>
        </p:nvPicPr>
        <p:blipFill>
          <a:blip r:embed="rId2"/>
          <a:stretch>
            <a:fillRect/>
          </a:stretch>
        </p:blipFill>
        <p:spPr>
          <a:xfrm>
            <a:off x="6821424" y="521208"/>
            <a:ext cx="3822734" cy="6044184"/>
          </a:xfrm>
          <a:prstGeom prst="rect">
            <a:avLst/>
          </a:prstGeom>
        </p:spPr>
      </p:pic>
    </p:spTree>
    <p:extLst>
      <p:ext uri="{BB962C8B-B14F-4D97-AF65-F5344CB8AC3E}">
        <p14:creationId xmlns:p14="http://schemas.microsoft.com/office/powerpoint/2010/main" val="7530138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71AFD227-869A-489C-A9B5-3F0498DF3C0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xmlns="" id="{62704B34-199B-4964-9C78-3AB9735915A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0">
              <a:extLst>
                <a:ext uri="{FF2B5EF4-FFF2-40B4-BE49-F238E27FC236}">
                  <a16:creationId xmlns:a16="http://schemas.microsoft.com/office/drawing/2014/main" xmlns="" id="{8B1E8DB8-017D-454E-849F-EE5742849FD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5">
              <a:extLst>
                <a:ext uri="{FF2B5EF4-FFF2-40B4-BE49-F238E27FC236}">
                  <a16:creationId xmlns:a16="http://schemas.microsoft.com/office/drawing/2014/main" xmlns="" id="{16D80E5D-5099-41C4-A80A-1B1538C382F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8">
              <a:extLst>
                <a:ext uri="{FF2B5EF4-FFF2-40B4-BE49-F238E27FC236}">
                  <a16:creationId xmlns:a16="http://schemas.microsoft.com/office/drawing/2014/main" xmlns="" id="{947751E1-E2F4-467E-B547-3BD4BAB7F56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9">
              <a:extLst>
                <a:ext uri="{FF2B5EF4-FFF2-40B4-BE49-F238E27FC236}">
                  <a16:creationId xmlns:a16="http://schemas.microsoft.com/office/drawing/2014/main" xmlns="" id="{55D8869B-B701-4268-9856-876345C8AE3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0">
              <a:extLst>
                <a:ext uri="{FF2B5EF4-FFF2-40B4-BE49-F238E27FC236}">
                  <a16:creationId xmlns:a16="http://schemas.microsoft.com/office/drawing/2014/main" xmlns="" id="{A25CA59C-849F-4CE4-A9B0-293F98DE2C7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2">
              <a:extLst>
                <a:ext uri="{FF2B5EF4-FFF2-40B4-BE49-F238E27FC236}">
                  <a16:creationId xmlns:a16="http://schemas.microsoft.com/office/drawing/2014/main" xmlns="" id="{FE000DB1-AAA1-4BFF-8F14-53624C2F9E0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3">
              <a:extLst>
                <a:ext uri="{FF2B5EF4-FFF2-40B4-BE49-F238E27FC236}">
                  <a16:creationId xmlns:a16="http://schemas.microsoft.com/office/drawing/2014/main" xmlns="" id="{5EEFBC14-7E5B-47B2-B5E3-E90991F8919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6">
              <a:extLst>
                <a:ext uri="{FF2B5EF4-FFF2-40B4-BE49-F238E27FC236}">
                  <a16:creationId xmlns:a16="http://schemas.microsoft.com/office/drawing/2014/main" xmlns="" id="{00AFF6E4-A34A-4FD3-8C57-BB96114822D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7">
              <a:extLst>
                <a:ext uri="{FF2B5EF4-FFF2-40B4-BE49-F238E27FC236}">
                  <a16:creationId xmlns:a16="http://schemas.microsoft.com/office/drawing/2014/main" xmlns="" id="{C63A8474-C075-4441-A0B3-52286EA5009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8">
              <a:extLst>
                <a:ext uri="{FF2B5EF4-FFF2-40B4-BE49-F238E27FC236}">
                  <a16:creationId xmlns:a16="http://schemas.microsoft.com/office/drawing/2014/main" xmlns="" id="{35DA4698-A2ED-4512-8887-F12D3F14372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30">
              <a:extLst>
                <a:ext uri="{FF2B5EF4-FFF2-40B4-BE49-F238E27FC236}">
                  <a16:creationId xmlns:a16="http://schemas.microsoft.com/office/drawing/2014/main" xmlns="" id="{3358E118-D590-4E50-B21C-6CDAA1CCAFC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43">
              <a:extLst>
                <a:ext uri="{FF2B5EF4-FFF2-40B4-BE49-F238E27FC236}">
                  <a16:creationId xmlns:a16="http://schemas.microsoft.com/office/drawing/2014/main" xmlns="" id="{F1EE889E-60FF-423F-ADCB-6CBEE853A04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1">
              <a:extLst>
                <a:ext uri="{FF2B5EF4-FFF2-40B4-BE49-F238E27FC236}">
                  <a16:creationId xmlns:a16="http://schemas.microsoft.com/office/drawing/2014/main" xmlns="" id="{A4AA0634-0A7C-4A35-8EB7-775200F129F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2">
              <a:extLst>
                <a:ext uri="{FF2B5EF4-FFF2-40B4-BE49-F238E27FC236}">
                  <a16:creationId xmlns:a16="http://schemas.microsoft.com/office/drawing/2014/main" xmlns="" id="{EBA21558-CAC3-445C-8882-5D4A0C6D2A0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3">
              <a:extLst>
                <a:ext uri="{FF2B5EF4-FFF2-40B4-BE49-F238E27FC236}">
                  <a16:creationId xmlns:a16="http://schemas.microsoft.com/office/drawing/2014/main" xmlns="" id="{2E9415F1-5D31-4C25-9E26-203EEF50087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4">
              <a:extLst>
                <a:ext uri="{FF2B5EF4-FFF2-40B4-BE49-F238E27FC236}">
                  <a16:creationId xmlns:a16="http://schemas.microsoft.com/office/drawing/2014/main" xmlns="" id="{622FC1F6-879A-45BA-8752-08020C39CE2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5">
              <a:extLst>
                <a:ext uri="{FF2B5EF4-FFF2-40B4-BE49-F238E27FC236}">
                  <a16:creationId xmlns:a16="http://schemas.microsoft.com/office/drawing/2014/main" xmlns="" id="{BA09826C-58E2-48C5-9666-333326C2CA4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6">
              <a:extLst>
                <a:ext uri="{FF2B5EF4-FFF2-40B4-BE49-F238E27FC236}">
                  <a16:creationId xmlns:a16="http://schemas.microsoft.com/office/drawing/2014/main" xmlns="" id="{A6D3555F-4EA1-4EA7-9D08-2D75CE51927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7">
              <a:extLst>
                <a:ext uri="{FF2B5EF4-FFF2-40B4-BE49-F238E27FC236}">
                  <a16:creationId xmlns:a16="http://schemas.microsoft.com/office/drawing/2014/main" xmlns="" id="{60FA20E8-EDAA-4310-B870-97807901AC1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9">
              <a:extLst>
                <a:ext uri="{FF2B5EF4-FFF2-40B4-BE49-F238E27FC236}">
                  <a16:creationId xmlns:a16="http://schemas.microsoft.com/office/drawing/2014/main" xmlns="" id="{F5552AA2-C2AB-4D59-B6EF-E8E5EE110E5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0">
              <a:extLst>
                <a:ext uri="{FF2B5EF4-FFF2-40B4-BE49-F238E27FC236}">
                  <a16:creationId xmlns:a16="http://schemas.microsoft.com/office/drawing/2014/main" xmlns="" id="{0BA267D0-8F6B-4803-B948-70E29B4587E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1">
              <a:extLst>
                <a:ext uri="{FF2B5EF4-FFF2-40B4-BE49-F238E27FC236}">
                  <a16:creationId xmlns:a16="http://schemas.microsoft.com/office/drawing/2014/main" xmlns="" id="{86E372A3-B9F4-4FEE-8B96-D9AD879E214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
              <a:extLst>
                <a:ext uri="{FF2B5EF4-FFF2-40B4-BE49-F238E27FC236}">
                  <a16:creationId xmlns:a16="http://schemas.microsoft.com/office/drawing/2014/main" xmlns="" id="{FF0C4564-5DA6-4224-A8B7-85CE1323DE8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
              <a:extLst>
                <a:ext uri="{FF2B5EF4-FFF2-40B4-BE49-F238E27FC236}">
                  <a16:creationId xmlns:a16="http://schemas.microsoft.com/office/drawing/2014/main" xmlns="" id="{19F31D0D-C43D-4BB0-A13C-9524B84117D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7">
              <a:extLst>
                <a:ext uri="{FF2B5EF4-FFF2-40B4-BE49-F238E27FC236}">
                  <a16:creationId xmlns:a16="http://schemas.microsoft.com/office/drawing/2014/main" xmlns="" id="{6B32FB03-B0FE-4731-BE41-C59AFB49FBF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8">
              <a:extLst>
                <a:ext uri="{FF2B5EF4-FFF2-40B4-BE49-F238E27FC236}">
                  <a16:creationId xmlns:a16="http://schemas.microsoft.com/office/drawing/2014/main" xmlns="" id="{BDD5B6F0-1E17-4DCD-AE5F-ED8C48892FE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9">
              <a:extLst>
                <a:ext uri="{FF2B5EF4-FFF2-40B4-BE49-F238E27FC236}">
                  <a16:creationId xmlns:a16="http://schemas.microsoft.com/office/drawing/2014/main" xmlns="" id="{0290BE17-E89B-4AF9-B3F6-AF4884D5246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1">
              <a:extLst>
                <a:ext uri="{FF2B5EF4-FFF2-40B4-BE49-F238E27FC236}">
                  <a16:creationId xmlns:a16="http://schemas.microsoft.com/office/drawing/2014/main" xmlns="" id="{85F63089-F77F-4F02-8417-AAC1847FBCA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2">
              <a:extLst>
                <a:ext uri="{FF2B5EF4-FFF2-40B4-BE49-F238E27FC236}">
                  <a16:creationId xmlns:a16="http://schemas.microsoft.com/office/drawing/2014/main" xmlns="" id="{7B01CD5E-570F-4CBF-9904-94F30D928C5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3">
              <a:extLst>
                <a:ext uri="{FF2B5EF4-FFF2-40B4-BE49-F238E27FC236}">
                  <a16:creationId xmlns:a16="http://schemas.microsoft.com/office/drawing/2014/main" xmlns="" id="{7EE6A672-2915-4B03-99A9-9364D5F1521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4">
              <a:extLst>
                <a:ext uri="{FF2B5EF4-FFF2-40B4-BE49-F238E27FC236}">
                  <a16:creationId xmlns:a16="http://schemas.microsoft.com/office/drawing/2014/main" xmlns="" id="{2136B643-14E1-443A-BC1C-06ADAE65C30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6">
              <a:extLst>
                <a:ext uri="{FF2B5EF4-FFF2-40B4-BE49-F238E27FC236}">
                  <a16:creationId xmlns:a16="http://schemas.microsoft.com/office/drawing/2014/main" xmlns="" id="{867FA393-4F37-4E1A-870B-F96775FAB7E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7">
              <a:extLst>
                <a:ext uri="{FF2B5EF4-FFF2-40B4-BE49-F238E27FC236}">
                  <a16:creationId xmlns:a16="http://schemas.microsoft.com/office/drawing/2014/main" xmlns="" id="{E225A1BE-FAD2-4764-A7E4-A6DA07D0573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1">
              <a:extLst>
                <a:ext uri="{FF2B5EF4-FFF2-40B4-BE49-F238E27FC236}">
                  <a16:creationId xmlns:a16="http://schemas.microsoft.com/office/drawing/2014/main" xmlns="" id="{25D65388-C7E0-4C07-822A-03C5009C6D1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5">
              <a:extLst>
                <a:ext uri="{FF2B5EF4-FFF2-40B4-BE49-F238E27FC236}">
                  <a16:creationId xmlns:a16="http://schemas.microsoft.com/office/drawing/2014/main" xmlns="" id="{E1D79822-C494-449C-B439-F437DAD4F21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9">
              <a:extLst>
                <a:ext uri="{FF2B5EF4-FFF2-40B4-BE49-F238E27FC236}">
                  <a16:creationId xmlns:a16="http://schemas.microsoft.com/office/drawing/2014/main" xmlns="" id="{CDB324E5-E8D9-40E3-BAB4-1F87E67E4F4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1">
              <a:extLst>
                <a:ext uri="{FF2B5EF4-FFF2-40B4-BE49-F238E27FC236}">
                  <a16:creationId xmlns:a16="http://schemas.microsoft.com/office/drawing/2014/main" xmlns="" id="{15404AB3-12EB-462E-85A2-AF4A7E91D72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2">
              <a:extLst>
                <a:ext uri="{FF2B5EF4-FFF2-40B4-BE49-F238E27FC236}">
                  <a16:creationId xmlns:a16="http://schemas.microsoft.com/office/drawing/2014/main" xmlns="" id="{228021CB-53B3-4BCC-A14C-0B6951FC971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3">
              <a:extLst>
                <a:ext uri="{FF2B5EF4-FFF2-40B4-BE49-F238E27FC236}">
                  <a16:creationId xmlns:a16="http://schemas.microsoft.com/office/drawing/2014/main" xmlns="" id="{B353D0BC-00A6-4EA4-9311-9FCB88CC202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4">
              <a:extLst>
                <a:ext uri="{FF2B5EF4-FFF2-40B4-BE49-F238E27FC236}">
                  <a16:creationId xmlns:a16="http://schemas.microsoft.com/office/drawing/2014/main" xmlns="" id="{0E001FD3-6EDD-47A3-9916-826E1595DAB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5">
              <a:extLst>
                <a:ext uri="{FF2B5EF4-FFF2-40B4-BE49-F238E27FC236}">
                  <a16:creationId xmlns:a16="http://schemas.microsoft.com/office/drawing/2014/main" xmlns="" id="{FE214D5B-D151-4E09-A01E-BEAAF9C679E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6">
              <a:extLst>
                <a:ext uri="{FF2B5EF4-FFF2-40B4-BE49-F238E27FC236}">
                  <a16:creationId xmlns:a16="http://schemas.microsoft.com/office/drawing/2014/main" xmlns="" id="{3024EF13-0A45-49DD-B0F4-FA3A5169EFF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7">
              <a:extLst>
                <a:ext uri="{FF2B5EF4-FFF2-40B4-BE49-F238E27FC236}">
                  <a16:creationId xmlns:a16="http://schemas.microsoft.com/office/drawing/2014/main" xmlns="" id="{95E0BDAE-48A7-4752-A150-74DA4BAE5E4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8">
              <a:extLst>
                <a:ext uri="{FF2B5EF4-FFF2-40B4-BE49-F238E27FC236}">
                  <a16:creationId xmlns:a16="http://schemas.microsoft.com/office/drawing/2014/main" xmlns="" id="{DE128EDB-3179-4F47-8B37-BEDE3B82FFC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9">
              <a:extLst>
                <a:ext uri="{FF2B5EF4-FFF2-40B4-BE49-F238E27FC236}">
                  <a16:creationId xmlns:a16="http://schemas.microsoft.com/office/drawing/2014/main" xmlns="" id="{E09CDD49-7B7B-42C0-A09E-6CFB3CDFF6A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0">
              <a:extLst>
                <a:ext uri="{FF2B5EF4-FFF2-40B4-BE49-F238E27FC236}">
                  <a16:creationId xmlns:a16="http://schemas.microsoft.com/office/drawing/2014/main" xmlns="" id="{93C5D839-4CD5-4165-9091-7D9B92CDC1D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1">
              <a:extLst>
                <a:ext uri="{FF2B5EF4-FFF2-40B4-BE49-F238E27FC236}">
                  <a16:creationId xmlns:a16="http://schemas.microsoft.com/office/drawing/2014/main" xmlns="" id="{3C7F638A-BB6D-4B24-A7F9-03BF8087459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2">
              <a:extLst>
                <a:ext uri="{FF2B5EF4-FFF2-40B4-BE49-F238E27FC236}">
                  <a16:creationId xmlns:a16="http://schemas.microsoft.com/office/drawing/2014/main" xmlns="" id="{5B59DB64-329B-45EA-8A67-4213A886B5B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4">
              <a:extLst>
                <a:ext uri="{FF2B5EF4-FFF2-40B4-BE49-F238E27FC236}">
                  <a16:creationId xmlns:a16="http://schemas.microsoft.com/office/drawing/2014/main" xmlns="" id="{D8DAB003-6484-4D1D-85AE-93FA09BC5EF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5">
              <a:extLst>
                <a:ext uri="{FF2B5EF4-FFF2-40B4-BE49-F238E27FC236}">
                  <a16:creationId xmlns:a16="http://schemas.microsoft.com/office/drawing/2014/main" xmlns="" id="{D49280A1-ACA8-4CD6-9012-AF12660F07E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6">
              <a:extLst>
                <a:ext uri="{FF2B5EF4-FFF2-40B4-BE49-F238E27FC236}">
                  <a16:creationId xmlns:a16="http://schemas.microsoft.com/office/drawing/2014/main" xmlns="" id="{C03EAE8C-6089-40E5-9361-2E266A1EEBA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7">
              <a:extLst>
                <a:ext uri="{FF2B5EF4-FFF2-40B4-BE49-F238E27FC236}">
                  <a16:creationId xmlns:a16="http://schemas.microsoft.com/office/drawing/2014/main" xmlns="" id="{02E3A077-F087-4E14-A13E-4E9D4369B1F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8">
              <a:extLst>
                <a:ext uri="{FF2B5EF4-FFF2-40B4-BE49-F238E27FC236}">
                  <a16:creationId xmlns:a16="http://schemas.microsoft.com/office/drawing/2014/main" xmlns="" id="{7CE4FAAA-45E7-4C86-B59A-F284B79EFD2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9">
              <a:extLst>
                <a:ext uri="{FF2B5EF4-FFF2-40B4-BE49-F238E27FC236}">
                  <a16:creationId xmlns:a16="http://schemas.microsoft.com/office/drawing/2014/main" xmlns="" id="{E2689B62-CCA1-4EE5-B622-FBA51686891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8">
              <a:extLst>
                <a:ext uri="{FF2B5EF4-FFF2-40B4-BE49-F238E27FC236}">
                  <a16:creationId xmlns:a16="http://schemas.microsoft.com/office/drawing/2014/main" xmlns="" id="{113638EE-3BCF-4315-A329-3C6766A3890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106">
              <a:extLst>
                <a:ext uri="{FF2B5EF4-FFF2-40B4-BE49-F238E27FC236}">
                  <a16:creationId xmlns:a16="http://schemas.microsoft.com/office/drawing/2014/main" xmlns="" id="{4FB36B8F-335B-40F2-83BB-C2B2689DC2E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9" name="Rectangle 68">
            <a:extLst>
              <a:ext uri="{FF2B5EF4-FFF2-40B4-BE49-F238E27FC236}">
                <a16:creationId xmlns:a16="http://schemas.microsoft.com/office/drawing/2014/main" xmlns="" id="{11AC88F6-55CB-496B-8AD8-9ABD2E6E3B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xmlns="" id="{969239DF-EAA4-47C3-B4E3-79C6BCB243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zervirano mjesto sadržaja 2">
            <a:extLst>
              <a:ext uri="{FF2B5EF4-FFF2-40B4-BE49-F238E27FC236}">
                <a16:creationId xmlns:a16="http://schemas.microsoft.com/office/drawing/2014/main" xmlns="" id="{87A0578B-9BB5-C4BF-1A84-40E1CDF65321}"/>
              </a:ext>
            </a:extLst>
          </p:cNvPr>
          <p:cNvSpPr>
            <a:spLocks noGrp="1"/>
          </p:cNvSpPr>
          <p:nvPr>
            <p:ph sz="half" idx="1"/>
          </p:nvPr>
        </p:nvSpPr>
        <p:spPr>
          <a:xfrm>
            <a:off x="1056361" y="1563662"/>
            <a:ext cx="4338599" cy="4113053"/>
          </a:xfrm>
        </p:spPr>
        <p:txBody>
          <a:bodyPr vert="horz" lIns="91440" tIns="45720" rIns="91440" bIns="45720" rtlCol="0" anchor="t">
            <a:normAutofit fontScale="77500" lnSpcReduction="20000"/>
          </a:bodyPr>
          <a:lstStyle/>
          <a:p>
            <a:r>
              <a:rPr lang="hr-HR" dirty="0" smtClean="0"/>
              <a:t>Odabrao</a:t>
            </a:r>
            <a:r>
              <a:rPr lang="en-US" dirty="0" smtClean="0"/>
              <a:t> </a:t>
            </a:r>
            <a:r>
              <a:rPr lang="en-US" dirty="0" err="1"/>
              <a:t>sam</a:t>
            </a:r>
            <a:r>
              <a:rPr lang="en-US" dirty="0"/>
              <a:t> </a:t>
            </a:r>
            <a:r>
              <a:rPr lang="en-US" dirty="0" err="1"/>
              <a:t>ovu</a:t>
            </a:r>
            <a:r>
              <a:rPr lang="en-US" dirty="0"/>
              <a:t> </a:t>
            </a:r>
            <a:r>
              <a:rPr lang="en-US" dirty="0" err="1"/>
              <a:t>fotografiju</a:t>
            </a:r>
            <a:r>
              <a:rPr lang="en-US" dirty="0"/>
              <a:t> </a:t>
            </a:r>
            <a:r>
              <a:rPr lang="en-US" dirty="0" err="1"/>
              <a:t>zato</a:t>
            </a:r>
            <a:r>
              <a:rPr lang="en-US" dirty="0"/>
              <a:t> </a:t>
            </a:r>
            <a:r>
              <a:rPr lang="en-US" dirty="0" err="1"/>
              <a:t>što</a:t>
            </a:r>
            <a:r>
              <a:rPr lang="en-US" dirty="0"/>
              <a:t> mi je </a:t>
            </a:r>
            <a:r>
              <a:rPr lang="en-US" dirty="0" err="1"/>
              <a:t>najviše</a:t>
            </a:r>
            <a:r>
              <a:rPr lang="en-US" dirty="0"/>
              <a:t> </a:t>
            </a:r>
            <a:r>
              <a:rPr lang="en-US" dirty="0" err="1"/>
              <a:t>dočarala</a:t>
            </a:r>
            <a:r>
              <a:rPr lang="en-US" dirty="0"/>
              <a:t> </a:t>
            </a:r>
            <a:r>
              <a:rPr lang="en-US" dirty="0" err="1"/>
              <a:t>izgled</a:t>
            </a:r>
            <a:r>
              <a:rPr lang="en-US" dirty="0"/>
              <a:t> </a:t>
            </a:r>
            <a:r>
              <a:rPr lang="en-US" dirty="0" err="1"/>
              <a:t>ulica</a:t>
            </a:r>
            <a:r>
              <a:rPr lang="en-US" dirty="0"/>
              <a:t> </a:t>
            </a:r>
            <a:r>
              <a:rPr lang="en-US" dirty="0" err="1"/>
              <a:t>za</a:t>
            </a:r>
            <a:r>
              <a:rPr lang="en-US" dirty="0"/>
              <a:t> </a:t>
            </a:r>
            <a:r>
              <a:rPr lang="en-US" dirty="0" err="1" smtClean="0"/>
              <a:t>vrijeme</a:t>
            </a:r>
            <a:r>
              <a:rPr lang="hr-HR" dirty="0" smtClean="0"/>
              <a:t> Domovinskog</a:t>
            </a:r>
            <a:r>
              <a:rPr lang="en-US" dirty="0" smtClean="0"/>
              <a:t> </a:t>
            </a:r>
            <a:r>
              <a:rPr lang="en-US" dirty="0"/>
              <a:t>rata. </a:t>
            </a:r>
            <a:r>
              <a:rPr lang="en-US" dirty="0" err="1"/>
              <a:t>Zastrašujuće</a:t>
            </a:r>
            <a:r>
              <a:rPr lang="en-US" dirty="0"/>
              <a:t> </a:t>
            </a:r>
            <a:r>
              <a:rPr lang="en-US" dirty="0" smtClean="0"/>
              <a:t>je </a:t>
            </a:r>
            <a:r>
              <a:rPr lang="en-US" dirty="0" err="1"/>
              <a:t>što</a:t>
            </a:r>
            <a:r>
              <a:rPr lang="en-US" dirty="0"/>
              <a:t> je </a:t>
            </a:r>
            <a:r>
              <a:rPr lang="en-US" dirty="0" err="1"/>
              <a:t>sve</a:t>
            </a:r>
            <a:r>
              <a:rPr lang="en-US" dirty="0"/>
              <a:t> </a:t>
            </a:r>
            <a:r>
              <a:rPr lang="en-US" dirty="0" err="1"/>
              <a:t>puno</a:t>
            </a:r>
            <a:r>
              <a:rPr lang="en-US" dirty="0"/>
              <a:t> </a:t>
            </a:r>
            <a:r>
              <a:rPr lang="en-US" dirty="0" err="1"/>
              <a:t>rupa</a:t>
            </a:r>
            <a:r>
              <a:rPr lang="en-US" dirty="0"/>
              <a:t> od </a:t>
            </a:r>
            <a:r>
              <a:rPr lang="en-US" dirty="0" err="1"/>
              <a:t>metaka</a:t>
            </a:r>
            <a:r>
              <a:rPr lang="en-US" dirty="0"/>
              <a:t>, pa </a:t>
            </a:r>
            <a:r>
              <a:rPr lang="en-US" dirty="0" err="1"/>
              <a:t>čak</a:t>
            </a:r>
            <a:r>
              <a:rPr lang="en-US" dirty="0"/>
              <a:t> </a:t>
            </a:r>
            <a:r>
              <a:rPr lang="hr-HR" dirty="0" smtClean="0"/>
              <a:t>i prometni</a:t>
            </a:r>
            <a:r>
              <a:rPr lang="en-US" dirty="0" smtClean="0"/>
              <a:t> </a:t>
            </a:r>
            <a:r>
              <a:rPr lang="en-US" dirty="0" err="1"/>
              <a:t>znak</a:t>
            </a:r>
            <a:r>
              <a:rPr lang="en-US" dirty="0"/>
              <a:t> </a:t>
            </a:r>
            <a:r>
              <a:rPr lang="en-US" dirty="0" err="1"/>
              <a:t>koji</a:t>
            </a:r>
            <a:r>
              <a:rPr lang="en-US" dirty="0"/>
              <a:t> mi je bio </a:t>
            </a:r>
            <a:r>
              <a:rPr lang="en-US" dirty="0" err="1"/>
              <a:t>najuočljivilji</a:t>
            </a:r>
            <a:r>
              <a:rPr lang="en-US" dirty="0"/>
              <a:t>. </a:t>
            </a:r>
            <a:endParaRPr lang="hr-HR" dirty="0" smtClean="0"/>
          </a:p>
          <a:p>
            <a:endParaRPr lang="hr-HR" dirty="0"/>
          </a:p>
          <a:p>
            <a:endParaRPr lang="hr-HR" dirty="0" smtClean="0"/>
          </a:p>
          <a:p>
            <a:pPr marL="0" indent="0">
              <a:buNone/>
            </a:pPr>
            <a:r>
              <a:rPr lang="en-US" dirty="0" err="1" smtClean="0"/>
              <a:t>Fotografija</a:t>
            </a:r>
            <a:r>
              <a:rPr lang="en-US" dirty="0" smtClean="0"/>
              <a:t> </a:t>
            </a:r>
            <a:r>
              <a:rPr lang="en-US" dirty="0"/>
              <a:t>se </a:t>
            </a:r>
            <a:r>
              <a:rPr lang="en-US" dirty="0" err="1"/>
              <a:t>nalazi</a:t>
            </a:r>
            <a:r>
              <a:rPr lang="en-US" dirty="0"/>
              <a:t> </a:t>
            </a:r>
            <a:r>
              <a:rPr lang="en-US" dirty="0" err="1"/>
              <a:t>na</a:t>
            </a:r>
            <a:r>
              <a:rPr lang="en-US" dirty="0"/>
              <a:t> 31. </a:t>
            </a:r>
            <a:r>
              <a:rPr lang="en-US" dirty="0" err="1"/>
              <a:t>stranici</a:t>
            </a:r>
            <a:r>
              <a:rPr lang="en-US" dirty="0" smtClean="0"/>
              <a:t>.</a:t>
            </a:r>
            <a:endParaRPr lang="hr-HR" dirty="0" smtClean="0"/>
          </a:p>
          <a:p>
            <a:pPr marL="0" indent="0">
              <a:buNone/>
            </a:pPr>
            <a:r>
              <a:rPr lang="hr-HR" dirty="0"/>
              <a:t> </a:t>
            </a:r>
            <a:r>
              <a:rPr lang="hr-HR" dirty="0" smtClean="0"/>
              <a:t>                                                            D. B.</a:t>
            </a:r>
            <a:endParaRPr lang="en-US" dirty="0"/>
          </a:p>
        </p:txBody>
      </p:sp>
      <p:pic>
        <p:nvPicPr>
          <p:cNvPr id="5" name="Slika 5" descr="Slika na kojoj se prikazuje tekst, na otvorenom, znak, ulica&#10;&#10;Opis je automatski generiran">
            <a:extLst>
              <a:ext uri="{FF2B5EF4-FFF2-40B4-BE49-F238E27FC236}">
                <a16:creationId xmlns:a16="http://schemas.microsoft.com/office/drawing/2014/main" xmlns="" id="{CA387896-1804-CCCD-330A-118F9535FC18}"/>
              </a:ext>
            </a:extLst>
          </p:cNvPr>
          <p:cNvPicPr>
            <a:picLocks noGrp="1" noChangeAspect="1"/>
          </p:cNvPicPr>
          <p:nvPr>
            <p:ph sz="half" idx="2"/>
          </p:nvPr>
        </p:nvPicPr>
        <p:blipFill rotWithShape="1">
          <a:blip r:embed="rId2"/>
          <a:srcRect t="12136" r="2" b="9871"/>
          <a:stretch/>
        </p:blipFill>
        <p:spPr>
          <a:xfrm>
            <a:off x="6391319" y="331532"/>
            <a:ext cx="5090128" cy="6096411"/>
          </a:xfrm>
          <a:prstGeom prst="rect">
            <a:avLst/>
          </a:prstGeom>
        </p:spPr>
      </p:pic>
      <p:grpSp>
        <p:nvGrpSpPr>
          <p:cNvPr id="73" name="Group 72">
            <a:extLst>
              <a:ext uri="{FF2B5EF4-FFF2-40B4-BE49-F238E27FC236}">
                <a16:creationId xmlns:a16="http://schemas.microsoft.com/office/drawing/2014/main" xmlns="" id="{3389B237-4CAB-4403-A95C-C04D71F4B42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45458" y="-31769"/>
            <a:ext cx="510538" cy="6804779"/>
            <a:chOff x="11445458" y="-31769"/>
            <a:chExt cx="510538" cy="6804779"/>
          </a:xfrm>
        </p:grpSpPr>
        <p:sp>
          <p:nvSpPr>
            <p:cNvPr id="74" name="Freeform 8">
              <a:extLst>
                <a:ext uri="{FF2B5EF4-FFF2-40B4-BE49-F238E27FC236}">
                  <a16:creationId xmlns:a16="http://schemas.microsoft.com/office/drawing/2014/main" xmlns="" id="{57652216-AF47-4D6B-A81B-2DC28B62559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3">
              <a:extLst>
                <a:ext uri="{FF2B5EF4-FFF2-40B4-BE49-F238E27FC236}">
                  <a16:creationId xmlns:a16="http://schemas.microsoft.com/office/drawing/2014/main" xmlns="" id="{0E53B701-E5D9-4269-97AD-69F3087D288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51">
              <a:extLst>
                <a:ext uri="{FF2B5EF4-FFF2-40B4-BE49-F238E27FC236}">
                  <a16:creationId xmlns:a16="http://schemas.microsoft.com/office/drawing/2014/main" xmlns="" id="{53F3EB0D-ADA8-4F65-9811-0A990FE6BE1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53">
              <a:extLst>
                <a:ext uri="{FF2B5EF4-FFF2-40B4-BE49-F238E27FC236}">
                  <a16:creationId xmlns:a16="http://schemas.microsoft.com/office/drawing/2014/main" xmlns="" id="{7FC10137-17E1-4C6D-B7A2-CD86B7C148F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54">
              <a:extLst>
                <a:ext uri="{FF2B5EF4-FFF2-40B4-BE49-F238E27FC236}">
                  <a16:creationId xmlns:a16="http://schemas.microsoft.com/office/drawing/2014/main" xmlns="" id="{983715DD-6794-4B57-8585-E0EFF671E7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55">
              <a:extLst>
                <a:ext uri="{FF2B5EF4-FFF2-40B4-BE49-F238E27FC236}">
                  <a16:creationId xmlns:a16="http://schemas.microsoft.com/office/drawing/2014/main" xmlns="" id="{6B8B9805-E14F-4943-B15E-48460BFD607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56">
              <a:extLst>
                <a:ext uri="{FF2B5EF4-FFF2-40B4-BE49-F238E27FC236}">
                  <a16:creationId xmlns:a16="http://schemas.microsoft.com/office/drawing/2014/main" xmlns="" id="{112C42C6-34DE-404D-B18A-8E94E76A3C4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57">
              <a:extLst>
                <a:ext uri="{FF2B5EF4-FFF2-40B4-BE49-F238E27FC236}">
                  <a16:creationId xmlns:a16="http://schemas.microsoft.com/office/drawing/2014/main" xmlns="" id="{105114E3-B528-44FB-AD64-31F7940A69E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59">
              <a:extLst>
                <a:ext uri="{FF2B5EF4-FFF2-40B4-BE49-F238E27FC236}">
                  <a16:creationId xmlns:a16="http://schemas.microsoft.com/office/drawing/2014/main" xmlns="" id="{66162961-2E66-4F1D-AD08-A09C28C5E0B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60">
              <a:extLst>
                <a:ext uri="{FF2B5EF4-FFF2-40B4-BE49-F238E27FC236}">
                  <a16:creationId xmlns:a16="http://schemas.microsoft.com/office/drawing/2014/main" xmlns="" id="{7DF10D80-7F03-41B7-BF83-7086CFB7054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61">
              <a:extLst>
                <a:ext uri="{FF2B5EF4-FFF2-40B4-BE49-F238E27FC236}">
                  <a16:creationId xmlns:a16="http://schemas.microsoft.com/office/drawing/2014/main" xmlns="" id="{60E5BEF8-88A7-4088-8382-FC596B16B94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78">
              <a:extLst>
                <a:ext uri="{FF2B5EF4-FFF2-40B4-BE49-F238E27FC236}">
                  <a16:creationId xmlns:a16="http://schemas.microsoft.com/office/drawing/2014/main" xmlns="" id="{4850C240-229E-44CC-9B0C-7C70B85241E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79">
              <a:extLst>
                <a:ext uri="{FF2B5EF4-FFF2-40B4-BE49-F238E27FC236}">
                  <a16:creationId xmlns:a16="http://schemas.microsoft.com/office/drawing/2014/main" xmlns="" id="{0C20C1F3-97C9-485A-BBF1-F712C6FDD9E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80">
              <a:extLst>
                <a:ext uri="{FF2B5EF4-FFF2-40B4-BE49-F238E27FC236}">
                  <a16:creationId xmlns:a16="http://schemas.microsoft.com/office/drawing/2014/main" xmlns="" id="{5FB7F486-D669-4315-848B-079715C0A63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81">
              <a:extLst>
                <a:ext uri="{FF2B5EF4-FFF2-40B4-BE49-F238E27FC236}">
                  <a16:creationId xmlns:a16="http://schemas.microsoft.com/office/drawing/2014/main" xmlns="" id="{884943FC-F8F5-47A2-8C6C-AD8385B0F31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2">
              <a:extLst>
                <a:ext uri="{FF2B5EF4-FFF2-40B4-BE49-F238E27FC236}">
                  <a16:creationId xmlns:a16="http://schemas.microsoft.com/office/drawing/2014/main" xmlns="" id="{FBD1CFD7-B550-428B-99C5-E70AE1117A0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83">
              <a:extLst>
                <a:ext uri="{FF2B5EF4-FFF2-40B4-BE49-F238E27FC236}">
                  <a16:creationId xmlns:a16="http://schemas.microsoft.com/office/drawing/2014/main" xmlns="" id="{86464553-DBB1-4FDD-A906-723DE0BFAFB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84">
              <a:extLst>
                <a:ext uri="{FF2B5EF4-FFF2-40B4-BE49-F238E27FC236}">
                  <a16:creationId xmlns:a16="http://schemas.microsoft.com/office/drawing/2014/main" xmlns="" id="{41C1AA59-6A1E-4A61-8483-8056A09E0C6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86">
              <a:extLst>
                <a:ext uri="{FF2B5EF4-FFF2-40B4-BE49-F238E27FC236}">
                  <a16:creationId xmlns:a16="http://schemas.microsoft.com/office/drawing/2014/main" xmlns="" id="{851A3E4E-2857-4A69-AEC0-79CF8C413DB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89">
              <a:extLst>
                <a:ext uri="{FF2B5EF4-FFF2-40B4-BE49-F238E27FC236}">
                  <a16:creationId xmlns:a16="http://schemas.microsoft.com/office/drawing/2014/main" xmlns="" id="{363F6E9F-7E05-4464-BE66-BB27B4589D2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90">
              <a:extLst>
                <a:ext uri="{FF2B5EF4-FFF2-40B4-BE49-F238E27FC236}">
                  <a16:creationId xmlns:a16="http://schemas.microsoft.com/office/drawing/2014/main" xmlns="" id="{CE4367E1-2C4E-4A0B-A9E2-2DC3B3BCDC1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05">
              <a:extLst>
                <a:ext uri="{FF2B5EF4-FFF2-40B4-BE49-F238E27FC236}">
                  <a16:creationId xmlns:a16="http://schemas.microsoft.com/office/drawing/2014/main" xmlns="" id="{EE215DA3-ED82-4F29-9835-DD3B5ADD4DC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06">
              <a:extLst>
                <a:ext uri="{FF2B5EF4-FFF2-40B4-BE49-F238E27FC236}">
                  <a16:creationId xmlns:a16="http://schemas.microsoft.com/office/drawing/2014/main" xmlns="" id="{449C2B94-6D2C-466B-9091-18CA599565C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32">
              <a:extLst>
                <a:ext uri="{FF2B5EF4-FFF2-40B4-BE49-F238E27FC236}">
                  <a16:creationId xmlns:a16="http://schemas.microsoft.com/office/drawing/2014/main" xmlns="" id="{9873A13E-F493-4022-9CDB-496767477DE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33">
              <a:extLst>
                <a:ext uri="{FF2B5EF4-FFF2-40B4-BE49-F238E27FC236}">
                  <a16:creationId xmlns:a16="http://schemas.microsoft.com/office/drawing/2014/main" xmlns="" id="{631ED96D-0634-4E7F-BE08-A8ACAA0A643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34">
              <a:extLst>
                <a:ext uri="{FF2B5EF4-FFF2-40B4-BE49-F238E27FC236}">
                  <a16:creationId xmlns:a16="http://schemas.microsoft.com/office/drawing/2014/main" xmlns="" id="{D43F1416-268F-487F-ABB4-1C62E6C68B8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5">
              <a:extLst>
                <a:ext uri="{FF2B5EF4-FFF2-40B4-BE49-F238E27FC236}">
                  <a16:creationId xmlns:a16="http://schemas.microsoft.com/office/drawing/2014/main" xmlns="" id="{E5E99890-1E26-4DDC-8F50-128C4875BAA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36">
              <a:extLst>
                <a:ext uri="{FF2B5EF4-FFF2-40B4-BE49-F238E27FC236}">
                  <a16:creationId xmlns:a16="http://schemas.microsoft.com/office/drawing/2014/main" xmlns="" id="{21D3B3BA-A1D7-450E-B002-44DFDC68F95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37">
              <a:extLst>
                <a:ext uri="{FF2B5EF4-FFF2-40B4-BE49-F238E27FC236}">
                  <a16:creationId xmlns:a16="http://schemas.microsoft.com/office/drawing/2014/main" xmlns="" id="{666093C3-5DCC-4A45-897C-F2C5CA94ACB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38">
              <a:extLst>
                <a:ext uri="{FF2B5EF4-FFF2-40B4-BE49-F238E27FC236}">
                  <a16:creationId xmlns:a16="http://schemas.microsoft.com/office/drawing/2014/main" xmlns="" id="{E5879CC9-6134-4E28-8170-9DD4240CC56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39">
              <a:extLst>
                <a:ext uri="{FF2B5EF4-FFF2-40B4-BE49-F238E27FC236}">
                  <a16:creationId xmlns:a16="http://schemas.microsoft.com/office/drawing/2014/main" xmlns="" id="{52B9234F-7351-4670-9340-3ABC48A30B8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40">
              <a:extLst>
                <a:ext uri="{FF2B5EF4-FFF2-40B4-BE49-F238E27FC236}">
                  <a16:creationId xmlns:a16="http://schemas.microsoft.com/office/drawing/2014/main" xmlns="" id="{3F67C8B5-D925-449D-BCA7-75173055140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41">
              <a:extLst>
                <a:ext uri="{FF2B5EF4-FFF2-40B4-BE49-F238E27FC236}">
                  <a16:creationId xmlns:a16="http://schemas.microsoft.com/office/drawing/2014/main" xmlns="" id="{71516E84-743F-4EE4-B466-909E55FCC98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42">
              <a:extLst>
                <a:ext uri="{FF2B5EF4-FFF2-40B4-BE49-F238E27FC236}">
                  <a16:creationId xmlns:a16="http://schemas.microsoft.com/office/drawing/2014/main" xmlns="" id="{285EE84A-B305-47FC-9896-3EAAE94F6D0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44">
              <a:extLst>
                <a:ext uri="{FF2B5EF4-FFF2-40B4-BE49-F238E27FC236}">
                  <a16:creationId xmlns:a16="http://schemas.microsoft.com/office/drawing/2014/main" xmlns="" id="{52175DC6-FE35-414D-B1FC-53870E0F6B9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45">
              <a:extLst>
                <a:ext uri="{FF2B5EF4-FFF2-40B4-BE49-F238E27FC236}">
                  <a16:creationId xmlns:a16="http://schemas.microsoft.com/office/drawing/2014/main" xmlns="" id="{ACD91DA3-CF45-4374-AEDA-5DA2E53EE45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46">
              <a:extLst>
                <a:ext uri="{FF2B5EF4-FFF2-40B4-BE49-F238E27FC236}">
                  <a16:creationId xmlns:a16="http://schemas.microsoft.com/office/drawing/2014/main" xmlns="" id="{8AAA7A16-3076-4557-9DC3-297D83248E0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47">
              <a:extLst>
                <a:ext uri="{FF2B5EF4-FFF2-40B4-BE49-F238E27FC236}">
                  <a16:creationId xmlns:a16="http://schemas.microsoft.com/office/drawing/2014/main" xmlns="" id="{62AFF181-4F3A-40CE-BC79-BD8D97E0C2E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48">
              <a:extLst>
                <a:ext uri="{FF2B5EF4-FFF2-40B4-BE49-F238E27FC236}">
                  <a16:creationId xmlns:a16="http://schemas.microsoft.com/office/drawing/2014/main" xmlns="" id="{E9EE8F9C-63EF-41F7-90AC-95F093366F0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62">
              <a:extLst>
                <a:ext uri="{FF2B5EF4-FFF2-40B4-BE49-F238E27FC236}">
                  <a16:creationId xmlns:a16="http://schemas.microsoft.com/office/drawing/2014/main" xmlns="" id="{F99D5EE6-2CC4-4A54-9A07-4734713E7AB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63">
              <a:extLst>
                <a:ext uri="{FF2B5EF4-FFF2-40B4-BE49-F238E27FC236}">
                  <a16:creationId xmlns:a16="http://schemas.microsoft.com/office/drawing/2014/main" xmlns="" id="{DC83D62C-4898-4734-893F-7FE7A2D706D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64">
              <a:extLst>
                <a:ext uri="{FF2B5EF4-FFF2-40B4-BE49-F238E27FC236}">
                  <a16:creationId xmlns:a16="http://schemas.microsoft.com/office/drawing/2014/main" xmlns="" id="{EFA4198B-E065-405F-84E4-B0220DCEF9A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65">
              <a:extLst>
                <a:ext uri="{FF2B5EF4-FFF2-40B4-BE49-F238E27FC236}">
                  <a16:creationId xmlns:a16="http://schemas.microsoft.com/office/drawing/2014/main" xmlns="" id="{F6D1AC12-FB95-4593-BF80-DABEDD4E3E6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66">
              <a:extLst>
                <a:ext uri="{FF2B5EF4-FFF2-40B4-BE49-F238E27FC236}">
                  <a16:creationId xmlns:a16="http://schemas.microsoft.com/office/drawing/2014/main" xmlns="" id="{9F41615F-3978-4890-992E-1D44D0D9145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67">
              <a:extLst>
                <a:ext uri="{FF2B5EF4-FFF2-40B4-BE49-F238E27FC236}">
                  <a16:creationId xmlns:a16="http://schemas.microsoft.com/office/drawing/2014/main" xmlns="" id="{293C0AD6-F904-4337-8CAB-2FF649834BE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68">
              <a:extLst>
                <a:ext uri="{FF2B5EF4-FFF2-40B4-BE49-F238E27FC236}">
                  <a16:creationId xmlns:a16="http://schemas.microsoft.com/office/drawing/2014/main" xmlns="" id="{E68410D4-6ED4-4651-8543-78B0AB57A2C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69">
              <a:extLst>
                <a:ext uri="{FF2B5EF4-FFF2-40B4-BE49-F238E27FC236}">
                  <a16:creationId xmlns:a16="http://schemas.microsoft.com/office/drawing/2014/main" xmlns="" id="{BB356FF6-7153-4AE8-904C-8535363AA8F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70">
              <a:extLst>
                <a:ext uri="{FF2B5EF4-FFF2-40B4-BE49-F238E27FC236}">
                  <a16:creationId xmlns:a16="http://schemas.microsoft.com/office/drawing/2014/main" xmlns="" id="{D9CD9700-C2DA-4CCD-8700-D763281E4CE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71">
              <a:extLst>
                <a:ext uri="{FF2B5EF4-FFF2-40B4-BE49-F238E27FC236}">
                  <a16:creationId xmlns:a16="http://schemas.microsoft.com/office/drawing/2014/main" xmlns="" id="{6CC97770-31D6-46F7-9608-9D96AEF4A15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72">
              <a:extLst>
                <a:ext uri="{FF2B5EF4-FFF2-40B4-BE49-F238E27FC236}">
                  <a16:creationId xmlns:a16="http://schemas.microsoft.com/office/drawing/2014/main" xmlns="" id="{1F6A0344-12D8-457F-B2C4-BF6ABC3F97C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73">
              <a:extLst>
                <a:ext uri="{FF2B5EF4-FFF2-40B4-BE49-F238E27FC236}">
                  <a16:creationId xmlns:a16="http://schemas.microsoft.com/office/drawing/2014/main" xmlns="" id="{A659A3FC-205E-41C5-90D8-2909635C664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74">
              <a:extLst>
                <a:ext uri="{FF2B5EF4-FFF2-40B4-BE49-F238E27FC236}">
                  <a16:creationId xmlns:a16="http://schemas.microsoft.com/office/drawing/2014/main" xmlns="" id="{EF5898F8-F274-4A71-ABC2-9727884523D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75">
              <a:extLst>
                <a:ext uri="{FF2B5EF4-FFF2-40B4-BE49-F238E27FC236}">
                  <a16:creationId xmlns:a16="http://schemas.microsoft.com/office/drawing/2014/main" xmlns="" id="{A337719B-635F-4455-A8E8-6983D9B3DE8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77">
              <a:extLst>
                <a:ext uri="{FF2B5EF4-FFF2-40B4-BE49-F238E27FC236}">
                  <a16:creationId xmlns:a16="http://schemas.microsoft.com/office/drawing/2014/main" xmlns="" id="{665D8F7B-6125-4923-82FD-4541506B661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85">
              <a:extLst>
                <a:ext uri="{FF2B5EF4-FFF2-40B4-BE49-F238E27FC236}">
                  <a16:creationId xmlns:a16="http://schemas.microsoft.com/office/drawing/2014/main" xmlns="" id="{AEBBE398-C737-4798-92D3-68B6928A9B6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87">
              <a:extLst>
                <a:ext uri="{FF2B5EF4-FFF2-40B4-BE49-F238E27FC236}">
                  <a16:creationId xmlns:a16="http://schemas.microsoft.com/office/drawing/2014/main" xmlns="" id="{F3116C15-246C-412A-B5A8-DC7E056EC88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88">
              <a:extLst>
                <a:ext uri="{FF2B5EF4-FFF2-40B4-BE49-F238E27FC236}">
                  <a16:creationId xmlns:a16="http://schemas.microsoft.com/office/drawing/2014/main" xmlns="" id="{F9FA8A4C-F799-47E7-85C8-4DA109A003A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932414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xmlns="" id="{9022F29A-1274-3933-7902-0D8DFDC1D652}"/>
              </a:ext>
            </a:extLst>
          </p:cNvPr>
          <p:cNvSpPr>
            <a:spLocks noGrp="1"/>
          </p:cNvSpPr>
          <p:nvPr>
            <p:ph sz="half" idx="1"/>
          </p:nvPr>
        </p:nvSpPr>
        <p:spPr>
          <a:xfrm>
            <a:off x="5998465" y="1737360"/>
            <a:ext cx="4370832" cy="5120640"/>
          </a:xfrm>
        </p:spPr>
        <p:txBody>
          <a:bodyPr vert="horz" lIns="91440" tIns="45720" rIns="91440" bIns="45720" rtlCol="0" anchor="t">
            <a:normAutofit/>
          </a:bodyPr>
          <a:lstStyle/>
          <a:p>
            <a:r>
              <a:rPr lang="hr-HR" dirty="0" smtClean="0"/>
              <a:t>Odabrala </a:t>
            </a:r>
            <a:r>
              <a:rPr lang="hr-HR" dirty="0" smtClean="0"/>
              <a:t>sam</a:t>
            </a:r>
            <a:r>
              <a:rPr lang="hr-HR" dirty="0"/>
              <a:t> </a:t>
            </a:r>
            <a:r>
              <a:rPr lang="hr-HR" dirty="0" smtClean="0"/>
              <a:t>naslovnu fotografiju </a:t>
            </a:r>
            <a:r>
              <a:rPr lang="hr-HR" i="1" dirty="0" smtClean="0"/>
              <a:t>Priča iz Vukovara</a:t>
            </a:r>
            <a:r>
              <a:rPr lang="hr-HR" dirty="0" smtClean="0"/>
              <a:t>, </a:t>
            </a:r>
            <a:r>
              <a:rPr lang="hr-HR" dirty="0"/>
              <a:t>zato što prikazuje sadržaj koji prati djelo. </a:t>
            </a:r>
            <a:r>
              <a:rPr lang="hr-HR" dirty="0" smtClean="0"/>
              <a:t>Fotografija</a:t>
            </a:r>
            <a:r>
              <a:rPr lang="hr-HR" dirty="0" smtClean="0"/>
              <a:t> prikazuje uništeni dvorac </a:t>
            </a:r>
            <a:r>
              <a:rPr lang="hr-HR" dirty="0" err="1" smtClean="0"/>
              <a:t>Eltz</a:t>
            </a:r>
            <a:r>
              <a:rPr lang="hr-HR" dirty="0" smtClean="0"/>
              <a:t>, </a:t>
            </a:r>
            <a:r>
              <a:rPr lang="hr-HR" dirty="0"/>
              <a:t>stablo koje nema </a:t>
            </a:r>
            <a:r>
              <a:rPr lang="hr-HR" dirty="0" smtClean="0"/>
              <a:t>e </a:t>
            </a:r>
            <a:r>
              <a:rPr lang="hr-HR" dirty="0"/>
              <a:t>živosti, samo </a:t>
            </a:r>
            <a:r>
              <a:rPr lang="hr-HR" dirty="0" smtClean="0"/>
              <a:t>ogoljene </a:t>
            </a:r>
            <a:r>
              <a:rPr lang="hr-HR" dirty="0" smtClean="0"/>
              <a:t>grane </a:t>
            </a:r>
            <a:r>
              <a:rPr lang="hr-HR" dirty="0"/>
              <a:t>bez listova i grančica. </a:t>
            </a:r>
            <a:endParaRPr lang="hr-HR" dirty="0" smtClean="0"/>
          </a:p>
          <a:p>
            <a:pPr marL="0" indent="0">
              <a:buNone/>
            </a:pPr>
            <a:endParaRPr lang="hr-HR" dirty="0" smtClean="0"/>
          </a:p>
          <a:p>
            <a:pPr marL="0" indent="0">
              <a:buNone/>
            </a:pPr>
            <a:endParaRPr lang="hr-HR" dirty="0"/>
          </a:p>
          <a:p>
            <a:pPr marL="0" indent="0">
              <a:buNone/>
            </a:pPr>
            <a:r>
              <a:rPr lang="hr-HR" dirty="0" smtClean="0"/>
              <a:t>                                                    </a:t>
            </a:r>
            <a:r>
              <a:rPr lang="hr-HR" sz="1800" dirty="0" smtClean="0"/>
              <a:t>H.V.</a:t>
            </a:r>
            <a:endParaRPr lang="hr-HR" sz="1800" dirty="0"/>
          </a:p>
        </p:txBody>
      </p:sp>
      <p:pic>
        <p:nvPicPr>
          <p:cNvPr id="5" name="Slika 5" descr="Slika na kojoj se prikazuje tekst&#10;&#10;Opis je automatski generiran">
            <a:extLst>
              <a:ext uri="{FF2B5EF4-FFF2-40B4-BE49-F238E27FC236}">
                <a16:creationId xmlns:a16="http://schemas.microsoft.com/office/drawing/2014/main" xmlns="" id="{BE849ACA-7406-EC14-CF35-F5DFCDD7110F}"/>
              </a:ext>
            </a:extLst>
          </p:cNvPr>
          <p:cNvPicPr>
            <a:picLocks noGrp="1" noChangeAspect="1"/>
          </p:cNvPicPr>
          <p:nvPr>
            <p:ph sz="half" idx="2"/>
          </p:nvPr>
        </p:nvPicPr>
        <p:blipFill>
          <a:blip r:embed="rId2"/>
          <a:stretch>
            <a:fillRect/>
          </a:stretch>
        </p:blipFill>
        <p:spPr>
          <a:xfrm>
            <a:off x="1161288" y="868680"/>
            <a:ext cx="3831335" cy="5331043"/>
          </a:xfrm>
        </p:spPr>
      </p:pic>
    </p:spTree>
    <p:extLst>
      <p:ext uri="{BB962C8B-B14F-4D97-AF65-F5344CB8AC3E}">
        <p14:creationId xmlns:p14="http://schemas.microsoft.com/office/powerpoint/2010/main" val="1934678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92D431-690A-A0BF-D606-1BD4A013359A}"/>
              </a:ext>
            </a:extLst>
          </p:cNvPr>
          <p:cNvSpPr>
            <a:spLocks noGrp="1"/>
          </p:cNvSpPr>
          <p:nvPr>
            <p:ph type="title"/>
          </p:nvPr>
        </p:nvSpPr>
        <p:spPr/>
        <p:txBody>
          <a:bodyPr/>
          <a:lstStyle/>
          <a:p>
            <a:r>
              <a:rPr lang="en-US" err="1"/>
              <a:t>Posljednje</a:t>
            </a:r>
            <a:r>
              <a:rPr lang="en-US"/>
              <a:t> </a:t>
            </a:r>
            <a:r>
              <a:rPr lang="en-US" err="1"/>
              <a:t>izvješće</a:t>
            </a:r>
            <a:r>
              <a:rPr lang="en-US"/>
              <a:t> </a:t>
            </a:r>
            <a:r>
              <a:rPr lang="en-US" err="1"/>
              <a:t>Siniše</a:t>
            </a:r>
            <a:r>
              <a:rPr lang="en-US"/>
              <a:t> </a:t>
            </a:r>
            <a:r>
              <a:rPr lang="en-US" err="1"/>
              <a:t>Glavaševića</a:t>
            </a:r>
            <a:r>
              <a:rPr lang="en-US"/>
              <a:t> </a:t>
            </a:r>
            <a:r>
              <a:rPr lang="en-US" err="1"/>
              <a:t>iz</a:t>
            </a:r>
            <a:r>
              <a:rPr lang="en-US"/>
              <a:t> </a:t>
            </a:r>
            <a:r>
              <a:rPr lang="en-US" err="1"/>
              <a:t>opkoljenoga</a:t>
            </a:r>
            <a:r>
              <a:rPr lang="en-US"/>
              <a:t> </a:t>
            </a:r>
            <a:r>
              <a:rPr lang="en-US" err="1"/>
              <a:t>Vukovara</a:t>
            </a:r>
            <a:r>
              <a:rPr lang="en-US"/>
              <a:t> </a:t>
            </a:r>
          </a:p>
        </p:txBody>
      </p:sp>
      <p:sp>
        <p:nvSpPr>
          <p:cNvPr id="3" name="Content Placeholder 2">
            <a:extLst>
              <a:ext uri="{FF2B5EF4-FFF2-40B4-BE49-F238E27FC236}">
                <a16:creationId xmlns:a16="http://schemas.microsoft.com/office/drawing/2014/main" xmlns="" id="{9278C73B-4F5C-0EB6-CB33-3372E64DAEEE}"/>
              </a:ext>
            </a:extLst>
          </p:cNvPr>
          <p:cNvSpPr>
            <a:spLocks noGrp="1"/>
          </p:cNvSpPr>
          <p:nvPr>
            <p:ph idx="1"/>
          </p:nvPr>
        </p:nvSpPr>
        <p:spPr/>
        <p:txBody>
          <a:bodyPr vert="horz" lIns="91440" tIns="45720" rIns="91440" bIns="45720" rtlCol="0" anchor="t">
            <a:normAutofit/>
          </a:bodyPr>
          <a:lstStyle/>
          <a:p>
            <a:pPr marL="0" indent="0">
              <a:buNone/>
            </a:pPr>
            <a:r>
              <a:rPr lang="en-US" dirty="0" err="1">
                <a:latin typeface="Times New Roman"/>
                <a:cs typeface="Times New Roman"/>
              </a:rPr>
              <a:t>Poveznica</a:t>
            </a:r>
            <a:r>
              <a:rPr lang="en-US" dirty="0">
                <a:latin typeface="Times New Roman"/>
                <a:cs typeface="Times New Roman"/>
              </a:rPr>
              <a:t> </a:t>
            </a:r>
            <a:r>
              <a:rPr lang="en-US" dirty="0" err="1">
                <a:latin typeface="Times New Roman"/>
                <a:cs typeface="Times New Roman"/>
              </a:rPr>
              <a:t>za</a:t>
            </a:r>
            <a:r>
              <a:rPr lang="en-US" dirty="0">
                <a:latin typeface="Times New Roman"/>
                <a:cs typeface="Times New Roman"/>
              </a:rPr>
              <a:t> </a:t>
            </a:r>
            <a:r>
              <a:rPr lang="en-US" dirty="0" smtClean="0">
                <a:latin typeface="Times New Roman"/>
                <a:cs typeface="Times New Roman"/>
              </a:rPr>
              <a:t>vi</a:t>
            </a:r>
            <a:r>
              <a:rPr lang="hr-HR" dirty="0" smtClean="0">
                <a:latin typeface="Times New Roman"/>
                <a:cs typeface="Times New Roman"/>
              </a:rPr>
              <a:t>d</a:t>
            </a:r>
            <a:r>
              <a:rPr lang="en-US" dirty="0" err="1" smtClean="0">
                <a:latin typeface="Times New Roman"/>
                <a:cs typeface="Times New Roman"/>
              </a:rPr>
              <a:t>eozapis</a:t>
            </a:r>
            <a:r>
              <a:rPr lang="en-US" dirty="0">
                <a:latin typeface="Times New Roman"/>
                <a:cs typeface="Times New Roman"/>
              </a:rPr>
              <a:t> </a:t>
            </a:r>
          </a:p>
          <a:p>
            <a:pPr marL="0" indent="0">
              <a:buClr>
                <a:srgbClr val="C3B2A7"/>
              </a:buClr>
              <a:buNone/>
            </a:pPr>
            <a:r>
              <a:rPr lang="en-US" dirty="0" smtClean="0">
                <a:hlinkClick r:id="rId2"/>
              </a:rPr>
              <a:t>https</a:t>
            </a:r>
            <a:r>
              <a:rPr lang="en-US" dirty="0">
                <a:hlinkClick r:id="rId2"/>
              </a:rPr>
              <a:t>://youtu.be/GnbLC1xZFxA</a:t>
            </a:r>
          </a:p>
          <a:p>
            <a:pPr>
              <a:buClr>
                <a:srgbClr val="C3B2A7"/>
              </a:buClr>
            </a:pPr>
            <a:r>
              <a:rPr lang="en-US" sz="2800" i="1" dirty="0" err="1">
                <a:latin typeface="Modern Love"/>
                <a:ea typeface="+mn-lt"/>
                <a:cs typeface="+mn-lt"/>
              </a:rPr>
              <a:t>Priče</a:t>
            </a:r>
            <a:r>
              <a:rPr lang="en-US" sz="2800" i="1" dirty="0">
                <a:latin typeface="Modern Love"/>
                <a:ea typeface="+mn-lt"/>
                <a:cs typeface="+mn-lt"/>
              </a:rPr>
              <a:t> </a:t>
            </a:r>
            <a:r>
              <a:rPr lang="en-US" sz="2800" i="1" dirty="0" err="1">
                <a:latin typeface="Modern Love"/>
                <a:ea typeface="+mn-lt"/>
                <a:cs typeface="+mn-lt"/>
              </a:rPr>
              <a:t>iz</a:t>
            </a:r>
            <a:r>
              <a:rPr lang="en-US" sz="2800" i="1" dirty="0">
                <a:latin typeface="Modern Love"/>
                <a:ea typeface="+mn-lt"/>
                <a:cs typeface="+mn-lt"/>
              </a:rPr>
              <a:t> </a:t>
            </a:r>
            <a:r>
              <a:rPr lang="en-US" sz="2800" i="1" dirty="0" err="1">
                <a:latin typeface="Modern Love"/>
                <a:ea typeface="+mn-lt"/>
                <a:cs typeface="+mn-lt"/>
              </a:rPr>
              <a:t>Vukovara</a:t>
            </a:r>
            <a:r>
              <a:rPr lang="en-US" sz="2800" dirty="0">
                <a:latin typeface="Modern Love"/>
                <a:ea typeface="+mn-lt"/>
                <a:cs typeface="+mn-lt"/>
              </a:rPr>
              <a:t> </a:t>
            </a:r>
            <a:r>
              <a:rPr lang="en-US" sz="2800" dirty="0" err="1">
                <a:latin typeface="Modern Love"/>
                <a:ea typeface="+mn-lt"/>
                <a:cs typeface="+mn-lt"/>
              </a:rPr>
              <a:t>nastale</a:t>
            </a:r>
            <a:r>
              <a:rPr lang="en-US" sz="2800" dirty="0">
                <a:latin typeface="Modern Love"/>
                <a:ea typeface="+mn-lt"/>
                <a:cs typeface="+mn-lt"/>
              </a:rPr>
              <a:t> </a:t>
            </a:r>
            <a:r>
              <a:rPr lang="en-US" sz="2800" dirty="0" err="1">
                <a:latin typeface="Modern Love"/>
                <a:ea typeface="+mn-lt"/>
                <a:cs typeface="+mn-lt"/>
              </a:rPr>
              <a:t>su</a:t>
            </a:r>
            <a:r>
              <a:rPr lang="en-US" sz="2800" dirty="0">
                <a:latin typeface="Modern Love"/>
                <a:ea typeface="+mn-lt"/>
                <a:cs typeface="+mn-lt"/>
              </a:rPr>
              <a:t>...</a:t>
            </a:r>
          </a:p>
          <a:p>
            <a:pPr marL="0" indent="0">
              <a:buClr>
                <a:srgbClr val="C3B2A7"/>
              </a:buClr>
              <a:buNone/>
            </a:pPr>
            <a:r>
              <a:rPr lang="hr-HR" sz="2400" dirty="0">
                <a:latin typeface="Times New Roman"/>
                <a:ea typeface="+mn-lt"/>
                <a:cs typeface="+mn-lt"/>
              </a:rPr>
              <a:t>… u ratnom vremenu, u ruševinama opkoljenoga grada heroja, grada  zarobljenih i umornih ljudi; tužnih, ljudi bez nade.  </a:t>
            </a:r>
            <a:r>
              <a:rPr lang="hr-HR" sz="2400" dirty="0" smtClean="0">
                <a:latin typeface="Times New Roman"/>
                <a:ea typeface="+mn-lt"/>
                <a:cs typeface="+mn-lt"/>
              </a:rPr>
              <a:t>    </a:t>
            </a:r>
            <a:r>
              <a:rPr lang="hr-HR" sz="1800" dirty="0" smtClean="0">
                <a:latin typeface="Times New Roman"/>
                <a:ea typeface="+mn-lt"/>
                <a:cs typeface="+mn-lt"/>
              </a:rPr>
              <a:t> </a:t>
            </a:r>
            <a:r>
              <a:rPr lang="hr-HR" sz="1800" dirty="0">
                <a:latin typeface="Times New Roman"/>
                <a:ea typeface="+mn-lt"/>
                <a:cs typeface="+mn-lt"/>
              </a:rPr>
              <a:t>- </a:t>
            </a:r>
            <a:r>
              <a:rPr lang="hr-HR" sz="1800" dirty="0" smtClean="0">
                <a:latin typeface="Times New Roman"/>
                <a:ea typeface="+mn-lt"/>
                <a:cs typeface="+mn-lt"/>
              </a:rPr>
              <a:t>R.B. </a:t>
            </a:r>
            <a:r>
              <a:rPr lang="hr-HR" sz="1800" dirty="0">
                <a:latin typeface="Times New Roman"/>
                <a:ea typeface="+mn-lt"/>
                <a:cs typeface="+mn-lt"/>
              </a:rPr>
              <a:t>i </a:t>
            </a:r>
            <a:r>
              <a:rPr lang="hr-HR" sz="1800" dirty="0" smtClean="0">
                <a:latin typeface="Times New Roman"/>
                <a:ea typeface="+mn-lt"/>
                <a:cs typeface="+mn-lt"/>
              </a:rPr>
              <a:t>B.G.</a:t>
            </a:r>
            <a:endParaRPr lang="en-US" sz="1800" dirty="0">
              <a:latin typeface="Times New Roman"/>
              <a:ea typeface="+mn-lt"/>
              <a:cs typeface="+mn-lt"/>
            </a:endParaRPr>
          </a:p>
          <a:p>
            <a:pPr>
              <a:buClr>
                <a:srgbClr val="C3B2A7"/>
              </a:buClr>
            </a:pPr>
            <a:endParaRPr lang="en-US" sz="2400" dirty="0">
              <a:latin typeface="Modern Love"/>
            </a:endParaRPr>
          </a:p>
        </p:txBody>
      </p:sp>
    </p:spTree>
    <p:extLst>
      <p:ext uri="{BB962C8B-B14F-4D97-AF65-F5344CB8AC3E}">
        <p14:creationId xmlns:p14="http://schemas.microsoft.com/office/powerpoint/2010/main" val="1037269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F622A2-6C83-461B-D218-769F5B52E855}"/>
              </a:ext>
            </a:extLst>
          </p:cNvPr>
          <p:cNvSpPr>
            <a:spLocks noGrp="1"/>
          </p:cNvSpPr>
          <p:nvPr>
            <p:ph type="title"/>
          </p:nvPr>
        </p:nvSpPr>
        <p:spPr>
          <a:xfrm>
            <a:off x="1069848" y="502920"/>
            <a:ext cx="9634011" cy="905487"/>
          </a:xfrm>
        </p:spPr>
        <p:txBody>
          <a:bodyPr/>
          <a:lstStyle/>
          <a:p>
            <a:r>
              <a:rPr lang="en-US" dirty="0"/>
              <a:t> </a:t>
            </a:r>
            <a:r>
              <a:rPr lang="en-US" sz="2800" b="1" i="1" dirty="0" err="1" smtClean="0"/>
              <a:t>Prič</a:t>
            </a:r>
            <a:r>
              <a:rPr lang="hr-HR" sz="2800" b="1" i="1" dirty="0" smtClean="0"/>
              <a:t>e</a:t>
            </a:r>
            <a:r>
              <a:rPr lang="en-US" sz="2800" b="1" i="1" dirty="0" smtClean="0"/>
              <a:t> </a:t>
            </a:r>
            <a:r>
              <a:rPr lang="en-US" sz="2800" b="1" i="1" dirty="0" err="1"/>
              <a:t>iz</a:t>
            </a:r>
            <a:r>
              <a:rPr lang="en-US" sz="2800" b="1" i="1" dirty="0"/>
              <a:t> </a:t>
            </a:r>
            <a:r>
              <a:rPr lang="en-US" sz="2800" b="1" i="1" dirty="0" err="1"/>
              <a:t>Vukovara</a:t>
            </a:r>
            <a:r>
              <a:rPr lang="en-US" sz="2800" b="1" i="1" dirty="0"/>
              <a:t> </a:t>
            </a:r>
            <a:r>
              <a:rPr lang="en-US" sz="2800" dirty="0"/>
              <a:t>u </a:t>
            </a:r>
            <a:r>
              <a:rPr lang="en-US" sz="2800" dirty="0" err="1"/>
              <a:t>meni</a:t>
            </a:r>
            <a:r>
              <a:rPr lang="en-US" sz="2800" dirty="0"/>
              <a:t> </a:t>
            </a:r>
            <a:r>
              <a:rPr lang="en-US" sz="2800" dirty="0" err="1"/>
              <a:t>su</a:t>
            </a:r>
            <a:r>
              <a:rPr lang="en-US" sz="2800" dirty="0"/>
              <a:t> </a:t>
            </a:r>
            <a:r>
              <a:rPr lang="en-US" sz="2800" dirty="0" err="1"/>
              <a:t>pobudile</a:t>
            </a:r>
            <a:r>
              <a:rPr lang="en-US" sz="2800" dirty="0"/>
              <a:t>...</a:t>
            </a:r>
          </a:p>
        </p:txBody>
      </p:sp>
      <p:sp>
        <p:nvSpPr>
          <p:cNvPr id="3" name="Content Placeholder 2">
            <a:extLst>
              <a:ext uri="{FF2B5EF4-FFF2-40B4-BE49-F238E27FC236}">
                <a16:creationId xmlns:a16="http://schemas.microsoft.com/office/drawing/2014/main" xmlns="" id="{FB2DFD01-B7FE-160B-9B5F-702FB89478D0}"/>
              </a:ext>
            </a:extLst>
          </p:cNvPr>
          <p:cNvSpPr>
            <a:spLocks noGrp="1"/>
          </p:cNvSpPr>
          <p:nvPr>
            <p:ph idx="1"/>
          </p:nvPr>
        </p:nvSpPr>
        <p:spPr>
          <a:xfrm>
            <a:off x="1069848" y="1532597"/>
            <a:ext cx="9634011" cy="5070942"/>
          </a:xfrm>
        </p:spPr>
        <p:txBody>
          <a:bodyPr vert="horz" lIns="91440" tIns="45720" rIns="91440" bIns="45720" rtlCol="0" anchor="t">
            <a:normAutofit/>
          </a:bodyPr>
          <a:lstStyle/>
          <a:p>
            <a:pPr marL="0" indent="0">
              <a:buNone/>
            </a:pPr>
            <a:r>
              <a:rPr lang="hr-HR" dirty="0" smtClean="0">
                <a:latin typeface="Times New Roman"/>
                <a:cs typeface="Times New Roman"/>
              </a:rPr>
              <a:t> </a:t>
            </a:r>
            <a:r>
              <a:rPr lang="en-US" dirty="0" smtClean="0">
                <a:latin typeface="Times New Roman"/>
                <a:cs typeface="Times New Roman"/>
              </a:rPr>
              <a:t>...</a:t>
            </a:r>
            <a:r>
              <a:rPr lang="en-US" dirty="0" err="1">
                <a:latin typeface="Times New Roman"/>
                <a:cs typeface="Times New Roman"/>
              </a:rPr>
              <a:t>svijest</a:t>
            </a:r>
            <a:r>
              <a:rPr lang="en-US" dirty="0">
                <a:latin typeface="Times New Roman"/>
                <a:cs typeface="Times New Roman"/>
              </a:rPr>
              <a:t> o tome </a:t>
            </a:r>
            <a:r>
              <a:rPr lang="en-US" dirty="0" err="1">
                <a:latin typeface="Times New Roman"/>
                <a:cs typeface="Times New Roman"/>
              </a:rPr>
              <a:t>što</a:t>
            </a:r>
            <a:r>
              <a:rPr lang="en-US" dirty="0">
                <a:latin typeface="Times New Roman"/>
                <a:cs typeface="Times New Roman"/>
              </a:rPr>
              <a:t> se </a:t>
            </a:r>
            <a:r>
              <a:rPr lang="en-US" dirty="0" err="1">
                <a:latin typeface="Times New Roman"/>
                <a:cs typeface="Times New Roman"/>
              </a:rPr>
              <a:t>događalo</a:t>
            </a:r>
            <a:r>
              <a:rPr lang="en-US" dirty="0">
                <a:latin typeface="Times New Roman"/>
                <a:cs typeface="Times New Roman"/>
              </a:rPr>
              <a:t> u </a:t>
            </a:r>
            <a:r>
              <a:rPr lang="en-US" dirty="0" err="1">
                <a:latin typeface="Times New Roman"/>
                <a:cs typeface="Times New Roman"/>
              </a:rPr>
              <a:t>prošlosti</a:t>
            </a:r>
            <a:r>
              <a:rPr lang="en-US" dirty="0">
                <a:latin typeface="Times New Roman"/>
                <a:cs typeface="Times New Roman"/>
              </a:rPr>
              <a:t>. – </a:t>
            </a:r>
            <a:r>
              <a:rPr lang="hr-HR" dirty="0" smtClean="0">
                <a:latin typeface="Times New Roman"/>
                <a:cs typeface="Times New Roman"/>
              </a:rPr>
              <a:t>D.B.</a:t>
            </a:r>
            <a:endParaRPr lang="hr-HR" dirty="0">
              <a:latin typeface="Times New Roman"/>
              <a:cs typeface="Times New Roman"/>
            </a:endParaRPr>
          </a:p>
          <a:p>
            <a:pPr marL="0" indent="0">
              <a:buNone/>
            </a:pPr>
            <a:r>
              <a:rPr lang="hr-HR" dirty="0">
                <a:latin typeface="Times New Roman"/>
                <a:cs typeface="Times New Roman"/>
              </a:rPr>
              <a:t>                               … tugu i žaljenje zbog ljudi koji su spremni učiniti takvo zlo. </a:t>
            </a:r>
            <a:r>
              <a:rPr lang="hr-HR" dirty="0" smtClean="0">
                <a:latin typeface="Times New Roman"/>
                <a:cs typeface="Times New Roman"/>
              </a:rPr>
              <a:t>– R.M.M.</a:t>
            </a:r>
            <a:endParaRPr lang="en-US" dirty="0">
              <a:latin typeface="Times New Roman"/>
              <a:cs typeface="Times New Roman"/>
            </a:endParaRPr>
          </a:p>
          <a:p>
            <a:pPr marL="0" indent="0">
              <a:buNone/>
            </a:pPr>
            <a:r>
              <a:rPr lang="hr-HR" dirty="0" smtClean="0">
                <a:latin typeface="Times New Roman"/>
                <a:cs typeface="Times New Roman"/>
              </a:rPr>
              <a:t>   </a:t>
            </a:r>
            <a:r>
              <a:rPr lang="en-US" dirty="0" smtClean="0">
                <a:latin typeface="Times New Roman"/>
                <a:cs typeface="Times New Roman"/>
              </a:rPr>
              <a:t>...</a:t>
            </a:r>
            <a:r>
              <a:rPr lang="en-US" dirty="0" err="1">
                <a:latin typeface="Times New Roman"/>
                <a:cs typeface="Times New Roman"/>
              </a:rPr>
              <a:t>osjećaj</a:t>
            </a:r>
            <a:r>
              <a:rPr lang="en-US" dirty="0">
                <a:latin typeface="Times New Roman"/>
                <a:cs typeface="Times New Roman"/>
              </a:rPr>
              <a:t> </a:t>
            </a:r>
            <a:r>
              <a:rPr lang="en-US" dirty="0" err="1">
                <a:latin typeface="Times New Roman"/>
                <a:cs typeface="Times New Roman"/>
              </a:rPr>
              <a:t>tuge</a:t>
            </a:r>
            <a:r>
              <a:rPr lang="en-US" dirty="0">
                <a:latin typeface="Times New Roman"/>
                <a:cs typeface="Times New Roman"/>
              </a:rPr>
              <a:t>.  - </a:t>
            </a:r>
            <a:r>
              <a:rPr lang="en-US" dirty="0" smtClean="0">
                <a:latin typeface="Times New Roman"/>
                <a:cs typeface="Times New Roman"/>
              </a:rPr>
              <a:t>J</a:t>
            </a:r>
            <a:r>
              <a:rPr lang="hr-HR" dirty="0" smtClean="0">
                <a:latin typeface="Times New Roman"/>
                <a:cs typeface="Times New Roman"/>
              </a:rPr>
              <a:t>. P.</a:t>
            </a:r>
            <a:r>
              <a:rPr lang="en-US" dirty="0" smtClean="0">
                <a:latin typeface="Times New Roman"/>
                <a:cs typeface="Times New Roman"/>
              </a:rPr>
              <a:t> </a:t>
            </a:r>
            <a:r>
              <a:rPr lang="en-US" dirty="0">
                <a:latin typeface="Times New Roman"/>
                <a:cs typeface="Times New Roman"/>
              </a:rPr>
              <a:t>                          ...</a:t>
            </a:r>
            <a:r>
              <a:rPr lang="en-US" dirty="0" err="1">
                <a:latin typeface="Times New Roman"/>
                <a:cs typeface="Times New Roman"/>
              </a:rPr>
              <a:t>ljutnju</a:t>
            </a:r>
            <a:r>
              <a:rPr lang="en-US" dirty="0">
                <a:latin typeface="Times New Roman"/>
                <a:cs typeface="Times New Roman"/>
              </a:rPr>
              <a:t> </a:t>
            </a:r>
            <a:r>
              <a:rPr lang="en-US" dirty="0" err="1">
                <a:latin typeface="Times New Roman"/>
                <a:cs typeface="Times New Roman"/>
              </a:rPr>
              <a:t>i</a:t>
            </a:r>
            <a:r>
              <a:rPr lang="en-US" dirty="0">
                <a:latin typeface="Times New Roman"/>
                <a:cs typeface="Times New Roman"/>
              </a:rPr>
              <a:t> </a:t>
            </a:r>
            <a:r>
              <a:rPr lang="en-US" dirty="0" err="1">
                <a:latin typeface="Times New Roman"/>
                <a:cs typeface="Times New Roman"/>
              </a:rPr>
              <a:t>nepravdu</a:t>
            </a:r>
            <a:r>
              <a:rPr lang="en-US" dirty="0">
                <a:latin typeface="Times New Roman"/>
                <a:cs typeface="Times New Roman"/>
              </a:rPr>
              <a:t>.  - </a:t>
            </a:r>
            <a:r>
              <a:rPr lang="hr-HR" dirty="0" smtClean="0">
                <a:latin typeface="Times New Roman"/>
                <a:cs typeface="Times New Roman"/>
              </a:rPr>
              <a:t>H.V.</a:t>
            </a:r>
            <a:r>
              <a:rPr lang="en-US" dirty="0">
                <a:latin typeface="Times New Roman"/>
                <a:cs typeface="Times New Roman"/>
              </a:rPr>
              <a:t>                          </a:t>
            </a:r>
            <a:endParaRPr lang="hr-HR" dirty="0" smtClean="0">
              <a:latin typeface="Times New Roman"/>
              <a:cs typeface="Times New Roman"/>
            </a:endParaRPr>
          </a:p>
          <a:p>
            <a:pPr marL="0" indent="0">
              <a:buNone/>
            </a:pPr>
            <a:r>
              <a:rPr lang="en-US" dirty="0">
                <a:latin typeface="Times New Roman"/>
                <a:cs typeface="Times New Roman"/>
              </a:rPr>
              <a:t>  … </a:t>
            </a:r>
            <a:r>
              <a:rPr lang="en-US" dirty="0" err="1">
                <a:latin typeface="Times New Roman"/>
                <a:cs typeface="Times New Roman"/>
              </a:rPr>
              <a:t>žalost</a:t>
            </a:r>
            <a:r>
              <a:rPr lang="en-US" dirty="0">
                <a:latin typeface="Times New Roman"/>
                <a:cs typeface="Times New Roman"/>
              </a:rPr>
              <a:t>, </a:t>
            </a:r>
            <a:r>
              <a:rPr lang="en-US" dirty="0" err="1">
                <a:latin typeface="Times New Roman"/>
                <a:cs typeface="Times New Roman"/>
              </a:rPr>
              <a:t>tugu</a:t>
            </a:r>
            <a:r>
              <a:rPr lang="en-US" dirty="0">
                <a:latin typeface="Times New Roman"/>
                <a:cs typeface="Times New Roman"/>
              </a:rPr>
              <a:t>, </a:t>
            </a:r>
            <a:r>
              <a:rPr lang="en-US" dirty="0" err="1">
                <a:latin typeface="Times New Roman"/>
                <a:cs typeface="Times New Roman"/>
              </a:rPr>
              <a:t>nemir</a:t>
            </a:r>
            <a:r>
              <a:rPr lang="en-US" dirty="0">
                <a:latin typeface="Times New Roman"/>
                <a:cs typeface="Times New Roman"/>
              </a:rPr>
              <a:t> u </a:t>
            </a:r>
            <a:r>
              <a:rPr lang="en-US" dirty="0" err="1">
                <a:latin typeface="Times New Roman"/>
                <a:cs typeface="Times New Roman"/>
              </a:rPr>
              <a:t>duši</a:t>
            </a:r>
            <a:r>
              <a:rPr lang="en-US" dirty="0">
                <a:latin typeface="Times New Roman"/>
                <a:cs typeface="Times New Roman"/>
              </a:rPr>
              <a:t> </a:t>
            </a:r>
            <a:r>
              <a:rPr lang="en-US" dirty="0" err="1">
                <a:latin typeface="Times New Roman"/>
                <a:cs typeface="Times New Roman"/>
              </a:rPr>
              <a:t>zbog</a:t>
            </a:r>
            <a:r>
              <a:rPr lang="en-US" dirty="0">
                <a:latin typeface="Times New Roman"/>
                <a:cs typeface="Times New Roman"/>
              </a:rPr>
              <a:t> </a:t>
            </a:r>
            <a:r>
              <a:rPr lang="en-US" dirty="0" err="1">
                <a:latin typeface="Times New Roman"/>
                <a:cs typeface="Times New Roman"/>
              </a:rPr>
              <a:t>nevinih</a:t>
            </a:r>
            <a:r>
              <a:rPr lang="en-US" dirty="0">
                <a:latin typeface="Times New Roman"/>
                <a:cs typeface="Times New Roman"/>
              </a:rPr>
              <a:t> </a:t>
            </a:r>
            <a:r>
              <a:rPr lang="en-US" dirty="0" err="1">
                <a:latin typeface="Times New Roman"/>
                <a:cs typeface="Times New Roman"/>
              </a:rPr>
              <a:t>žrtava</a:t>
            </a:r>
            <a:r>
              <a:rPr lang="en-US" dirty="0">
                <a:latin typeface="Times New Roman"/>
                <a:cs typeface="Times New Roman"/>
              </a:rPr>
              <a:t> - </a:t>
            </a:r>
            <a:r>
              <a:rPr lang="en-US" dirty="0" smtClean="0">
                <a:latin typeface="Times New Roman"/>
                <a:cs typeface="Times New Roman"/>
              </a:rPr>
              <a:t>H</a:t>
            </a:r>
            <a:r>
              <a:rPr lang="hr-HR" dirty="0" smtClean="0">
                <a:latin typeface="Times New Roman"/>
                <a:cs typeface="Times New Roman"/>
              </a:rPr>
              <a:t>. R.</a:t>
            </a:r>
            <a:endParaRPr lang="en-US" dirty="0">
              <a:latin typeface="Times New Roman"/>
              <a:cs typeface="Times New Roman"/>
            </a:endParaRPr>
          </a:p>
          <a:p>
            <a:pPr marL="0" indent="0">
              <a:buNone/>
            </a:pPr>
            <a:r>
              <a:rPr lang="hr-HR" dirty="0" smtClean="0">
                <a:latin typeface="Times New Roman"/>
                <a:cs typeface="Times New Roman"/>
              </a:rPr>
              <a:t> </a:t>
            </a:r>
            <a:r>
              <a:rPr lang="en-US" dirty="0" smtClean="0">
                <a:latin typeface="Times New Roman"/>
                <a:cs typeface="Times New Roman"/>
              </a:rPr>
              <a:t>… </a:t>
            </a:r>
            <a:r>
              <a:rPr lang="en-US" dirty="0" err="1">
                <a:latin typeface="Times New Roman"/>
                <a:cs typeface="Times New Roman"/>
              </a:rPr>
              <a:t>tugu</a:t>
            </a:r>
            <a:r>
              <a:rPr lang="en-US" dirty="0">
                <a:latin typeface="Times New Roman"/>
                <a:cs typeface="Times New Roman"/>
              </a:rPr>
              <a:t> </a:t>
            </a:r>
            <a:r>
              <a:rPr lang="en-US" dirty="0" err="1">
                <a:latin typeface="Times New Roman"/>
                <a:cs typeface="Times New Roman"/>
              </a:rPr>
              <a:t>i</a:t>
            </a:r>
            <a:r>
              <a:rPr lang="en-US" dirty="0">
                <a:latin typeface="Times New Roman"/>
                <a:cs typeface="Times New Roman"/>
              </a:rPr>
              <a:t> </a:t>
            </a:r>
            <a:r>
              <a:rPr lang="en-US" dirty="0" err="1">
                <a:latin typeface="Times New Roman"/>
                <a:cs typeface="Times New Roman"/>
              </a:rPr>
              <a:t>empatiju</a:t>
            </a:r>
            <a:r>
              <a:rPr lang="en-US" dirty="0">
                <a:latin typeface="Times New Roman"/>
                <a:cs typeface="Times New Roman"/>
              </a:rPr>
              <a:t> </a:t>
            </a:r>
            <a:r>
              <a:rPr lang="en-US" dirty="0" err="1">
                <a:latin typeface="Times New Roman"/>
                <a:cs typeface="Times New Roman"/>
              </a:rPr>
              <a:t>prema</a:t>
            </a:r>
            <a:r>
              <a:rPr lang="en-US" dirty="0">
                <a:latin typeface="Times New Roman"/>
                <a:cs typeface="Times New Roman"/>
              </a:rPr>
              <a:t> </a:t>
            </a:r>
            <a:r>
              <a:rPr lang="en-US" dirty="0" err="1">
                <a:latin typeface="Times New Roman"/>
                <a:cs typeface="Times New Roman"/>
              </a:rPr>
              <a:t>Vukovarcima</a:t>
            </a:r>
            <a:r>
              <a:rPr lang="en-US" dirty="0">
                <a:latin typeface="Times New Roman"/>
                <a:cs typeface="Times New Roman"/>
              </a:rPr>
              <a:t> – </a:t>
            </a:r>
            <a:r>
              <a:rPr lang="en-US" dirty="0" smtClean="0">
                <a:latin typeface="Times New Roman"/>
                <a:cs typeface="Times New Roman"/>
              </a:rPr>
              <a:t>T</a:t>
            </a:r>
            <a:r>
              <a:rPr lang="hr-HR" dirty="0" smtClean="0">
                <a:latin typeface="Times New Roman"/>
                <a:cs typeface="Times New Roman"/>
              </a:rPr>
              <a:t>.M.</a:t>
            </a:r>
            <a:endParaRPr lang="en-US" dirty="0">
              <a:latin typeface="Times New Roman"/>
              <a:cs typeface="Times New Roman"/>
            </a:endParaRPr>
          </a:p>
          <a:p>
            <a:pPr marL="0" indent="0">
              <a:buNone/>
            </a:pPr>
            <a:r>
              <a:rPr lang="en-US" dirty="0">
                <a:latin typeface="Times New Roman"/>
                <a:cs typeface="Times New Roman"/>
              </a:rPr>
              <a:t>                                             ...</a:t>
            </a:r>
            <a:r>
              <a:rPr lang="en-US" dirty="0" err="1">
                <a:latin typeface="Times New Roman"/>
                <a:cs typeface="Times New Roman"/>
              </a:rPr>
              <a:t>zahvalnost</a:t>
            </a:r>
            <a:r>
              <a:rPr lang="en-US" dirty="0">
                <a:latin typeface="Times New Roman"/>
                <a:cs typeface="Times New Roman"/>
              </a:rPr>
              <a:t> za </a:t>
            </a:r>
            <a:r>
              <a:rPr lang="en-US" dirty="0" err="1">
                <a:latin typeface="Times New Roman"/>
                <a:cs typeface="Times New Roman"/>
              </a:rPr>
              <a:t>slobodnu</a:t>
            </a:r>
            <a:r>
              <a:rPr lang="en-US" dirty="0">
                <a:latin typeface="Times New Roman"/>
                <a:cs typeface="Times New Roman"/>
              </a:rPr>
              <a:t> </a:t>
            </a:r>
            <a:r>
              <a:rPr lang="en-US" dirty="0" err="1">
                <a:latin typeface="Times New Roman"/>
                <a:cs typeface="Times New Roman"/>
              </a:rPr>
              <a:t>domovinu</a:t>
            </a:r>
            <a:r>
              <a:rPr lang="en-US" dirty="0">
                <a:latin typeface="Times New Roman"/>
                <a:cs typeface="Times New Roman"/>
              </a:rPr>
              <a:t> </a:t>
            </a:r>
            <a:r>
              <a:rPr lang="en-US" dirty="0" err="1">
                <a:latin typeface="Times New Roman"/>
                <a:cs typeface="Times New Roman"/>
              </a:rPr>
              <a:t>i</a:t>
            </a:r>
            <a:r>
              <a:rPr lang="en-US" dirty="0">
                <a:latin typeface="Times New Roman"/>
                <a:cs typeface="Times New Roman"/>
              </a:rPr>
              <a:t> </a:t>
            </a:r>
            <a:r>
              <a:rPr lang="en-US" dirty="0" err="1">
                <a:latin typeface="Times New Roman"/>
                <a:cs typeface="Times New Roman"/>
              </a:rPr>
              <a:t>život</a:t>
            </a:r>
            <a:r>
              <a:rPr lang="en-US" dirty="0">
                <a:latin typeface="Times New Roman"/>
                <a:cs typeface="Times New Roman"/>
              </a:rPr>
              <a:t> u </a:t>
            </a:r>
            <a:r>
              <a:rPr lang="en-US" dirty="0" err="1">
                <a:latin typeface="Times New Roman"/>
                <a:cs typeface="Times New Roman"/>
              </a:rPr>
              <a:t>miru</a:t>
            </a:r>
            <a:r>
              <a:rPr lang="en-US" dirty="0">
                <a:latin typeface="Times New Roman"/>
                <a:cs typeface="Times New Roman"/>
              </a:rPr>
              <a:t>  - </a:t>
            </a:r>
            <a:r>
              <a:rPr lang="en-US" dirty="0" smtClean="0">
                <a:latin typeface="Times New Roman"/>
                <a:cs typeface="Times New Roman"/>
              </a:rPr>
              <a:t>F</a:t>
            </a:r>
            <a:r>
              <a:rPr lang="hr-HR" dirty="0" smtClean="0">
                <a:latin typeface="Times New Roman"/>
                <a:cs typeface="Times New Roman"/>
              </a:rPr>
              <a:t>.Č.</a:t>
            </a:r>
            <a:endParaRPr lang="en-US" dirty="0">
              <a:latin typeface="Times New Roman"/>
              <a:cs typeface="Times New Roman"/>
            </a:endParaRPr>
          </a:p>
          <a:p>
            <a:pPr marL="0" indent="0">
              <a:buNone/>
            </a:pPr>
            <a:r>
              <a:rPr lang="hr-HR" dirty="0" smtClean="0">
                <a:latin typeface="Times New Roman"/>
                <a:cs typeface="Times New Roman"/>
              </a:rPr>
              <a:t> </a:t>
            </a:r>
            <a:r>
              <a:rPr lang="en-US" dirty="0" smtClean="0">
                <a:latin typeface="Times New Roman"/>
                <a:cs typeface="Times New Roman"/>
              </a:rPr>
              <a:t>… </a:t>
            </a:r>
            <a:r>
              <a:rPr lang="en-US" dirty="0" err="1">
                <a:latin typeface="Times New Roman"/>
                <a:cs typeface="Times New Roman"/>
              </a:rPr>
              <a:t>znatiželju</a:t>
            </a:r>
            <a:r>
              <a:rPr lang="en-US" dirty="0">
                <a:latin typeface="Times New Roman"/>
                <a:cs typeface="Times New Roman"/>
              </a:rPr>
              <a:t> da </a:t>
            </a:r>
            <a:r>
              <a:rPr lang="en-US" dirty="0" err="1">
                <a:latin typeface="Times New Roman"/>
                <a:cs typeface="Times New Roman"/>
              </a:rPr>
              <a:t>saznam</a:t>
            </a:r>
            <a:r>
              <a:rPr lang="en-US" dirty="0">
                <a:latin typeface="Times New Roman"/>
                <a:cs typeface="Times New Roman"/>
              </a:rPr>
              <a:t> </a:t>
            </a:r>
            <a:r>
              <a:rPr lang="en-US" dirty="0" err="1">
                <a:latin typeface="Times New Roman"/>
                <a:cs typeface="Times New Roman"/>
              </a:rPr>
              <a:t>što</a:t>
            </a:r>
            <a:r>
              <a:rPr lang="en-US" dirty="0">
                <a:latin typeface="Times New Roman"/>
                <a:cs typeface="Times New Roman"/>
              </a:rPr>
              <a:t> se </a:t>
            </a:r>
            <a:r>
              <a:rPr lang="en-US" dirty="0" err="1">
                <a:latin typeface="Times New Roman"/>
                <a:cs typeface="Times New Roman"/>
              </a:rPr>
              <a:t>sve</a:t>
            </a:r>
            <a:r>
              <a:rPr lang="en-US" dirty="0">
                <a:latin typeface="Times New Roman"/>
                <a:cs typeface="Times New Roman"/>
              </a:rPr>
              <a:t> </a:t>
            </a:r>
            <a:r>
              <a:rPr lang="en-US" dirty="0" err="1">
                <a:latin typeface="Times New Roman"/>
                <a:cs typeface="Times New Roman"/>
              </a:rPr>
              <a:t>događalo</a:t>
            </a:r>
            <a:r>
              <a:rPr lang="en-US" dirty="0">
                <a:latin typeface="Times New Roman"/>
                <a:cs typeface="Times New Roman"/>
              </a:rPr>
              <a:t> za </a:t>
            </a:r>
            <a:r>
              <a:rPr lang="en-US" dirty="0" err="1">
                <a:latin typeface="Times New Roman"/>
                <a:cs typeface="Times New Roman"/>
              </a:rPr>
              <a:t>vrijeme</a:t>
            </a:r>
            <a:r>
              <a:rPr lang="en-US" dirty="0">
                <a:latin typeface="Times New Roman"/>
                <a:cs typeface="Times New Roman"/>
              </a:rPr>
              <a:t> </a:t>
            </a:r>
            <a:r>
              <a:rPr lang="en-US" dirty="0" err="1">
                <a:latin typeface="Times New Roman"/>
                <a:cs typeface="Times New Roman"/>
              </a:rPr>
              <a:t>Domovinskoga</a:t>
            </a:r>
            <a:r>
              <a:rPr lang="en-US" dirty="0">
                <a:latin typeface="Times New Roman"/>
                <a:cs typeface="Times New Roman"/>
              </a:rPr>
              <a:t> rata – </a:t>
            </a:r>
            <a:r>
              <a:rPr lang="en-US" dirty="0" smtClean="0">
                <a:latin typeface="Times New Roman"/>
                <a:cs typeface="Times New Roman"/>
              </a:rPr>
              <a:t>D</a:t>
            </a:r>
            <a:r>
              <a:rPr lang="hr-HR" dirty="0" smtClean="0">
                <a:latin typeface="Times New Roman"/>
                <a:cs typeface="Times New Roman"/>
              </a:rPr>
              <a:t>.G.</a:t>
            </a:r>
            <a:endParaRPr lang="en-US" dirty="0">
              <a:latin typeface="Times New Roman"/>
              <a:cs typeface="Times New Roman"/>
            </a:endParaRPr>
          </a:p>
          <a:p>
            <a:pPr marL="0" indent="0">
              <a:buNone/>
            </a:pPr>
            <a:r>
              <a:rPr lang="hr-HR" dirty="0" smtClean="0">
                <a:ea typeface="+mn-lt"/>
                <a:cs typeface="+mn-lt"/>
              </a:rPr>
              <a:t> … </a:t>
            </a:r>
            <a:r>
              <a:rPr lang="hr-HR" dirty="0">
                <a:latin typeface="Times New Roman"/>
                <a:ea typeface="+mn-lt"/>
                <a:cs typeface="+mn-lt"/>
              </a:rPr>
              <a:t>herojstvo, osjećaj škrtosti u nekim ljudima, i postojanje nade  - </a:t>
            </a:r>
            <a:r>
              <a:rPr lang="hr-HR" dirty="0" smtClean="0">
                <a:latin typeface="Times New Roman"/>
                <a:ea typeface="+mn-lt"/>
                <a:cs typeface="+mn-lt"/>
              </a:rPr>
              <a:t>R.B.</a:t>
            </a:r>
            <a:endParaRPr lang="en-US" dirty="0">
              <a:latin typeface="Times New Roman"/>
              <a:cs typeface="Times New Roman"/>
            </a:endParaRPr>
          </a:p>
          <a:p>
            <a:pPr marL="0" indent="0">
              <a:buNone/>
            </a:pPr>
            <a:endParaRPr lang="en-US" dirty="0">
              <a:latin typeface="Times New Roman"/>
              <a:cs typeface="Times New Roman"/>
            </a:endParaRPr>
          </a:p>
          <a:p>
            <a:pPr marL="0" indent="0">
              <a:buNone/>
            </a:pPr>
            <a:endParaRPr lang="en-US" dirty="0"/>
          </a:p>
        </p:txBody>
      </p:sp>
    </p:spTree>
    <p:extLst>
      <p:ext uri="{BB962C8B-B14F-4D97-AF65-F5344CB8AC3E}">
        <p14:creationId xmlns:p14="http://schemas.microsoft.com/office/powerpoint/2010/main" val="2288029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AF96E4-F4CF-4C2B-0048-A34F9701C08E}"/>
              </a:ext>
            </a:extLst>
          </p:cNvPr>
          <p:cNvSpPr>
            <a:spLocks noGrp="1"/>
          </p:cNvSpPr>
          <p:nvPr>
            <p:ph type="title"/>
          </p:nvPr>
        </p:nvSpPr>
        <p:spPr>
          <a:xfrm>
            <a:off x="1069848" y="502920"/>
            <a:ext cx="9634011" cy="925025"/>
          </a:xfrm>
        </p:spPr>
        <p:txBody>
          <a:bodyPr>
            <a:normAutofit/>
          </a:bodyPr>
          <a:lstStyle/>
          <a:p>
            <a:r>
              <a:rPr lang="en-US" sz="2800" b="1" i="1" dirty="0" err="1">
                <a:ea typeface="+mj-lt"/>
                <a:cs typeface="+mj-lt"/>
              </a:rPr>
              <a:t>Priče</a:t>
            </a:r>
            <a:r>
              <a:rPr lang="en-US" sz="2800" b="1" i="1" dirty="0">
                <a:ea typeface="+mj-lt"/>
                <a:cs typeface="+mj-lt"/>
              </a:rPr>
              <a:t> </a:t>
            </a:r>
            <a:r>
              <a:rPr lang="en-US" sz="2800" b="1" i="1" dirty="0" err="1">
                <a:ea typeface="+mj-lt"/>
                <a:cs typeface="+mj-lt"/>
              </a:rPr>
              <a:t>iz</a:t>
            </a:r>
            <a:r>
              <a:rPr lang="en-US" sz="2800" b="1" i="1" dirty="0">
                <a:ea typeface="+mj-lt"/>
                <a:cs typeface="+mj-lt"/>
              </a:rPr>
              <a:t> </a:t>
            </a:r>
            <a:r>
              <a:rPr lang="en-US" sz="2800" b="1" i="1" dirty="0" err="1">
                <a:ea typeface="+mj-lt"/>
                <a:cs typeface="+mj-lt"/>
              </a:rPr>
              <a:t>Vukovara</a:t>
            </a:r>
            <a:r>
              <a:rPr lang="en-US" sz="2800" dirty="0">
                <a:ea typeface="+mj-lt"/>
                <a:cs typeface="+mj-lt"/>
              </a:rPr>
              <a:t> u </a:t>
            </a:r>
            <a:r>
              <a:rPr lang="en-US" sz="2800" dirty="0" err="1">
                <a:ea typeface="+mj-lt"/>
                <a:cs typeface="+mj-lt"/>
              </a:rPr>
              <a:t>meni</a:t>
            </a:r>
            <a:r>
              <a:rPr lang="en-US" sz="2800" dirty="0">
                <a:ea typeface="+mj-lt"/>
                <a:cs typeface="+mj-lt"/>
              </a:rPr>
              <a:t> </a:t>
            </a:r>
            <a:r>
              <a:rPr lang="en-US" sz="2800" dirty="0" err="1">
                <a:ea typeface="+mj-lt"/>
                <a:cs typeface="+mj-lt"/>
              </a:rPr>
              <a:t>su</a:t>
            </a:r>
            <a:r>
              <a:rPr lang="en-US" sz="2800" dirty="0">
                <a:ea typeface="+mj-lt"/>
                <a:cs typeface="+mj-lt"/>
              </a:rPr>
              <a:t> </a:t>
            </a:r>
            <a:r>
              <a:rPr lang="en-US" sz="2800" dirty="0" err="1">
                <a:ea typeface="+mj-lt"/>
                <a:cs typeface="+mj-lt"/>
              </a:rPr>
              <a:t>pobudile</a:t>
            </a:r>
            <a:r>
              <a:rPr lang="en-US" sz="2800" dirty="0">
                <a:ea typeface="+mj-lt"/>
                <a:cs typeface="+mj-lt"/>
              </a:rPr>
              <a:t>... </a:t>
            </a:r>
            <a:endParaRPr lang="en-US" sz="2800" dirty="0"/>
          </a:p>
        </p:txBody>
      </p:sp>
      <p:sp>
        <p:nvSpPr>
          <p:cNvPr id="3" name="Content Placeholder 2">
            <a:extLst>
              <a:ext uri="{FF2B5EF4-FFF2-40B4-BE49-F238E27FC236}">
                <a16:creationId xmlns:a16="http://schemas.microsoft.com/office/drawing/2014/main" xmlns="" id="{660D02BD-2AB0-C015-1B2C-4DC88195DDF3}"/>
              </a:ext>
            </a:extLst>
          </p:cNvPr>
          <p:cNvSpPr>
            <a:spLocks noGrp="1"/>
          </p:cNvSpPr>
          <p:nvPr>
            <p:ph idx="1"/>
          </p:nvPr>
        </p:nvSpPr>
        <p:spPr>
          <a:xfrm>
            <a:off x="1069848" y="1532597"/>
            <a:ext cx="9634011" cy="4966799"/>
          </a:xfrm>
        </p:spPr>
        <p:txBody>
          <a:bodyPr vert="horz" lIns="91440" tIns="45720" rIns="91440" bIns="45720" rtlCol="0" anchor="t">
            <a:normAutofit lnSpcReduction="10000"/>
          </a:bodyPr>
          <a:lstStyle/>
          <a:p>
            <a:pPr marL="0" indent="0">
              <a:buNone/>
            </a:pPr>
            <a:r>
              <a:rPr lang="hr-HR" dirty="0" smtClean="0"/>
              <a:t>  .</a:t>
            </a:r>
            <a:r>
              <a:rPr lang="en-US" dirty="0">
                <a:latin typeface="Times New Roman"/>
                <a:cs typeface="Times New Roman"/>
              </a:rPr>
              <a:t>..</a:t>
            </a:r>
            <a:r>
              <a:rPr lang="en-US" dirty="0" err="1">
                <a:latin typeface="Times New Roman"/>
                <a:cs typeface="Times New Roman"/>
              </a:rPr>
              <a:t>tugu</a:t>
            </a:r>
            <a:r>
              <a:rPr lang="en-US" dirty="0">
                <a:latin typeface="Times New Roman"/>
                <a:cs typeface="Times New Roman"/>
              </a:rPr>
              <a:t> -  </a:t>
            </a:r>
            <a:r>
              <a:rPr lang="en-US" dirty="0" smtClean="0">
                <a:latin typeface="Times New Roman"/>
                <a:cs typeface="Times New Roman"/>
              </a:rPr>
              <a:t>A</a:t>
            </a:r>
            <a:r>
              <a:rPr lang="hr-HR" dirty="0" smtClean="0">
                <a:latin typeface="Times New Roman"/>
                <a:cs typeface="Times New Roman"/>
              </a:rPr>
              <a:t>. K.</a:t>
            </a:r>
            <a:endParaRPr lang="hr-HR" dirty="0">
              <a:latin typeface="Times New Roman"/>
              <a:cs typeface="Times New Roman"/>
            </a:endParaRPr>
          </a:p>
          <a:p>
            <a:pPr marL="0" indent="0">
              <a:buNone/>
            </a:pPr>
            <a:r>
              <a:rPr lang="hr-HR" dirty="0">
                <a:latin typeface="Times New Roman"/>
                <a:cs typeface="Times New Roman"/>
              </a:rPr>
              <a:t>… razočaranje prema ljudima koji su činili zlo  - </a:t>
            </a:r>
            <a:r>
              <a:rPr lang="hr-HR" dirty="0" smtClean="0">
                <a:latin typeface="Times New Roman"/>
                <a:cs typeface="Times New Roman"/>
              </a:rPr>
              <a:t>M. Š.</a:t>
            </a:r>
            <a:endParaRPr lang="hr-HR" dirty="0">
              <a:latin typeface="Times New Roman"/>
              <a:cs typeface="Times New Roman"/>
            </a:endParaRPr>
          </a:p>
          <a:p>
            <a:pPr marL="0" indent="0">
              <a:buNone/>
            </a:pPr>
            <a:r>
              <a:rPr lang="en-US" dirty="0">
                <a:latin typeface="Times New Roman"/>
                <a:cs typeface="Times New Roman"/>
              </a:rPr>
              <a:t>                      …</a:t>
            </a:r>
            <a:r>
              <a:rPr lang="en-US" dirty="0" err="1">
                <a:latin typeface="Times New Roman"/>
                <a:cs typeface="Times New Roman"/>
              </a:rPr>
              <a:t>suosjećanje</a:t>
            </a:r>
            <a:r>
              <a:rPr lang="en-US" dirty="0">
                <a:latin typeface="Times New Roman"/>
                <a:cs typeface="Times New Roman"/>
              </a:rPr>
              <a:t> </a:t>
            </a:r>
            <a:r>
              <a:rPr lang="en-US" dirty="0" err="1">
                <a:latin typeface="Times New Roman"/>
                <a:cs typeface="Times New Roman"/>
              </a:rPr>
              <a:t>prema</a:t>
            </a:r>
            <a:r>
              <a:rPr lang="en-US" dirty="0">
                <a:latin typeface="Times New Roman"/>
                <a:cs typeface="Times New Roman"/>
              </a:rPr>
              <a:t> </a:t>
            </a:r>
            <a:r>
              <a:rPr lang="en-US" dirty="0" err="1">
                <a:latin typeface="Times New Roman"/>
                <a:cs typeface="Times New Roman"/>
              </a:rPr>
              <a:t>ljudima</a:t>
            </a:r>
            <a:r>
              <a:rPr lang="en-US" dirty="0">
                <a:latin typeface="Times New Roman"/>
                <a:cs typeface="Times New Roman"/>
              </a:rPr>
              <a:t> koji </a:t>
            </a:r>
            <a:r>
              <a:rPr lang="en-US" dirty="0" err="1">
                <a:latin typeface="Times New Roman"/>
                <a:cs typeface="Times New Roman"/>
              </a:rPr>
              <a:t>su</a:t>
            </a:r>
            <a:r>
              <a:rPr lang="en-US" dirty="0">
                <a:latin typeface="Times New Roman"/>
                <a:cs typeface="Times New Roman"/>
              </a:rPr>
              <a:t> to </a:t>
            </a:r>
            <a:r>
              <a:rPr lang="en-US" dirty="0" err="1">
                <a:latin typeface="Times New Roman"/>
                <a:cs typeface="Times New Roman"/>
              </a:rPr>
              <a:t>proživljavali</a:t>
            </a:r>
            <a:r>
              <a:rPr lang="en-US" dirty="0">
                <a:latin typeface="Times New Roman"/>
                <a:cs typeface="Times New Roman"/>
              </a:rPr>
              <a:t>  </a:t>
            </a:r>
            <a:r>
              <a:rPr lang="en-US" dirty="0" err="1">
                <a:latin typeface="Times New Roman"/>
                <a:cs typeface="Times New Roman"/>
              </a:rPr>
              <a:t>patnju</a:t>
            </a:r>
            <a:r>
              <a:rPr lang="en-US" dirty="0">
                <a:latin typeface="Times New Roman"/>
                <a:cs typeface="Times New Roman"/>
              </a:rPr>
              <a:t> – </a:t>
            </a:r>
            <a:r>
              <a:rPr lang="en-US" dirty="0" smtClean="0">
                <a:latin typeface="Times New Roman"/>
                <a:cs typeface="Times New Roman"/>
              </a:rPr>
              <a:t>L</a:t>
            </a:r>
            <a:r>
              <a:rPr lang="hr-HR" dirty="0" smtClean="0">
                <a:latin typeface="Times New Roman"/>
                <a:cs typeface="Times New Roman"/>
              </a:rPr>
              <a:t>. B.</a:t>
            </a:r>
            <a:endParaRPr lang="en-US" dirty="0">
              <a:latin typeface="Times New Roman"/>
              <a:cs typeface="Times New Roman"/>
            </a:endParaRPr>
          </a:p>
          <a:p>
            <a:pPr marL="0" indent="0">
              <a:buNone/>
            </a:pPr>
            <a:r>
              <a:rPr lang="hr-HR" dirty="0">
                <a:latin typeface="Times New Roman"/>
                <a:cs typeface="Times New Roman"/>
              </a:rPr>
              <a:t>… bijes zato što su bili bespomoćni i </a:t>
            </a:r>
            <a:r>
              <a:rPr lang="hr-HR" dirty="0">
                <a:latin typeface="Times New Roman"/>
                <a:ea typeface="+mn-lt"/>
                <a:cs typeface="+mn-lt"/>
              </a:rPr>
              <a:t> sreću zato što smo slobodni danas </a:t>
            </a:r>
            <a:r>
              <a:rPr lang="hr-HR" dirty="0">
                <a:latin typeface="Times New Roman"/>
                <a:cs typeface="Times New Roman"/>
              </a:rPr>
              <a:t>– </a:t>
            </a:r>
            <a:r>
              <a:rPr lang="hr-HR" dirty="0" smtClean="0">
                <a:latin typeface="Times New Roman"/>
                <a:cs typeface="Times New Roman"/>
              </a:rPr>
              <a:t>L. M.</a:t>
            </a:r>
            <a:endParaRPr lang="hr-HR" dirty="0">
              <a:latin typeface="Times New Roman"/>
              <a:cs typeface="Times New Roman"/>
            </a:endParaRPr>
          </a:p>
          <a:p>
            <a:pPr marL="0" indent="0">
              <a:buNone/>
            </a:pPr>
            <a:r>
              <a:rPr lang="hr-HR" dirty="0">
                <a:latin typeface="Times New Roman"/>
                <a:cs typeface="Times New Roman"/>
              </a:rPr>
              <a:t>...zahvalnost za slobodu – </a:t>
            </a:r>
            <a:r>
              <a:rPr lang="hr-HR" dirty="0" smtClean="0">
                <a:latin typeface="Times New Roman"/>
                <a:cs typeface="Times New Roman"/>
              </a:rPr>
              <a:t>B. D.</a:t>
            </a:r>
            <a:endParaRPr lang="hr-HR" dirty="0">
              <a:latin typeface="Times New Roman"/>
              <a:cs typeface="Times New Roman"/>
            </a:endParaRPr>
          </a:p>
          <a:p>
            <a:pPr marL="0" indent="0">
              <a:buNone/>
            </a:pPr>
            <a:r>
              <a:rPr lang="hr-HR" dirty="0">
                <a:latin typeface="Times New Roman"/>
                <a:cs typeface="Times New Roman"/>
              </a:rPr>
              <a:t>                                     ...suosjećajnost prema svim civilima i braniteljima – </a:t>
            </a:r>
            <a:r>
              <a:rPr lang="hr-HR" dirty="0" smtClean="0">
                <a:latin typeface="Times New Roman"/>
                <a:cs typeface="Times New Roman"/>
              </a:rPr>
              <a:t>M. P</a:t>
            </a:r>
            <a:r>
              <a:rPr lang="hr-HR" dirty="0">
                <a:latin typeface="Times New Roman"/>
                <a:cs typeface="Times New Roman"/>
              </a:rPr>
              <a:t>.</a:t>
            </a:r>
          </a:p>
          <a:p>
            <a:pPr marL="0" indent="0">
              <a:buNone/>
            </a:pPr>
            <a:r>
              <a:rPr lang="hr-HR" dirty="0">
                <a:latin typeface="Times New Roman"/>
                <a:cs typeface="Times New Roman"/>
              </a:rPr>
              <a:t> ….tugu prema poginulima i ranjenima – </a:t>
            </a:r>
            <a:r>
              <a:rPr lang="hr-HR" dirty="0" smtClean="0">
                <a:latin typeface="Times New Roman"/>
                <a:cs typeface="Times New Roman"/>
              </a:rPr>
              <a:t>H. V. </a:t>
            </a:r>
            <a:endParaRPr lang="hr-HR" dirty="0">
              <a:latin typeface="Times New Roman"/>
              <a:cs typeface="Times New Roman"/>
            </a:endParaRPr>
          </a:p>
          <a:p>
            <a:pPr marL="0" indent="0">
              <a:buNone/>
            </a:pPr>
            <a:r>
              <a:rPr lang="hr-HR" dirty="0">
                <a:latin typeface="Times New Roman"/>
                <a:cs typeface="Times New Roman"/>
              </a:rPr>
              <a:t>                                               </a:t>
            </a:r>
            <a:r>
              <a:rPr lang="hr-HR" dirty="0" smtClean="0">
                <a:latin typeface="Times New Roman"/>
                <a:cs typeface="Times New Roman"/>
              </a:rPr>
              <a:t> </a:t>
            </a:r>
            <a:r>
              <a:rPr lang="hr-HR" dirty="0">
                <a:latin typeface="Times New Roman"/>
                <a:cs typeface="Times New Roman"/>
              </a:rPr>
              <a:t> …suosjećajnost prema obiteljima poginulih </a:t>
            </a:r>
            <a:r>
              <a:rPr lang="hr-HR" dirty="0" smtClean="0">
                <a:latin typeface="Times New Roman"/>
                <a:cs typeface="Times New Roman"/>
              </a:rPr>
              <a:t>–T. B.</a:t>
            </a:r>
            <a:endParaRPr lang="hr-HR" dirty="0">
              <a:latin typeface="Times New Roman"/>
              <a:cs typeface="Times New Roman"/>
            </a:endParaRPr>
          </a:p>
          <a:p>
            <a:pPr marL="0" indent="0">
              <a:buNone/>
            </a:pPr>
            <a:r>
              <a:rPr lang="hr-HR" dirty="0">
                <a:latin typeface="Times New Roman"/>
                <a:cs typeface="Times New Roman"/>
              </a:rPr>
              <a:t>… tugu, žalost i suosjećanje s ljudima koji su to proživjeli! -  </a:t>
            </a:r>
            <a:r>
              <a:rPr lang="hr-HR" dirty="0" smtClean="0">
                <a:latin typeface="Times New Roman"/>
                <a:cs typeface="Times New Roman"/>
              </a:rPr>
              <a:t>M. M. </a:t>
            </a:r>
            <a:endParaRPr lang="hr-HR" dirty="0">
              <a:latin typeface="Times New Roman"/>
              <a:cs typeface="Times New Roman"/>
            </a:endParaRPr>
          </a:p>
        </p:txBody>
      </p:sp>
    </p:spTree>
    <p:extLst>
      <p:ext uri="{BB962C8B-B14F-4D97-AF65-F5344CB8AC3E}">
        <p14:creationId xmlns:p14="http://schemas.microsoft.com/office/powerpoint/2010/main" val="2567566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A83A37-7A66-266B-1DC6-213650CF2B72}"/>
              </a:ext>
            </a:extLst>
          </p:cNvPr>
          <p:cNvSpPr>
            <a:spLocks noGrp="1"/>
          </p:cNvSpPr>
          <p:nvPr>
            <p:ph type="title"/>
          </p:nvPr>
        </p:nvSpPr>
        <p:spPr>
          <a:xfrm>
            <a:off x="653764" y="166076"/>
            <a:ext cx="10259241" cy="1169256"/>
          </a:xfrm>
        </p:spPr>
        <p:txBody>
          <a:bodyPr>
            <a:normAutofit/>
          </a:bodyPr>
          <a:lstStyle/>
          <a:p>
            <a:r>
              <a:rPr lang="en-US" sz="2800" dirty="0" err="1"/>
              <a:t>Mnoge</a:t>
            </a:r>
            <a:r>
              <a:rPr lang="en-US" sz="2800" dirty="0"/>
              <a:t> </a:t>
            </a:r>
            <a:r>
              <a:rPr lang="en-US" sz="2800" dirty="0" err="1"/>
              <a:t>rečenice</a:t>
            </a:r>
            <a:r>
              <a:rPr lang="en-US" sz="2800" dirty="0"/>
              <a:t> </a:t>
            </a:r>
            <a:r>
              <a:rPr lang="en-US" sz="2800" dirty="0" err="1"/>
              <a:t>Siniše</a:t>
            </a:r>
            <a:r>
              <a:rPr lang="en-US" sz="2800" dirty="0"/>
              <a:t> </a:t>
            </a:r>
            <a:r>
              <a:rPr lang="en-US" sz="2800" dirty="0" err="1"/>
              <a:t>Glavaševića</a:t>
            </a:r>
            <a:r>
              <a:rPr lang="en-US" sz="2800" dirty="0"/>
              <a:t> </a:t>
            </a:r>
            <a:r>
              <a:rPr lang="en-US" sz="2800" dirty="0" err="1"/>
              <a:t>nadahnjuju</a:t>
            </a:r>
            <a:r>
              <a:rPr lang="en-US" sz="2800" dirty="0"/>
              <a:t> </a:t>
            </a:r>
            <a:r>
              <a:rPr lang="en-US" sz="2800" dirty="0" err="1"/>
              <a:t>životnim</a:t>
            </a:r>
            <a:r>
              <a:rPr lang="en-US" sz="2800" dirty="0"/>
              <a:t> </a:t>
            </a:r>
            <a:r>
              <a:rPr lang="en-US" sz="2800" dirty="0" err="1"/>
              <a:t>porukama</a:t>
            </a:r>
            <a:r>
              <a:rPr lang="en-US" sz="2800" dirty="0"/>
              <a:t>. </a:t>
            </a:r>
            <a:r>
              <a:rPr lang="en-US" sz="2400" dirty="0" err="1"/>
              <a:t>Naši</a:t>
            </a:r>
            <a:r>
              <a:rPr lang="en-US" sz="2400" dirty="0"/>
              <a:t> </a:t>
            </a:r>
            <a:r>
              <a:rPr lang="en-US" sz="2400" dirty="0" err="1"/>
              <a:t>doživljaji</a:t>
            </a:r>
            <a:r>
              <a:rPr lang="en-US" sz="2400" dirty="0"/>
              <a:t> </a:t>
            </a:r>
            <a:r>
              <a:rPr lang="en-US" sz="2400" dirty="0" err="1"/>
              <a:t>Glavaševićevih</a:t>
            </a:r>
            <a:r>
              <a:rPr lang="en-US" sz="2400" dirty="0"/>
              <a:t> </a:t>
            </a:r>
            <a:r>
              <a:rPr lang="en-US" sz="2400" dirty="0" err="1"/>
              <a:t>poruka</a:t>
            </a:r>
            <a:r>
              <a:rPr lang="en-US" sz="2400" dirty="0"/>
              <a:t>.</a:t>
            </a:r>
          </a:p>
        </p:txBody>
      </p:sp>
      <p:sp>
        <p:nvSpPr>
          <p:cNvPr id="3" name="Content Placeholder 2">
            <a:extLst>
              <a:ext uri="{FF2B5EF4-FFF2-40B4-BE49-F238E27FC236}">
                <a16:creationId xmlns:a16="http://schemas.microsoft.com/office/drawing/2014/main" xmlns="" id="{7830CAC8-D194-F5FC-1572-19B0448DD4EA}"/>
              </a:ext>
            </a:extLst>
          </p:cNvPr>
          <p:cNvSpPr>
            <a:spLocks noGrp="1"/>
          </p:cNvSpPr>
          <p:nvPr>
            <p:ph idx="1"/>
          </p:nvPr>
        </p:nvSpPr>
        <p:spPr>
          <a:xfrm>
            <a:off x="722148" y="1332020"/>
            <a:ext cx="10640241" cy="5354621"/>
          </a:xfrm>
        </p:spPr>
        <p:txBody>
          <a:bodyPr vert="horz" lIns="91440" tIns="45720" rIns="91440" bIns="45720" rtlCol="0" anchor="t">
            <a:normAutofit/>
          </a:bodyPr>
          <a:lstStyle/>
          <a:p>
            <a:pPr marL="0" indent="0">
              <a:buNone/>
            </a:pPr>
            <a:r>
              <a:rPr lang="en-US" sz="2400" b="1" i="1" dirty="0" err="1" smtClean="0">
                <a:latin typeface="Times New Roman"/>
                <a:cs typeface="Times New Roman"/>
              </a:rPr>
              <a:t>Vjerujte</a:t>
            </a:r>
            <a:r>
              <a:rPr lang="en-US" sz="2400" b="1" i="1" dirty="0" smtClean="0">
                <a:latin typeface="Times New Roman"/>
                <a:cs typeface="Times New Roman"/>
              </a:rPr>
              <a:t> </a:t>
            </a:r>
            <a:r>
              <a:rPr lang="en-US" sz="2400" b="1" i="1" dirty="0">
                <a:latin typeface="Times New Roman"/>
                <a:cs typeface="Times New Roman"/>
              </a:rPr>
              <a:t>rat je </a:t>
            </a:r>
            <a:r>
              <a:rPr lang="en-US" sz="2400" b="1" i="1" dirty="0" err="1">
                <a:latin typeface="Times New Roman"/>
                <a:cs typeface="Times New Roman"/>
              </a:rPr>
              <a:t>najveća</a:t>
            </a:r>
            <a:r>
              <a:rPr lang="en-US" sz="2400" b="1" i="1" dirty="0">
                <a:latin typeface="Times New Roman"/>
                <a:cs typeface="Times New Roman"/>
              </a:rPr>
              <a:t> </a:t>
            </a:r>
            <a:r>
              <a:rPr lang="en-US" sz="2400" b="1" i="1" dirty="0" err="1">
                <a:latin typeface="Times New Roman"/>
                <a:cs typeface="Times New Roman"/>
              </a:rPr>
              <a:t>čovjekova</a:t>
            </a:r>
            <a:r>
              <a:rPr lang="en-US" sz="2400" b="1" i="1" dirty="0">
                <a:latin typeface="Times New Roman"/>
                <a:cs typeface="Times New Roman"/>
              </a:rPr>
              <a:t> </a:t>
            </a:r>
            <a:r>
              <a:rPr lang="en-US" sz="2400" b="1" i="1" dirty="0" err="1">
                <a:latin typeface="Times New Roman"/>
                <a:cs typeface="Times New Roman"/>
              </a:rPr>
              <a:t>niskost</a:t>
            </a:r>
            <a:r>
              <a:rPr lang="en-US" sz="2400" b="1" i="1" dirty="0">
                <a:latin typeface="Times New Roman"/>
                <a:cs typeface="Times New Roman"/>
              </a:rPr>
              <a:t> </a:t>
            </a:r>
            <a:r>
              <a:rPr lang="en-US" sz="2400" b="1" i="1" dirty="0" err="1">
                <a:latin typeface="Times New Roman"/>
                <a:cs typeface="Times New Roman"/>
              </a:rPr>
              <a:t>koju</a:t>
            </a:r>
            <a:r>
              <a:rPr lang="en-US" sz="2400" b="1" i="1" dirty="0">
                <a:latin typeface="Times New Roman"/>
                <a:cs typeface="Times New Roman"/>
              </a:rPr>
              <a:t> je u </a:t>
            </a:r>
            <a:r>
              <a:rPr lang="en-US" sz="2400" b="1" i="1" dirty="0" err="1">
                <a:latin typeface="Times New Roman"/>
                <a:cs typeface="Times New Roman"/>
              </a:rPr>
              <a:t>svojoj</a:t>
            </a:r>
            <a:r>
              <a:rPr lang="en-US" sz="2400" b="1" i="1" dirty="0">
                <a:latin typeface="Times New Roman"/>
                <a:cs typeface="Times New Roman"/>
              </a:rPr>
              <a:t> </a:t>
            </a:r>
            <a:r>
              <a:rPr lang="en-US" sz="2400" b="1" i="1" dirty="0" err="1">
                <a:latin typeface="Times New Roman"/>
                <a:cs typeface="Times New Roman"/>
              </a:rPr>
              <a:t>raskalašenosti</a:t>
            </a:r>
            <a:r>
              <a:rPr lang="en-US" sz="2400" b="1" i="1" dirty="0">
                <a:latin typeface="Times New Roman"/>
                <a:cs typeface="Times New Roman"/>
              </a:rPr>
              <a:t> </a:t>
            </a:r>
            <a:r>
              <a:rPr lang="en-US" sz="2400" b="1" i="1" dirty="0" err="1">
                <a:latin typeface="Times New Roman"/>
                <a:cs typeface="Times New Roman"/>
              </a:rPr>
              <a:t>smislio</a:t>
            </a:r>
            <a:r>
              <a:rPr lang="en-US" sz="2400" b="1" i="1" dirty="0" smtClean="0">
                <a:latin typeface="Times New Roman"/>
                <a:cs typeface="Times New Roman"/>
              </a:rPr>
              <a:t>...</a:t>
            </a:r>
            <a:endParaRPr lang="en-US" sz="2400" b="1" dirty="0">
              <a:latin typeface="Times New Roman"/>
              <a:cs typeface="Times New Roman"/>
            </a:endParaRPr>
          </a:p>
          <a:p>
            <a:pPr marL="0" indent="0">
              <a:buNone/>
            </a:pPr>
            <a:r>
              <a:rPr lang="en-US" dirty="0" err="1">
                <a:latin typeface="Times New Roman"/>
                <a:cs typeface="Times New Roman"/>
              </a:rPr>
              <a:t>Mnogo</a:t>
            </a:r>
            <a:r>
              <a:rPr lang="en-US" dirty="0">
                <a:latin typeface="Times New Roman"/>
                <a:cs typeface="Times New Roman"/>
              </a:rPr>
              <a:t> </a:t>
            </a:r>
            <a:r>
              <a:rPr lang="en-US" dirty="0" err="1">
                <a:latin typeface="Times New Roman"/>
                <a:cs typeface="Times New Roman"/>
              </a:rPr>
              <a:t>nevinih</a:t>
            </a:r>
            <a:r>
              <a:rPr lang="en-US" dirty="0">
                <a:latin typeface="Times New Roman"/>
                <a:cs typeface="Times New Roman"/>
              </a:rPr>
              <a:t> </a:t>
            </a:r>
            <a:r>
              <a:rPr lang="en-US" dirty="0" err="1">
                <a:latin typeface="Times New Roman"/>
                <a:cs typeface="Times New Roman"/>
              </a:rPr>
              <a:t>ljudi</a:t>
            </a:r>
            <a:r>
              <a:rPr lang="en-US" dirty="0">
                <a:latin typeface="Times New Roman"/>
                <a:cs typeface="Times New Roman"/>
              </a:rPr>
              <a:t> </a:t>
            </a:r>
            <a:r>
              <a:rPr lang="en-US" dirty="0" err="1">
                <a:latin typeface="Times New Roman"/>
                <a:cs typeface="Times New Roman"/>
              </a:rPr>
              <a:t>umre</a:t>
            </a:r>
            <a:r>
              <a:rPr lang="en-US" dirty="0">
                <a:latin typeface="Times New Roman"/>
                <a:cs typeface="Times New Roman"/>
              </a:rPr>
              <a:t> </a:t>
            </a:r>
            <a:r>
              <a:rPr lang="en-US" dirty="0" err="1">
                <a:latin typeface="Times New Roman"/>
                <a:cs typeface="Times New Roman"/>
              </a:rPr>
              <a:t>radi</a:t>
            </a:r>
            <a:r>
              <a:rPr lang="en-US" dirty="0">
                <a:latin typeface="Times New Roman"/>
                <a:cs typeface="Times New Roman"/>
              </a:rPr>
              <a:t> </a:t>
            </a:r>
            <a:r>
              <a:rPr lang="en-US" dirty="0" err="1">
                <a:latin typeface="Times New Roman"/>
                <a:cs typeface="Times New Roman"/>
              </a:rPr>
              <a:t>nesporazuma</a:t>
            </a:r>
            <a:r>
              <a:rPr lang="en-US" dirty="0">
                <a:latin typeface="Times New Roman"/>
                <a:cs typeface="Times New Roman"/>
              </a:rPr>
              <a:t> </a:t>
            </a:r>
            <a:r>
              <a:rPr lang="en-US" dirty="0" err="1">
                <a:latin typeface="Times New Roman"/>
                <a:cs typeface="Times New Roman"/>
              </a:rPr>
              <a:t>nekoliko</a:t>
            </a:r>
            <a:r>
              <a:rPr lang="en-US" dirty="0">
                <a:latin typeface="Times New Roman"/>
                <a:cs typeface="Times New Roman"/>
              </a:rPr>
              <a:t> </a:t>
            </a:r>
            <a:r>
              <a:rPr lang="en-US" dirty="0" err="1">
                <a:latin typeface="Times New Roman"/>
                <a:cs typeface="Times New Roman"/>
              </a:rPr>
              <a:t>osoba</a:t>
            </a:r>
            <a:r>
              <a:rPr lang="en-US" dirty="0">
                <a:latin typeface="Times New Roman"/>
                <a:cs typeface="Times New Roman"/>
              </a:rPr>
              <a:t>. - </a:t>
            </a:r>
            <a:r>
              <a:rPr lang="en-US" dirty="0" smtClean="0">
                <a:latin typeface="Times New Roman"/>
                <a:cs typeface="Times New Roman"/>
              </a:rPr>
              <a:t>B</a:t>
            </a:r>
            <a:r>
              <a:rPr lang="hr-HR" dirty="0" smtClean="0">
                <a:latin typeface="Times New Roman"/>
                <a:cs typeface="Times New Roman"/>
              </a:rPr>
              <a:t>. G. </a:t>
            </a:r>
            <a:endParaRPr lang="en-US" dirty="0">
              <a:latin typeface="Times New Roman"/>
              <a:cs typeface="Times New Roman"/>
            </a:endParaRPr>
          </a:p>
          <a:p>
            <a:pPr marL="0" indent="0">
              <a:buNone/>
            </a:pPr>
            <a:r>
              <a:rPr lang="en-US" dirty="0">
                <a:latin typeface="Times New Roman"/>
                <a:cs typeface="Times New Roman"/>
              </a:rPr>
              <a:t>Rat je </a:t>
            </a:r>
            <a:r>
              <a:rPr lang="en-US" dirty="0" err="1">
                <a:latin typeface="Times New Roman"/>
                <a:cs typeface="Times New Roman"/>
              </a:rPr>
              <a:t>nešto</a:t>
            </a:r>
            <a:r>
              <a:rPr lang="en-US" dirty="0">
                <a:latin typeface="Times New Roman"/>
                <a:cs typeface="Times New Roman"/>
              </a:rPr>
              <a:t> </a:t>
            </a:r>
            <a:r>
              <a:rPr lang="en-US" dirty="0" err="1">
                <a:latin typeface="Times New Roman"/>
                <a:cs typeface="Times New Roman"/>
              </a:rPr>
              <a:t>najgore</a:t>
            </a:r>
            <a:r>
              <a:rPr lang="en-US" dirty="0">
                <a:latin typeface="Times New Roman"/>
                <a:cs typeface="Times New Roman"/>
              </a:rPr>
              <a:t> </a:t>
            </a:r>
            <a:r>
              <a:rPr lang="en-US" dirty="0" err="1">
                <a:latin typeface="Times New Roman"/>
                <a:cs typeface="Times New Roman"/>
              </a:rPr>
              <a:t>što</a:t>
            </a:r>
            <a:r>
              <a:rPr lang="en-US" dirty="0">
                <a:latin typeface="Times New Roman"/>
                <a:cs typeface="Times New Roman"/>
              </a:rPr>
              <a:t> se </a:t>
            </a:r>
            <a:r>
              <a:rPr lang="en-US" dirty="0" err="1">
                <a:latin typeface="Times New Roman"/>
                <a:cs typeface="Times New Roman"/>
              </a:rPr>
              <a:t>čovjeku</a:t>
            </a:r>
            <a:r>
              <a:rPr lang="en-US" dirty="0">
                <a:latin typeface="Times New Roman"/>
                <a:cs typeface="Times New Roman"/>
              </a:rPr>
              <a:t> </a:t>
            </a:r>
            <a:r>
              <a:rPr lang="en-US" dirty="0" err="1">
                <a:latin typeface="Times New Roman"/>
                <a:cs typeface="Times New Roman"/>
              </a:rPr>
              <a:t>može</a:t>
            </a:r>
            <a:r>
              <a:rPr lang="en-US" dirty="0">
                <a:latin typeface="Times New Roman"/>
                <a:cs typeface="Times New Roman"/>
              </a:rPr>
              <a:t> </a:t>
            </a:r>
            <a:r>
              <a:rPr lang="en-US" dirty="0" err="1">
                <a:latin typeface="Times New Roman"/>
                <a:cs typeface="Times New Roman"/>
              </a:rPr>
              <a:t>dogoditi</a:t>
            </a:r>
            <a:r>
              <a:rPr lang="en-US" dirty="0">
                <a:latin typeface="Times New Roman"/>
                <a:cs typeface="Times New Roman"/>
              </a:rPr>
              <a:t> </a:t>
            </a:r>
            <a:r>
              <a:rPr lang="en-US" dirty="0" err="1">
                <a:latin typeface="Times New Roman"/>
                <a:cs typeface="Times New Roman"/>
              </a:rPr>
              <a:t>jer</a:t>
            </a:r>
            <a:r>
              <a:rPr lang="en-US" dirty="0">
                <a:latin typeface="Times New Roman"/>
                <a:cs typeface="Times New Roman"/>
              </a:rPr>
              <a:t> </a:t>
            </a:r>
            <a:r>
              <a:rPr lang="en-US" dirty="0" err="1">
                <a:latin typeface="Times New Roman"/>
                <a:cs typeface="Times New Roman"/>
              </a:rPr>
              <a:t>ljudi</a:t>
            </a:r>
            <a:r>
              <a:rPr lang="en-US" dirty="0">
                <a:latin typeface="Times New Roman"/>
                <a:cs typeface="Times New Roman"/>
              </a:rPr>
              <a:t> </a:t>
            </a:r>
            <a:r>
              <a:rPr lang="en-US" dirty="0" err="1">
                <a:latin typeface="Times New Roman"/>
                <a:cs typeface="Times New Roman"/>
              </a:rPr>
              <a:t>umiru</a:t>
            </a:r>
            <a:r>
              <a:rPr lang="en-US" dirty="0">
                <a:latin typeface="Times New Roman"/>
                <a:cs typeface="Times New Roman"/>
              </a:rPr>
              <a:t> </a:t>
            </a:r>
            <a:r>
              <a:rPr lang="en-US" dirty="0" err="1">
                <a:latin typeface="Times New Roman"/>
                <a:cs typeface="Times New Roman"/>
              </a:rPr>
              <a:t>radi</a:t>
            </a:r>
            <a:r>
              <a:rPr lang="en-US" dirty="0">
                <a:latin typeface="Times New Roman"/>
                <a:cs typeface="Times New Roman"/>
              </a:rPr>
              <a:t> </a:t>
            </a:r>
            <a:r>
              <a:rPr lang="en-US" dirty="0" err="1">
                <a:latin typeface="Times New Roman"/>
                <a:cs typeface="Times New Roman"/>
              </a:rPr>
              <a:t>pohlepe</a:t>
            </a:r>
            <a:r>
              <a:rPr lang="en-US" dirty="0">
                <a:latin typeface="Times New Roman"/>
                <a:cs typeface="Times New Roman"/>
              </a:rPr>
              <a:t> </a:t>
            </a:r>
            <a:r>
              <a:rPr lang="en-US" dirty="0" err="1">
                <a:latin typeface="Times New Roman"/>
                <a:cs typeface="Times New Roman"/>
              </a:rPr>
              <a:t>pojedinaca</a:t>
            </a:r>
            <a:r>
              <a:rPr lang="en-US" dirty="0">
                <a:latin typeface="Times New Roman"/>
                <a:cs typeface="Times New Roman"/>
              </a:rPr>
              <a:t>.  - </a:t>
            </a:r>
            <a:r>
              <a:rPr lang="en-US" dirty="0" smtClean="0">
                <a:latin typeface="Times New Roman"/>
                <a:cs typeface="Times New Roman"/>
              </a:rPr>
              <a:t>F</a:t>
            </a:r>
            <a:r>
              <a:rPr lang="hr-HR" dirty="0" smtClean="0">
                <a:latin typeface="Times New Roman"/>
                <a:cs typeface="Times New Roman"/>
              </a:rPr>
              <a:t>. Č. </a:t>
            </a:r>
            <a:endParaRPr lang="hr-HR" dirty="0">
              <a:latin typeface="Times New Roman"/>
              <a:cs typeface="Times New Roman"/>
            </a:endParaRPr>
          </a:p>
          <a:p>
            <a:pPr marL="0" indent="0">
              <a:buNone/>
            </a:pPr>
            <a:r>
              <a:rPr lang="hr-HR" dirty="0">
                <a:latin typeface="Times New Roman"/>
                <a:cs typeface="Times New Roman"/>
              </a:rPr>
              <a:t>Rat je najnehumanija stvar koju može započeti samo čovjek!  – </a:t>
            </a:r>
            <a:r>
              <a:rPr lang="hr-HR" dirty="0" smtClean="0">
                <a:latin typeface="Times New Roman"/>
                <a:cs typeface="Times New Roman"/>
              </a:rPr>
              <a:t>T. B. </a:t>
            </a:r>
            <a:endParaRPr lang="hr-HR" dirty="0">
              <a:latin typeface="Times New Roman"/>
              <a:cs typeface="Times New Roman"/>
            </a:endParaRPr>
          </a:p>
          <a:p>
            <a:pPr marL="0" indent="0">
              <a:buNone/>
            </a:pPr>
            <a:r>
              <a:rPr lang="hr-HR" dirty="0">
                <a:latin typeface="Times New Roman"/>
                <a:cs typeface="Times New Roman"/>
              </a:rPr>
              <a:t>U ratu nikad nema pobjednika jer na svakoj strani uvijek ima žrtava. </a:t>
            </a:r>
            <a:r>
              <a:rPr lang="hr-HR" dirty="0" smtClean="0">
                <a:latin typeface="Times New Roman"/>
                <a:cs typeface="Times New Roman"/>
              </a:rPr>
              <a:t>– J. P. </a:t>
            </a:r>
            <a:endParaRPr lang="en-US" dirty="0">
              <a:latin typeface="Times New Roman"/>
              <a:cs typeface="Times New Roman"/>
            </a:endParaRPr>
          </a:p>
          <a:p>
            <a:pPr marL="0" indent="0">
              <a:buNone/>
            </a:pPr>
            <a:r>
              <a:rPr lang="en-US" dirty="0">
                <a:latin typeface="Times New Roman"/>
                <a:cs typeface="Times New Roman"/>
              </a:rPr>
              <a:t>Rat je </a:t>
            </a:r>
            <a:r>
              <a:rPr lang="en-US" dirty="0" err="1">
                <a:latin typeface="Times New Roman"/>
                <a:cs typeface="Times New Roman"/>
              </a:rPr>
              <a:t>nešto</a:t>
            </a:r>
            <a:r>
              <a:rPr lang="en-US" dirty="0">
                <a:latin typeface="Times New Roman"/>
                <a:cs typeface="Times New Roman"/>
              </a:rPr>
              <a:t> </a:t>
            </a:r>
            <a:r>
              <a:rPr lang="en-US" dirty="0" err="1">
                <a:latin typeface="Times New Roman"/>
                <a:cs typeface="Times New Roman"/>
              </a:rPr>
              <a:t>najgluplje</a:t>
            </a:r>
            <a:r>
              <a:rPr lang="en-US" dirty="0">
                <a:latin typeface="Times New Roman"/>
                <a:cs typeface="Times New Roman"/>
              </a:rPr>
              <a:t> </a:t>
            </a:r>
            <a:r>
              <a:rPr lang="en-US" dirty="0" err="1">
                <a:latin typeface="Times New Roman"/>
                <a:cs typeface="Times New Roman"/>
              </a:rPr>
              <a:t>i</a:t>
            </a:r>
            <a:r>
              <a:rPr lang="en-US" dirty="0">
                <a:latin typeface="Times New Roman"/>
                <a:cs typeface="Times New Roman"/>
              </a:rPr>
              <a:t> </a:t>
            </a:r>
            <a:r>
              <a:rPr lang="en-US" dirty="0" err="1">
                <a:latin typeface="Times New Roman"/>
                <a:cs typeface="Times New Roman"/>
              </a:rPr>
              <a:t>najgore</a:t>
            </a:r>
            <a:r>
              <a:rPr lang="en-US" dirty="0">
                <a:latin typeface="Times New Roman"/>
                <a:cs typeface="Times New Roman"/>
              </a:rPr>
              <a:t> </a:t>
            </a:r>
            <a:r>
              <a:rPr lang="en-US" dirty="0" err="1">
                <a:latin typeface="Times New Roman"/>
                <a:cs typeface="Times New Roman"/>
              </a:rPr>
              <a:t>što</a:t>
            </a:r>
            <a:r>
              <a:rPr lang="en-US" dirty="0">
                <a:latin typeface="Times New Roman"/>
                <a:cs typeface="Times New Roman"/>
              </a:rPr>
              <a:t> </a:t>
            </a:r>
            <a:r>
              <a:rPr lang="en-US" dirty="0" err="1">
                <a:latin typeface="Times New Roman"/>
                <a:cs typeface="Times New Roman"/>
              </a:rPr>
              <a:t>čovjek</a:t>
            </a:r>
            <a:r>
              <a:rPr lang="en-US" dirty="0">
                <a:latin typeface="Times New Roman"/>
                <a:cs typeface="Times New Roman"/>
              </a:rPr>
              <a:t> </a:t>
            </a:r>
            <a:r>
              <a:rPr lang="en-US" dirty="0" err="1">
                <a:latin typeface="Times New Roman"/>
                <a:cs typeface="Times New Roman"/>
              </a:rPr>
              <a:t>može</a:t>
            </a:r>
            <a:r>
              <a:rPr lang="en-US" dirty="0">
                <a:latin typeface="Times New Roman"/>
                <a:cs typeface="Times New Roman"/>
              </a:rPr>
              <a:t> </a:t>
            </a:r>
            <a:r>
              <a:rPr lang="en-US" dirty="0" err="1">
                <a:latin typeface="Times New Roman"/>
                <a:cs typeface="Times New Roman"/>
              </a:rPr>
              <a:t>smisliti</a:t>
            </a:r>
            <a:r>
              <a:rPr lang="en-US" dirty="0">
                <a:latin typeface="Times New Roman"/>
                <a:cs typeface="Times New Roman"/>
              </a:rPr>
              <a:t> ne </a:t>
            </a:r>
            <a:r>
              <a:rPr lang="en-US" dirty="0" err="1">
                <a:latin typeface="Times New Roman"/>
                <a:cs typeface="Times New Roman"/>
              </a:rPr>
              <a:t>razmišljajući</a:t>
            </a:r>
            <a:r>
              <a:rPr lang="en-US" dirty="0">
                <a:latin typeface="Times New Roman"/>
                <a:cs typeface="Times New Roman"/>
              </a:rPr>
              <a:t> o </a:t>
            </a:r>
            <a:r>
              <a:rPr lang="en-US" dirty="0" err="1">
                <a:latin typeface="Times New Roman"/>
                <a:cs typeface="Times New Roman"/>
              </a:rPr>
              <a:t>posljedicama</a:t>
            </a:r>
            <a:r>
              <a:rPr lang="en-US" dirty="0">
                <a:latin typeface="Times New Roman"/>
                <a:cs typeface="Times New Roman"/>
              </a:rPr>
              <a:t>... </a:t>
            </a:r>
            <a:r>
              <a:rPr lang="en-US" dirty="0" err="1">
                <a:latin typeface="Times New Roman"/>
                <a:cs typeface="Times New Roman"/>
              </a:rPr>
              <a:t>Nažalost</a:t>
            </a:r>
            <a:r>
              <a:rPr lang="en-US" dirty="0">
                <a:latin typeface="Times New Roman"/>
                <a:cs typeface="Times New Roman"/>
              </a:rPr>
              <a:t>, </a:t>
            </a:r>
            <a:r>
              <a:rPr lang="en-US" dirty="0" err="1">
                <a:latin typeface="Times New Roman"/>
                <a:cs typeface="Times New Roman"/>
              </a:rPr>
              <a:t>većina</a:t>
            </a:r>
            <a:r>
              <a:rPr lang="en-US" dirty="0">
                <a:latin typeface="Times New Roman"/>
                <a:cs typeface="Times New Roman"/>
              </a:rPr>
              <a:t> </a:t>
            </a:r>
            <a:r>
              <a:rPr lang="en-US" dirty="0" err="1">
                <a:latin typeface="Times New Roman"/>
                <a:cs typeface="Times New Roman"/>
              </a:rPr>
              <a:t>ljudi</a:t>
            </a:r>
            <a:r>
              <a:rPr lang="en-US" dirty="0">
                <a:latin typeface="Times New Roman"/>
                <a:cs typeface="Times New Roman"/>
              </a:rPr>
              <a:t> u ratu </a:t>
            </a:r>
            <a:r>
              <a:rPr lang="en-US" dirty="0" err="1">
                <a:latin typeface="Times New Roman"/>
                <a:cs typeface="Times New Roman"/>
              </a:rPr>
              <a:t>pogine</a:t>
            </a:r>
            <a:r>
              <a:rPr lang="en-US" dirty="0">
                <a:latin typeface="Times New Roman"/>
                <a:cs typeface="Times New Roman"/>
              </a:rPr>
              <a:t>. </a:t>
            </a:r>
            <a:r>
              <a:rPr lang="en-US" dirty="0" smtClean="0">
                <a:latin typeface="Times New Roman"/>
                <a:cs typeface="Times New Roman"/>
              </a:rPr>
              <a:t>– M</a:t>
            </a:r>
            <a:r>
              <a:rPr lang="hr-HR" dirty="0" smtClean="0">
                <a:latin typeface="Times New Roman"/>
                <a:cs typeface="Times New Roman"/>
              </a:rPr>
              <a:t>. </a:t>
            </a:r>
            <a:r>
              <a:rPr lang="en-US" dirty="0" smtClean="0">
                <a:latin typeface="Times New Roman"/>
                <a:cs typeface="Times New Roman"/>
              </a:rPr>
              <a:t>P</a:t>
            </a:r>
            <a:r>
              <a:rPr lang="en-US" dirty="0">
                <a:latin typeface="Times New Roman"/>
                <a:cs typeface="Times New Roman"/>
              </a:rPr>
              <a:t>.</a:t>
            </a:r>
          </a:p>
          <a:p>
            <a:pPr marL="0" indent="0">
              <a:buNone/>
            </a:pPr>
            <a:r>
              <a:rPr lang="en-US" dirty="0">
                <a:latin typeface="Times New Roman"/>
                <a:cs typeface="Times New Roman"/>
              </a:rPr>
              <a:t>Rat je </a:t>
            </a:r>
            <a:r>
              <a:rPr lang="en-US" dirty="0" err="1">
                <a:latin typeface="Times New Roman"/>
                <a:cs typeface="Times New Roman"/>
              </a:rPr>
              <a:t>nešto</a:t>
            </a:r>
            <a:r>
              <a:rPr lang="en-US" dirty="0">
                <a:latin typeface="Times New Roman"/>
                <a:cs typeface="Times New Roman"/>
              </a:rPr>
              <a:t> </a:t>
            </a:r>
            <a:r>
              <a:rPr lang="en-US" dirty="0" err="1">
                <a:latin typeface="Times New Roman"/>
                <a:cs typeface="Times New Roman"/>
              </a:rPr>
              <a:t>najgore</a:t>
            </a:r>
            <a:r>
              <a:rPr lang="en-US" dirty="0">
                <a:latin typeface="Times New Roman"/>
                <a:cs typeface="Times New Roman"/>
              </a:rPr>
              <a:t> </a:t>
            </a:r>
            <a:r>
              <a:rPr lang="en-US" dirty="0" err="1">
                <a:latin typeface="Times New Roman"/>
                <a:cs typeface="Times New Roman"/>
              </a:rPr>
              <a:t>što</a:t>
            </a:r>
            <a:r>
              <a:rPr lang="en-US" dirty="0">
                <a:latin typeface="Times New Roman"/>
                <a:cs typeface="Times New Roman"/>
              </a:rPr>
              <a:t> se </a:t>
            </a:r>
            <a:r>
              <a:rPr lang="en-US" dirty="0" err="1">
                <a:latin typeface="Times New Roman"/>
                <a:cs typeface="Times New Roman"/>
              </a:rPr>
              <a:t>može</a:t>
            </a:r>
            <a:r>
              <a:rPr lang="en-US" dirty="0">
                <a:latin typeface="Times New Roman"/>
                <a:cs typeface="Times New Roman"/>
              </a:rPr>
              <a:t> </a:t>
            </a:r>
            <a:r>
              <a:rPr lang="en-US" dirty="0" err="1">
                <a:latin typeface="Times New Roman"/>
                <a:cs typeface="Times New Roman"/>
              </a:rPr>
              <a:t>dogoditi</a:t>
            </a:r>
            <a:r>
              <a:rPr lang="en-US" dirty="0">
                <a:latin typeface="Times New Roman"/>
                <a:cs typeface="Times New Roman"/>
              </a:rPr>
              <a:t>, </a:t>
            </a:r>
            <a:r>
              <a:rPr lang="en-US" dirty="0" err="1">
                <a:latin typeface="Times New Roman"/>
                <a:cs typeface="Times New Roman"/>
              </a:rPr>
              <a:t>umiru</a:t>
            </a:r>
            <a:r>
              <a:rPr lang="en-US" dirty="0">
                <a:latin typeface="Times New Roman"/>
                <a:cs typeface="Times New Roman"/>
              </a:rPr>
              <a:t> </a:t>
            </a:r>
            <a:r>
              <a:rPr lang="en-US" dirty="0" err="1">
                <a:latin typeface="Times New Roman"/>
                <a:cs typeface="Times New Roman"/>
              </a:rPr>
              <a:t>nevini</a:t>
            </a:r>
            <a:r>
              <a:rPr lang="en-US" dirty="0">
                <a:latin typeface="Times New Roman"/>
                <a:cs typeface="Times New Roman"/>
              </a:rPr>
              <a:t> </a:t>
            </a:r>
            <a:r>
              <a:rPr lang="en-US" dirty="0" err="1">
                <a:latin typeface="Times New Roman"/>
                <a:cs typeface="Times New Roman"/>
              </a:rPr>
              <a:t>ljudi</a:t>
            </a:r>
            <a:r>
              <a:rPr lang="en-US" dirty="0">
                <a:latin typeface="Times New Roman"/>
                <a:cs typeface="Times New Roman"/>
              </a:rPr>
              <a:t>, a </a:t>
            </a:r>
            <a:r>
              <a:rPr lang="en-US" dirty="0" err="1">
                <a:latin typeface="Times New Roman"/>
                <a:cs typeface="Times New Roman"/>
              </a:rPr>
              <a:t>ništa</a:t>
            </a:r>
            <a:r>
              <a:rPr lang="en-US" dirty="0">
                <a:latin typeface="Times New Roman"/>
                <a:cs typeface="Times New Roman"/>
              </a:rPr>
              <a:t> </a:t>
            </a:r>
            <a:r>
              <a:rPr lang="en-US" dirty="0" err="1">
                <a:latin typeface="Times New Roman"/>
                <a:cs typeface="Times New Roman"/>
              </a:rPr>
              <a:t>nije</a:t>
            </a:r>
            <a:r>
              <a:rPr lang="en-US" dirty="0">
                <a:latin typeface="Times New Roman"/>
                <a:cs typeface="Times New Roman"/>
              </a:rPr>
              <a:t> </a:t>
            </a:r>
            <a:r>
              <a:rPr lang="en-US" dirty="0" err="1">
                <a:latin typeface="Times New Roman"/>
                <a:cs typeface="Times New Roman"/>
              </a:rPr>
              <a:t>vrijedno</a:t>
            </a:r>
            <a:r>
              <a:rPr lang="en-US" dirty="0">
                <a:latin typeface="Times New Roman"/>
                <a:cs typeface="Times New Roman"/>
              </a:rPr>
              <a:t> </a:t>
            </a:r>
            <a:r>
              <a:rPr lang="en-US" dirty="0" err="1">
                <a:latin typeface="Times New Roman"/>
                <a:cs typeface="Times New Roman"/>
              </a:rPr>
              <a:t>ljudskoga</a:t>
            </a:r>
            <a:r>
              <a:rPr lang="en-US" dirty="0">
                <a:latin typeface="Times New Roman"/>
                <a:cs typeface="Times New Roman"/>
              </a:rPr>
              <a:t> </a:t>
            </a:r>
            <a:r>
              <a:rPr lang="en-US" dirty="0" err="1">
                <a:latin typeface="Times New Roman"/>
                <a:cs typeface="Times New Roman"/>
              </a:rPr>
              <a:t>života</a:t>
            </a:r>
            <a:r>
              <a:rPr lang="en-US" dirty="0">
                <a:latin typeface="Times New Roman"/>
                <a:cs typeface="Times New Roman"/>
              </a:rPr>
              <a:t>. </a:t>
            </a:r>
            <a:r>
              <a:rPr lang="en-US" dirty="0" smtClean="0">
                <a:latin typeface="Times New Roman"/>
                <a:cs typeface="Times New Roman"/>
              </a:rPr>
              <a:t>– H</a:t>
            </a:r>
            <a:r>
              <a:rPr lang="hr-HR" dirty="0" smtClean="0">
                <a:latin typeface="Times New Roman"/>
                <a:cs typeface="Times New Roman"/>
              </a:rPr>
              <a:t>. V. </a:t>
            </a:r>
            <a:endParaRPr lang="en-US" dirty="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3889248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6F53A16-C7EE-67D7-6E50-7C0332A33858}"/>
              </a:ext>
            </a:extLst>
          </p:cNvPr>
          <p:cNvSpPr>
            <a:spLocks noGrp="1"/>
          </p:cNvSpPr>
          <p:nvPr>
            <p:ph idx="1"/>
          </p:nvPr>
        </p:nvSpPr>
        <p:spPr>
          <a:xfrm>
            <a:off x="713232" y="848752"/>
            <a:ext cx="10391165" cy="5797182"/>
          </a:xfrm>
        </p:spPr>
        <p:txBody>
          <a:bodyPr vert="horz" lIns="91440" tIns="45720" rIns="91440" bIns="45720" rtlCol="0" anchor="t">
            <a:normAutofit/>
          </a:bodyPr>
          <a:lstStyle/>
          <a:p>
            <a:pPr marL="0" indent="0">
              <a:buNone/>
            </a:pPr>
            <a:r>
              <a:rPr lang="en-US" dirty="0">
                <a:latin typeface="Times New Roman"/>
                <a:cs typeface="Times New Roman"/>
              </a:rPr>
              <a:t> Rat je </a:t>
            </a:r>
            <a:r>
              <a:rPr lang="en-US" dirty="0" err="1">
                <a:latin typeface="Times New Roman"/>
                <a:cs typeface="Times New Roman"/>
              </a:rPr>
              <a:t>najtragičniji</a:t>
            </a:r>
            <a:r>
              <a:rPr lang="en-US" dirty="0">
                <a:latin typeface="Times New Roman"/>
                <a:cs typeface="Times New Roman"/>
              </a:rPr>
              <a:t> </a:t>
            </a:r>
            <a:r>
              <a:rPr lang="en-US" dirty="0" err="1">
                <a:latin typeface="Times New Roman"/>
                <a:cs typeface="Times New Roman"/>
              </a:rPr>
              <a:t>događaj</a:t>
            </a:r>
            <a:r>
              <a:rPr lang="en-US" dirty="0">
                <a:latin typeface="Times New Roman"/>
                <a:cs typeface="Times New Roman"/>
              </a:rPr>
              <a:t> koji se </a:t>
            </a:r>
            <a:r>
              <a:rPr lang="en-US" dirty="0" err="1">
                <a:latin typeface="Times New Roman"/>
                <a:cs typeface="Times New Roman"/>
              </a:rPr>
              <a:t>može</a:t>
            </a:r>
            <a:r>
              <a:rPr lang="en-US" dirty="0">
                <a:latin typeface="Times New Roman"/>
                <a:cs typeface="Times New Roman"/>
              </a:rPr>
              <a:t> </a:t>
            </a:r>
            <a:r>
              <a:rPr lang="en-US" dirty="0" err="1">
                <a:latin typeface="Times New Roman"/>
                <a:cs typeface="Times New Roman"/>
              </a:rPr>
              <a:t>dogoditi</a:t>
            </a:r>
            <a:r>
              <a:rPr lang="en-US" dirty="0">
                <a:latin typeface="Times New Roman"/>
                <a:cs typeface="Times New Roman"/>
              </a:rPr>
              <a:t> u </a:t>
            </a:r>
            <a:r>
              <a:rPr lang="en-US" dirty="0" err="1">
                <a:latin typeface="Times New Roman"/>
                <a:cs typeface="Times New Roman"/>
              </a:rPr>
              <a:t>povijesti</a:t>
            </a:r>
            <a:r>
              <a:rPr lang="en-US" dirty="0">
                <a:latin typeface="Times New Roman"/>
                <a:cs typeface="Times New Roman"/>
              </a:rPr>
              <a:t> </a:t>
            </a:r>
            <a:r>
              <a:rPr lang="en-US" dirty="0" err="1">
                <a:latin typeface="Times New Roman"/>
                <a:cs typeface="Times New Roman"/>
              </a:rPr>
              <a:t>čovječanstva</a:t>
            </a:r>
            <a:r>
              <a:rPr lang="en-US" dirty="0">
                <a:latin typeface="Times New Roman"/>
                <a:cs typeface="Times New Roman"/>
              </a:rPr>
              <a:t>. </a:t>
            </a:r>
            <a:r>
              <a:rPr lang="en-US" dirty="0" err="1">
                <a:latin typeface="Times New Roman"/>
                <a:cs typeface="Times New Roman"/>
              </a:rPr>
              <a:t>Još</a:t>
            </a:r>
            <a:r>
              <a:rPr lang="en-US" dirty="0">
                <a:latin typeface="Times New Roman"/>
                <a:cs typeface="Times New Roman"/>
              </a:rPr>
              <a:t> </a:t>
            </a:r>
            <a:r>
              <a:rPr lang="en-US" dirty="0" err="1">
                <a:latin typeface="Times New Roman"/>
                <a:cs typeface="Times New Roman"/>
              </a:rPr>
              <a:t>tragičnija</a:t>
            </a:r>
            <a:r>
              <a:rPr lang="en-US" dirty="0">
                <a:latin typeface="Times New Roman"/>
                <a:cs typeface="Times New Roman"/>
              </a:rPr>
              <a:t> je  </a:t>
            </a:r>
            <a:endParaRPr lang="hr-HR" dirty="0">
              <a:latin typeface="Avenir Next LT Pro"/>
              <a:cs typeface="Times New Roman"/>
            </a:endParaRPr>
          </a:p>
          <a:p>
            <a:pPr marL="0" indent="0">
              <a:buNone/>
            </a:pPr>
            <a:r>
              <a:rPr lang="en-US" dirty="0">
                <a:latin typeface="Times New Roman"/>
                <a:cs typeface="Times New Roman"/>
              </a:rPr>
              <a:t>  </a:t>
            </a:r>
            <a:r>
              <a:rPr lang="en-US" dirty="0" err="1">
                <a:latin typeface="Times New Roman"/>
                <a:cs typeface="Times New Roman"/>
              </a:rPr>
              <a:t>sama</a:t>
            </a:r>
            <a:r>
              <a:rPr lang="en-US" dirty="0">
                <a:latin typeface="Times New Roman"/>
                <a:cs typeface="Times New Roman"/>
              </a:rPr>
              <a:t> </a:t>
            </a:r>
            <a:r>
              <a:rPr lang="en-US" dirty="0" err="1">
                <a:latin typeface="Times New Roman"/>
                <a:cs typeface="Times New Roman"/>
              </a:rPr>
              <a:t>pomisao</a:t>
            </a:r>
            <a:r>
              <a:rPr lang="en-US" dirty="0">
                <a:latin typeface="Times New Roman"/>
                <a:cs typeface="Times New Roman"/>
              </a:rPr>
              <a:t> </a:t>
            </a:r>
            <a:r>
              <a:rPr lang="en-US" dirty="0" err="1">
                <a:latin typeface="Times New Roman"/>
                <a:cs typeface="Times New Roman"/>
              </a:rPr>
              <a:t>na</a:t>
            </a:r>
            <a:r>
              <a:rPr lang="en-US" dirty="0">
                <a:latin typeface="Times New Roman"/>
                <a:cs typeface="Times New Roman"/>
              </a:rPr>
              <a:t> to da </a:t>
            </a:r>
            <a:r>
              <a:rPr lang="en-US" dirty="0" err="1">
                <a:latin typeface="Times New Roman"/>
                <a:cs typeface="Times New Roman"/>
              </a:rPr>
              <a:t>su</a:t>
            </a:r>
            <a:r>
              <a:rPr lang="en-US" dirty="0">
                <a:latin typeface="Times New Roman"/>
                <a:cs typeface="Times New Roman"/>
              </a:rPr>
              <a:t> </a:t>
            </a:r>
            <a:r>
              <a:rPr lang="en-US" dirty="0" err="1">
                <a:latin typeface="Times New Roman"/>
                <a:cs typeface="Times New Roman"/>
              </a:rPr>
              <a:t>ljudi</a:t>
            </a:r>
            <a:r>
              <a:rPr lang="en-US" dirty="0">
                <a:latin typeface="Times New Roman"/>
                <a:cs typeface="Times New Roman"/>
              </a:rPr>
              <a:t>  </a:t>
            </a:r>
            <a:r>
              <a:rPr lang="en-US" dirty="0" err="1">
                <a:latin typeface="Times New Roman"/>
                <a:cs typeface="Times New Roman"/>
              </a:rPr>
              <a:t>sposobni</a:t>
            </a:r>
            <a:r>
              <a:rPr lang="en-US" dirty="0">
                <a:latin typeface="Times New Roman"/>
                <a:cs typeface="Times New Roman"/>
              </a:rPr>
              <a:t> </a:t>
            </a:r>
            <a:r>
              <a:rPr lang="en-US" dirty="0" err="1">
                <a:latin typeface="Times New Roman"/>
                <a:cs typeface="Times New Roman"/>
              </a:rPr>
              <a:t>počiniti</a:t>
            </a:r>
            <a:r>
              <a:rPr lang="en-US" dirty="0">
                <a:latin typeface="Times New Roman"/>
                <a:cs typeface="Times New Roman"/>
              </a:rPr>
              <a:t> </a:t>
            </a:r>
            <a:r>
              <a:rPr lang="en-US" dirty="0" err="1">
                <a:latin typeface="Times New Roman"/>
                <a:cs typeface="Times New Roman"/>
              </a:rPr>
              <a:t>takvo</a:t>
            </a:r>
            <a:r>
              <a:rPr lang="en-US" dirty="0">
                <a:latin typeface="Times New Roman"/>
                <a:cs typeface="Times New Roman"/>
              </a:rPr>
              <a:t> </a:t>
            </a:r>
            <a:r>
              <a:rPr lang="en-US" dirty="0" err="1">
                <a:latin typeface="Times New Roman"/>
                <a:cs typeface="Times New Roman"/>
              </a:rPr>
              <a:t>što</a:t>
            </a:r>
            <a:r>
              <a:rPr lang="en-US" dirty="0">
                <a:latin typeface="Times New Roman"/>
                <a:cs typeface="Times New Roman"/>
              </a:rPr>
              <a:t>. – </a:t>
            </a:r>
            <a:r>
              <a:rPr lang="en-US" dirty="0" smtClean="0">
                <a:latin typeface="Times New Roman"/>
                <a:cs typeface="Times New Roman"/>
              </a:rPr>
              <a:t>H</a:t>
            </a:r>
            <a:r>
              <a:rPr lang="hr-HR" dirty="0" smtClean="0">
                <a:latin typeface="Times New Roman"/>
                <a:cs typeface="Times New Roman"/>
              </a:rPr>
              <a:t>. V. </a:t>
            </a:r>
            <a:endParaRPr lang="hr-HR" dirty="0">
              <a:ea typeface="+mn-lt"/>
              <a:cs typeface="+mn-lt"/>
            </a:endParaRPr>
          </a:p>
          <a:p>
            <a:pPr>
              <a:buClr>
                <a:srgbClr val="C3B2A7"/>
              </a:buClr>
            </a:pPr>
            <a:r>
              <a:rPr lang="hr-HR" dirty="0">
                <a:latin typeface="Times New Roman"/>
                <a:cs typeface="Times New Roman"/>
              </a:rPr>
              <a:t>Rat je najgora stvar koja se može dogoditi  čovjeku, </a:t>
            </a:r>
            <a:r>
              <a:rPr lang="hr-HR" dirty="0" smtClean="0">
                <a:latin typeface="Times New Roman"/>
                <a:cs typeface="Times New Roman"/>
              </a:rPr>
              <a:t>nema </a:t>
            </a:r>
            <a:r>
              <a:rPr lang="hr-HR" dirty="0">
                <a:latin typeface="Times New Roman"/>
                <a:cs typeface="Times New Roman"/>
              </a:rPr>
              <a:t>pobjednika, svi nešto </a:t>
            </a:r>
            <a:r>
              <a:rPr lang="hr-HR" dirty="0" smtClean="0">
                <a:latin typeface="Times New Roman"/>
                <a:cs typeface="Times New Roman"/>
              </a:rPr>
              <a:t>izgube</a:t>
            </a:r>
            <a:r>
              <a:rPr lang="hr-HR" dirty="0">
                <a:latin typeface="Times New Roman"/>
                <a:cs typeface="Times New Roman"/>
              </a:rPr>
              <a:t>.  </a:t>
            </a:r>
            <a:r>
              <a:rPr lang="hr-HR" dirty="0" smtClean="0">
                <a:latin typeface="Times New Roman"/>
                <a:cs typeface="Times New Roman"/>
              </a:rPr>
              <a:t>- M. </a:t>
            </a:r>
            <a:r>
              <a:rPr lang="hr-HR" dirty="0">
                <a:latin typeface="Times New Roman"/>
                <a:cs typeface="Times New Roman"/>
              </a:rPr>
              <a:t>Š.</a:t>
            </a:r>
            <a:endParaRPr lang="en-US" dirty="0">
              <a:ea typeface="+mn-lt"/>
              <a:cs typeface="+mn-lt"/>
            </a:endParaRPr>
          </a:p>
          <a:p>
            <a:pPr>
              <a:buClr>
                <a:srgbClr val="C3B2A7"/>
              </a:buClr>
            </a:pPr>
            <a:r>
              <a:rPr lang="hr-HR" dirty="0">
                <a:latin typeface="Times New Roman"/>
                <a:cs typeface="Times New Roman"/>
              </a:rPr>
              <a:t>Rat je najbesmisleniji i najtragičniji događaj, zato što nevini ljudi stradavaju zbog nečijeg osjećaja veće vrijednosti. – </a:t>
            </a:r>
            <a:r>
              <a:rPr lang="hr-HR" dirty="0" smtClean="0">
                <a:latin typeface="Times New Roman"/>
                <a:cs typeface="Times New Roman"/>
              </a:rPr>
              <a:t>L. M. </a:t>
            </a:r>
            <a:endParaRPr lang="en-US" dirty="0">
              <a:ea typeface="+mn-lt"/>
              <a:cs typeface="+mn-lt"/>
            </a:endParaRPr>
          </a:p>
          <a:p>
            <a:pPr>
              <a:buClr>
                <a:srgbClr val="C3B2A7"/>
              </a:buClr>
            </a:pPr>
            <a:r>
              <a:rPr lang="en-US" dirty="0">
                <a:latin typeface="Times New Roman"/>
                <a:cs typeface="Times New Roman"/>
              </a:rPr>
              <a:t>Rat je </a:t>
            </a:r>
            <a:r>
              <a:rPr lang="en-US" dirty="0" err="1">
                <a:latin typeface="Times New Roman"/>
                <a:cs typeface="Times New Roman"/>
              </a:rPr>
              <a:t>izum</a:t>
            </a:r>
            <a:r>
              <a:rPr lang="en-US" dirty="0">
                <a:latin typeface="Times New Roman"/>
                <a:cs typeface="Times New Roman"/>
              </a:rPr>
              <a:t> </a:t>
            </a:r>
            <a:r>
              <a:rPr lang="en-US" dirty="0" err="1">
                <a:latin typeface="Times New Roman"/>
                <a:cs typeface="Times New Roman"/>
              </a:rPr>
              <a:t>pohlepnih</a:t>
            </a:r>
            <a:r>
              <a:rPr lang="en-US" dirty="0">
                <a:latin typeface="Times New Roman"/>
                <a:cs typeface="Times New Roman"/>
              </a:rPr>
              <a:t> </a:t>
            </a:r>
            <a:r>
              <a:rPr lang="en-US" dirty="0" err="1">
                <a:latin typeface="Times New Roman"/>
                <a:cs typeface="Times New Roman"/>
              </a:rPr>
              <a:t>i</a:t>
            </a:r>
            <a:r>
              <a:rPr lang="en-US" dirty="0">
                <a:latin typeface="Times New Roman"/>
                <a:cs typeface="Times New Roman"/>
              </a:rPr>
              <a:t> </a:t>
            </a:r>
            <a:r>
              <a:rPr lang="en-US" dirty="0" err="1">
                <a:latin typeface="Times New Roman"/>
                <a:cs typeface="Times New Roman"/>
              </a:rPr>
              <a:t>moćnih</a:t>
            </a:r>
            <a:r>
              <a:rPr lang="en-US" dirty="0">
                <a:latin typeface="Times New Roman"/>
                <a:cs typeface="Times New Roman"/>
              </a:rPr>
              <a:t> </a:t>
            </a:r>
            <a:r>
              <a:rPr lang="en-US" dirty="0" err="1">
                <a:latin typeface="Times New Roman"/>
                <a:cs typeface="Times New Roman"/>
              </a:rPr>
              <a:t>ljudi</a:t>
            </a:r>
            <a:r>
              <a:rPr lang="en-US" dirty="0">
                <a:latin typeface="Times New Roman"/>
                <a:cs typeface="Times New Roman"/>
              </a:rPr>
              <a:t> koji </a:t>
            </a:r>
            <a:r>
              <a:rPr lang="en-US" dirty="0" err="1">
                <a:latin typeface="Times New Roman"/>
                <a:cs typeface="Times New Roman"/>
              </a:rPr>
              <a:t>nastoje</a:t>
            </a:r>
            <a:r>
              <a:rPr lang="en-US" dirty="0">
                <a:latin typeface="Times New Roman"/>
                <a:cs typeface="Times New Roman"/>
              </a:rPr>
              <a:t> </a:t>
            </a:r>
            <a:r>
              <a:rPr lang="en-US" dirty="0" err="1">
                <a:latin typeface="Times New Roman"/>
                <a:cs typeface="Times New Roman"/>
              </a:rPr>
              <a:t>sve</a:t>
            </a:r>
            <a:r>
              <a:rPr lang="en-US" dirty="0">
                <a:latin typeface="Times New Roman"/>
                <a:cs typeface="Times New Roman"/>
              </a:rPr>
              <a:t> </a:t>
            </a:r>
            <a:r>
              <a:rPr lang="en-US" dirty="0" err="1">
                <a:latin typeface="Times New Roman"/>
                <a:cs typeface="Times New Roman"/>
              </a:rPr>
              <a:t>oduzeti</a:t>
            </a:r>
            <a:r>
              <a:rPr lang="en-US" dirty="0">
                <a:latin typeface="Times New Roman"/>
                <a:cs typeface="Times New Roman"/>
              </a:rPr>
              <a:t> </a:t>
            </a:r>
            <a:r>
              <a:rPr lang="en-US" dirty="0" err="1">
                <a:latin typeface="Times New Roman"/>
                <a:cs typeface="Times New Roman"/>
              </a:rPr>
              <a:t>drugima</a:t>
            </a:r>
            <a:r>
              <a:rPr lang="en-US" dirty="0">
                <a:latin typeface="Times New Roman"/>
                <a:cs typeface="Times New Roman"/>
              </a:rPr>
              <a:t> </a:t>
            </a:r>
            <a:r>
              <a:rPr lang="en-US" dirty="0" err="1">
                <a:latin typeface="Times New Roman"/>
                <a:cs typeface="Times New Roman"/>
              </a:rPr>
              <a:t>zbog</a:t>
            </a:r>
            <a:r>
              <a:rPr lang="en-US" dirty="0">
                <a:latin typeface="Times New Roman"/>
                <a:cs typeface="Times New Roman"/>
              </a:rPr>
              <a:t> </a:t>
            </a:r>
            <a:r>
              <a:rPr lang="en-US" dirty="0" err="1">
                <a:latin typeface="Times New Roman"/>
                <a:cs typeface="Times New Roman"/>
              </a:rPr>
              <a:t>svojih</a:t>
            </a:r>
            <a:r>
              <a:rPr lang="en-US" dirty="0">
                <a:latin typeface="Times New Roman"/>
                <a:cs typeface="Times New Roman"/>
              </a:rPr>
              <a:t> </a:t>
            </a:r>
            <a:endParaRPr lang="hr-HR" dirty="0" smtClean="0">
              <a:latin typeface="Times New Roman"/>
              <a:cs typeface="Times New Roman"/>
            </a:endParaRPr>
          </a:p>
          <a:p>
            <a:pPr marL="0" indent="0">
              <a:buClr>
                <a:srgbClr val="C3B2A7"/>
              </a:buClr>
              <a:buNone/>
            </a:pPr>
            <a:r>
              <a:rPr lang="hr-HR" dirty="0">
                <a:latin typeface="Times New Roman"/>
                <a:cs typeface="Times New Roman"/>
              </a:rPr>
              <a:t> </a:t>
            </a:r>
            <a:r>
              <a:rPr lang="hr-HR" dirty="0" smtClean="0">
                <a:latin typeface="Times New Roman"/>
                <a:cs typeface="Times New Roman"/>
              </a:rPr>
              <a:t>   </a:t>
            </a:r>
            <a:r>
              <a:rPr lang="en-US" dirty="0" err="1" smtClean="0">
                <a:latin typeface="Times New Roman"/>
                <a:cs typeface="Times New Roman"/>
              </a:rPr>
              <a:t>interesa</a:t>
            </a:r>
            <a:r>
              <a:rPr lang="en-US" dirty="0">
                <a:latin typeface="Times New Roman"/>
                <a:cs typeface="Times New Roman"/>
              </a:rPr>
              <a:t>. -  </a:t>
            </a:r>
            <a:r>
              <a:rPr lang="en-US" dirty="0" smtClean="0">
                <a:latin typeface="Times New Roman"/>
                <a:cs typeface="Times New Roman"/>
              </a:rPr>
              <a:t>B</a:t>
            </a:r>
            <a:r>
              <a:rPr lang="hr-HR" dirty="0" smtClean="0">
                <a:latin typeface="Times New Roman"/>
                <a:cs typeface="Times New Roman"/>
              </a:rPr>
              <a:t>. D. </a:t>
            </a:r>
            <a:endParaRPr lang="en-US" dirty="0" err="1">
              <a:ea typeface="+mn-lt"/>
              <a:cs typeface="+mn-lt"/>
            </a:endParaRPr>
          </a:p>
          <a:p>
            <a:pPr>
              <a:buClr>
                <a:srgbClr val="C3B2A7"/>
              </a:buClr>
            </a:pPr>
            <a:r>
              <a:rPr lang="en-US" dirty="0" smtClean="0">
                <a:latin typeface="Times New Roman"/>
                <a:cs typeface="Times New Roman"/>
              </a:rPr>
              <a:t>U</a:t>
            </a:r>
            <a:r>
              <a:rPr lang="hr-HR" dirty="0" smtClean="0">
                <a:latin typeface="Times New Roman"/>
                <a:cs typeface="Times New Roman"/>
              </a:rPr>
              <a:t> </a:t>
            </a:r>
            <a:r>
              <a:rPr lang="en-US" dirty="0" err="1" smtClean="0">
                <a:latin typeface="Times New Roman"/>
                <a:cs typeface="Times New Roman"/>
              </a:rPr>
              <a:t>ratu</a:t>
            </a:r>
            <a:r>
              <a:rPr lang="en-US" dirty="0">
                <a:latin typeface="Times New Roman"/>
                <a:cs typeface="Times New Roman"/>
              </a:rPr>
              <a:t>  </a:t>
            </a:r>
            <a:r>
              <a:rPr lang="en-US" dirty="0" err="1">
                <a:latin typeface="Times New Roman"/>
                <a:cs typeface="Times New Roman"/>
              </a:rPr>
              <a:t>nema</a:t>
            </a:r>
            <a:r>
              <a:rPr lang="en-US" dirty="0">
                <a:latin typeface="Times New Roman"/>
                <a:cs typeface="Times New Roman"/>
              </a:rPr>
              <a:t> </a:t>
            </a:r>
            <a:r>
              <a:rPr lang="en-US" dirty="0" err="1" smtClean="0">
                <a:latin typeface="Times New Roman"/>
                <a:cs typeface="Times New Roman"/>
              </a:rPr>
              <a:t>pobjednika</a:t>
            </a:r>
            <a:r>
              <a:rPr lang="hr-HR" dirty="0" smtClean="0">
                <a:latin typeface="Times New Roman"/>
                <a:cs typeface="Times New Roman"/>
              </a:rPr>
              <a:t>, svi nešto izgube, izgubljeni su životi…</a:t>
            </a:r>
            <a:r>
              <a:rPr lang="en-US" dirty="0">
                <a:latin typeface="Times New Roman"/>
                <a:cs typeface="Times New Roman"/>
              </a:rPr>
              <a:t> </a:t>
            </a:r>
            <a:r>
              <a:rPr lang="en-US" dirty="0" smtClean="0">
                <a:latin typeface="Times New Roman"/>
                <a:cs typeface="Times New Roman"/>
              </a:rPr>
              <a:t>– </a:t>
            </a:r>
            <a:r>
              <a:rPr lang="hr-HR" dirty="0" smtClean="0">
                <a:latin typeface="Times New Roman"/>
                <a:cs typeface="Times New Roman"/>
              </a:rPr>
              <a:t>D. B.</a:t>
            </a:r>
            <a:endParaRPr lang="en-US" dirty="0">
              <a:ea typeface="+mn-lt"/>
              <a:cs typeface="+mn-lt"/>
            </a:endParaRPr>
          </a:p>
          <a:p>
            <a:pPr>
              <a:buClr>
                <a:srgbClr val="C3B2A7"/>
              </a:buClr>
            </a:pPr>
            <a:endParaRPr lang="en-US" dirty="0"/>
          </a:p>
        </p:txBody>
      </p:sp>
    </p:spTree>
    <p:extLst>
      <p:ext uri="{BB962C8B-B14F-4D97-AF65-F5344CB8AC3E}">
        <p14:creationId xmlns:p14="http://schemas.microsoft.com/office/powerpoint/2010/main" val="585982083"/>
      </p:ext>
    </p:extLst>
  </p:cSld>
  <p:clrMapOvr>
    <a:masterClrMapping/>
  </p:clrMapOvr>
  <p:timing>
    <p:tnLst>
      <p:par>
        <p:cTn id="1" dur="indefinite" restart="never" nodeType="tmRoot"/>
      </p:par>
    </p:tnLst>
  </p:timing>
</p:sld>
</file>

<file path=ppt/theme/theme1.xml><?xml version="1.0" encoding="utf-8"?>
<a:theme xmlns:a="http://schemas.openxmlformats.org/drawingml/2006/main" name="BohemianVTI">
  <a:themeElements>
    <a:clrScheme name="Boho">
      <a:dk1>
        <a:sysClr val="windowText" lastClr="000000"/>
      </a:dk1>
      <a:lt1>
        <a:sysClr val="window" lastClr="FFFFFF"/>
      </a:lt1>
      <a:dk2>
        <a:srgbClr val="323232"/>
      </a:dk2>
      <a:lt2>
        <a:srgbClr val="F4F1EF"/>
      </a:lt2>
      <a:accent1>
        <a:srgbClr val="8F4F58"/>
      </a:accent1>
      <a:accent2>
        <a:srgbClr val="D09182"/>
      </a:accent2>
      <a:accent3>
        <a:srgbClr val="C7A085"/>
      </a:accent3>
      <a:accent4>
        <a:srgbClr val="ADA085"/>
      </a:accent4>
      <a:accent5>
        <a:srgbClr val="5F787F"/>
      </a:accent5>
      <a:accent6>
        <a:srgbClr val="5A6768"/>
      </a:accent6>
      <a:hlink>
        <a:srgbClr val="A25872"/>
      </a:hlink>
      <a:folHlink>
        <a:srgbClr val="667A7E"/>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docProps/app.xml><?xml version="1.0" encoding="utf-8"?>
<Properties xmlns="http://schemas.openxmlformats.org/officeDocument/2006/extended-properties" xmlns:vt="http://schemas.openxmlformats.org/officeDocument/2006/docPropsVTypes">
  <Template>office theme</Template>
  <TotalTime>302</TotalTime>
  <Words>2354</Words>
  <Application>Microsoft Office PowerPoint</Application>
  <PresentationFormat>Široki zaslon</PresentationFormat>
  <Paragraphs>285</Paragraphs>
  <Slides>48</Slides>
  <Notes>0</Notes>
  <HiddenSlides>0</HiddenSlides>
  <MMClips>0</MMClips>
  <ScaleCrop>false</ScaleCrop>
  <HeadingPairs>
    <vt:vector size="6" baseType="variant">
      <vt:variant>
        <vt:lpstr>Korišteni fontovi</vt:lpstr>
      </vt:variant>
      <vt:variant>
        <vt:i4>6</vt:i4>
      </vt:variant>
      <vt:variant>
        <vt:lpstr>Tema</vt:lpstr>
      </vt:variant>
      <vt:variant>
        <vt:i4>1</vt:i4>
      </vt:variant>
      <vt:variant>
        <vt:lpstr>Naslovi slajdova</vt:lpstr>
      </vt:variant>
      <vt:variant>
        <vt:i4>48</vt:i4>
      </vt:variant>
    </vt:vector>
  </HeadingPairs>
  <TitlesOfParts>
    <vt:vector size="55" baseType="lpstr">
      <vt:lpstr>Arial</vt:lpstr>
      <vt:lpstr>Arial,Sans-Serif</vt:lpstr>
      <vt:lpstr>Avenir Next LT Pro</vt:lpstr>
      <vt:lpstr>Calibri Light</vt:lpstr>
      <vt:lpstr>Modern Love</vt:lpstr>
      <vt:lpstr>Times New Roman</vt:lpstr>
      <vt:lpstr>BohemianVTI</vt:lpstr>
      <vt:lpstr>  S. Glavašević, Priče iz Vukovara</vt:lpstr>
      <vt:lpstr>Tablica predviđanja</vt:lpstr>
      <vt:lpstr>Dan sjećanja na žrtve Domovinskoga rata i Dan sjećanja na žrtvu Vukovara i Škabrnje</vt:lpstr>
      <vt:lpstr>Siniša Glavašević - bilješka o piscu</vt:lpstr>
      <vt:lpstr>Posljednje izvješće Siniše Glavaševića iz opkoljenoga Vukovara </vt:lpstr>
      <vt:lpstr> Priče iz Vukovara u meni su pobudile...</vt:lpstr>
      <vt:lpstr>Priče iz Vukovara u meni su pobudile... </vt:lpstr>
      <vt:lpstr>Mnoge rečenice Siniše Glavaševića nadahnjuju životnim porukama. Naši doživljaji Glavaševićevih poruka.</vt:lpstr>
      <vt:lpstr>PowerPointova prezentacija</vt:lpstr>
      <vt:lpstr>Život je nebeska snaga koja stvara; život je najljepša bajka u kojoj ima nemani i zvijeri, ali koje pobjeđuju mali ljudi,…život su bol i radost istodobno</vt:lpstr>
      <vt:lpstr>Naše  priče o pričama  Dopuni rečenice svojim mislima pokraj zadanog naslova Glavaševićevih priča.</vt:lpstr>
      <vt:lpstr>Priča o djetinjstvu </vt:lpstr>
      <vt:lpstr>Priča o djetinjstvu </vt:lpstr>
      <vt:lpstr>Priča o dobru i zlu...</vt:lpstr>
      <vt:lpstr>Priča za roditelje...</vt:lpstr>
      <vt:lpstr>Priča za roditelje... </vt:lpstr>
      <vt:lpstr>Priča o velikim i malim ljudima</vt:lpstr>
      <vt:lpstr>Priča o velikim i malim ljudima </vt:lpstr>
      <vt:lpstr>Pročitaj citat iz Priče o igri te napiši svoje mišljenje u tekstu od 150 riječi.</vt:lpstr>
      <vt:lpstr>Moje mišljenje o citatu </vt:lpstr>
      <vt:lpstr>Moje mišljenje o citatu </vt:lpstr>
      <vt:lpstr>Moje mišljenje o citatu </vt:lpstr>
      <vt:lpstr>Moje mišljenje o citatu </vt:lpstr>
      <vt:lpstr>Moje mišljenje o citatu </vt:lpstr>
      <vt:lpstr>Moje mišljenje o citatu </vt:lpstr>
      <vt:lpstr>Moje mišljenje o citatu </vt:lpstr>
      <vt:lpstr>Moje mišljenje o citatu </vt:lpstr>
      <vt:lpstr>Priča o gradu jedna je od najpoznatijih Glavaševićevih priča. Pročitaj ju, promisli pa odgovori na sljedeća pitanja.  </vt:lpstr>
      <vt:lpstr>Priča o gradu</vt:lpstr>
      <vt:lpstr>Priča o gradu</vt:lpstr>
      <vt:lpstr>Priča o gradu</vt:lpstr>
      <vt:lpstr>Priča o gradu</vt:lpstr>
      <vt:lpstr>Priča o gradu</vt:lpstr>
      <vt:lpstr>Priča o gradu</vt:lpstr>
      <vt:lpstr>Komentiraj navode iz priče Priča o gradu</vt:lpstr>
      <vt:lpstr>Komentiraj navode iz priče Priča o gradu</vt:lpstr>
      <vt:lpstr>Komentiraj navode iz priče Priča o gradu </vt:lpstr>
      <vt:lpstr>Komentiraj navode iz priče Priča o gradu </vt:lpstr>
      <vt:lpstr>Moja poruka za kraj...</vt:lpstr>
      <vt:lpstr>Moja poruka za kraj...</vt:lpstr>
      <vt:lpstr>Odaberi jednu fotografiju koja prati sadržaj priča pa ju komentiraj.</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Neda</dc:creator>
  <cp:lastModifiedBy>Neda Lelas</cp:lastModifiedBy>
  <cp:revision>755</cp:revision>
  <dcterms:created xsi:type="dcterms:W3CDTF">2022-11-16T10:01:55Z</dcterms:created>
  <dcterms:modified xsi:type="dcterms:W3CDTF">2023-02-21T23:38:48Z</dcterms:modified>
</cp:coreProperties>
</file>