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6" autoAdjust="0"/>
  </p:normalViewPr>
  <p:slideViewPr>
    <p:cSldViewPr>
      <p:cViewPr varScale="1">
        <p:scale>
          <a:sx n="37" d="100"/>
          <a:sy n="37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med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D215-7CC2-476D-B0AB-4C0837ED1D64}" type="datetimeFigureOut">
              <a:rPr lang="hr-HR" smtClean="0"/>
              <a:t>25.11.2013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0049-FADA-49E1-B4D6-1941CC483BA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Avion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Toma Pavlov 7.a</a:t>
            </a:r>
            <a:endParaRPr lang="hr-HR" dirty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5013176"/>
            <a:ext cx="9144000" cy="1844824"/>
            <a:chOff x="0" y="5013176"/>
            <a:chExt cx="9144000" cy="1844824"/>
          </a:xfrm>
        </p:grpSpPr>
        <p:sp>
          <p:nvSpPr>
            <p:cNvPr id="2" name="Rectangle 1"/>
            <p:cNvSpPr/>
            <p:nvPr/>
          </p:nvSpPr>
          <p:spPr>
            <a:xfrm>
              <a:off x="0" y="5013176"/>
              <a:ext cx="9144000" cy="18448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5877272"/>
              <a:ext cx="9144000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0" y="4365104"/>
            <a:ext cx="3744416" cy="1296144"/>
            <a:chOff x="899592" y="3481761"/>
            <a:chExt cx="5184576" cy="1819447"/>
          </a:xfrm>
        </p:grpSpPr>
        <p:sp>
          <p:nvSpPr>
            <p:cNvPr id="4" name="Rectangle 3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agonal Stripe 7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val 11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val 13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val 14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Flowchart: Manual Input 15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ight Triangle 16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Diagonal Stripe 26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1.05139 -0.1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013176"/>
            <a:ext cx="9144000" cy="1844824"/>
            <a:chOff x="0" y="5013176"/>
            <a:chExt cx="9144000" cy="1844824"/>
          </a:xfrm>
        </p:grpSpPr>
        <p:sp>
          <p:nvSpPr>
            <p:cNvPr id="3" name="Rectangle 2"/>
            <p:cNvSpPr/>
            <p:nvPr/>
          </p:nvSpPr>
          <p:spPr>
            <a:xfrm>
              <a:off x="0" y="5013176"/>
              <a:ext cx="9144000" cy="18448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5877272"/>
              <a:ext cx="9144000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3501008"/>
            <a:ext cx="3744416" cy="1296144"/>
            <a:chOff x="899592" y="3481761"/>
            <a:chExt cx="5184576" cy="1819447"/>
          </a:xfrm>
        </p:grpSpPr>
        <p:sp>
          <p:nvSpPr>
            <p:cNvPr id="6" name="Rectangle 5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agonal Stripe 7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val 9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val 11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val 12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Flowchart: Manual Input 13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ight Triangle 14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agonal Stripe 24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83472 -0.19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9552" y="4077072"/>
            <a:ext cx="2016224" cy="792088"/>
            <a:chOff x="899592" y="3481761"/>
            <a:chExt cx="5184576" cy="1819447"/>
          </a:xfrm>
        </p:grpSpPr>
        <p:sp>
          <p:nvSpPr>
            <p:cNvPr id="6" name="Rectangle 5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agonal Stripe 7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val 9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val 11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val 12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Flowchart: Manual Input 13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ight Triangle 14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agonal Stripe 24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1187624" y="1124744"/>
            <a:ext cx="2376264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Cloud 26"/>
          <p:cNvSpPr/>
          <p:nvPr/>
        </p:nvSpPr>
        <p:spPr>
          <a:xfrm>
            <a:off x="5148064" y="1196752"/>
            <a:ext cx="2376264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Lightning Bolt 27"/>
          <p:cNvSpPr/>
          <p:nvPr/>
        </p:nvSpPr>
        <p:spPr>
          <a:xfrm>
            <a:off x="2195736" y="2348880"/>
            <a:ext cx="936104" cy="79208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Lightning Bolt 28"/>
          <p:cNvSpPr/>
          <p:nvPr/>
        </p:nvSpPr>
        <p:spPr>
          <a:xfrm rot="3030798">
            <a:off x="5355309" y="2493901"/>
            <a:ext cx="936104" cy="79208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Lightning Bolt 29"/>
          <p:cNvSpPr/>
          <p:nvPr/>
        </p:nvSpPr>
        <p:spPr>
          <a:xfrm rot="4271937">
            <a:off x="1331640" y="2636912"/>
            <a:ext cx="936104" cy="79208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Lightning Bolt 30"/>
          <p:cNvSpPr/>
          <p:nvPr/>
        </p:nvSpPr>
        <p:spPr>
          <a:xfrm>
            <a:off x="6660232" y="2564904"/>
            <a:ext cx="936104" cy="79208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63 0.00533 L 0.86233 0.026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9552" y="4077072"/>
            <a:ext cx="2016224" cy="792088"/>
            <a:chOff x="899592" y="3481761"/>
            <a:chExt cx="5184576" cy="1819447"/>
          </a:xfrm>
        </p:grpSpPr>
        <p:sp>
          <p:nvSpPr>
            <p:cNvPr id="3" name="Rectangle 2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Right Triangle 3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Diagonal Stripe 4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Oval 9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Flowchart: Manual Input 10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Right Triangle 11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agonal Stripe 21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23" name="Cloud 22"/>
          <p:cNvSpPr/>
          <p:nvPr/>
        </p:nvSpPr>
        <p:spPr>
          <a:xfrm>
            <a:off x="827584" y="476672"/>
            <a:ext cx="6984776" cy="792088"/>
          </a:xfrm>
          <a:prstGeom prst="cloud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84984"/>
            <a:ext cx="1047750" cy="752475"/>
          </a:xfrm>
          <a:prstGeom prst="rect">
            <a:avLst/>
          </a:prstGeom>
          <a:noFill/>
        </p:spPr>
      </p:pic>
      <p:pic>
        <p:nvPicPr>
          <p:cNvPr id="1027" name="Picture 3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25144"/>
            <a:ext cx="1047750" cy="752475"/>
          </a:xfrm>
          <a:prstGeom prst="rect">
            <a:avLst/>
          </a:prstGeom>
          <a:noFill/>
        </p:spPr>
      </p:pic>
      <p:pic>
        <p:nvPicPr>
          <p:cNvPr id="1028" name="Picture 4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1047750" cy="752475"/>
          </a:xfrm>
          <a:prstGeom prst="rect">
            <a:avLst/>
          </a:prstGeom>
          <a:noFill/>
        </p:spPr>
      </p:pic>
      <p:pic>
        <p:nvPicPr>
          <p:cNvPr id="1029" name="Picture 5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88840"/>
            <a:ext cx="1047750" cy="752475"/>
          </a:xfrm>
          <a:prstGeom prst="rect">
            <a:avLst/>
          </a:prstGeom>
          <a:noFill/>
        </p:spPr>
      </p:pic>
      <p:pic>
        <p:nvPicPr>
          <p:cNvPr id="1030" name="Picture 6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1047750" cy="752475"/>
          </a:xfrm>
          <a:prstGeom prst="rect">
            <a:avLst/>
          </a:prstGeom>
          <a:noFill/>
        </p:spPr>
      </p:pic>
      <p:pic>
        <p:nvPicPr>
          <p:cNvPr id="1031" name="Picture 7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88840"/>
            <a:ext cx="1047750" cy="752475"/>
          </a:xfrm>
          <a:prstGeom prst="rect">
            <a:avLst/>
          </a:prstGeom>
          <a:noFill/>
        </p:spPr>
      </p:pic>
      <p:pic>
        <p:nvPicPr>
          <p:cNvPr id="1032" name="Picture 8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484784"/>
            <a:ext cx="1047750" cy="752475"/>
          </a:xfrm>
          <a:prstGeom prst="rect">
            <a:avLst/>
          </a:prstGeom>
          <a:noFill/>
        </p:spPr>
      </p:pic>
      <p:pic>
        <p:nvPicPr>
          <p:cNvPr id="1033" name="Picture 9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2"/>
            <a:ext cx="1047750" cy="752475"/>
          </a:xfrm>
          <a:prstGeom prst="rect">
            <a:avLst/>
          </a:prstGeom>
          <a:noFill/>
        </p:spPr>
      </p:pic>
      <p:pic>
        <p:nvPicPr>
          <p:cNvPr id="1034" name="Picture 10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149080"/>
            <a:ext cx="1047750" cy="752475"/>
          </a:xfrm>
          <a:prstGeom prst="rect">
            <a:avLst/>
          </a:prstGeom>
          <a:noFill/>
        </p:spPr>
      </p:pic>
      <p:pic>
        <p:nvPicPr>
          <p:cNvPr id="1035" name="Picture 11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17232"/>
            <a:ext cx="1047750" cy="752475"/>
          </a:xfrm>
          <a:prstGeom prst="rect">
            <a:avLst/>
          </a:prstGeom>
          <a:noFill/>
        </p:spPr>
      </p:pic>
      <p:pic>
        <p:nvPicPr>
          <p:cNvPr id="1036" name="Picture 12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5" y="3052762"/>
            <a:ext cx="1047750" cy="752475"/>
          </a:xfrm>
          <a:prstGeom prst="rect">
            <a:avLst/>
          </a:prstGeom>
          <a:noFill/>
        </p:spPr>
      </p:pic>
      <p:pic>
        <p:nvPicPr>
          <p:cNvPr id="1037" name="Picture 13" descr="d:\users\ucenik15\Local Settings\Temporary Internet Files\Content.IE5\HVMMJ8XV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881563"/>
            <a:ext cx="1047750" cy="75247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77778E-6 L 0.83472 0.36737 " pathEditMode="relative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0" y="5877272"/>
            <a:ext cx="914400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oup 3"/>
          <p:cNvGrpSpPr/>
          <p:nvPr/>
        </p:nvGrpSpPr>
        <p:grpSpPr>
          <a:xfrm>
            <a:off x="0" y="3429000"/>
            <a:ext cx="3744416" cy="1296144"/>
            <a:chOff x="899592" y="3481761"/>
            <a:chExt cx="5184576" cy="1819447"/>
          </a:xfrm>
        </p:grpSpPr>
        <p:sp>
          <p:nvSpPr>
            <p:cNvPr id="5" name="Rectangle 4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agonal Stripe 6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Oval 10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val 11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Flowchart: Manual Input 12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ight Triangle 13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agonal Stripe 23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64948 0.335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0" y="5805264"/>
            <a:ext cx="9144000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7" name="Group 26"/>
          <p:cNvGrpSpPr/>
          <p:nvPr/>
        </p:nvGrpSpPr>
        <p:grpSpPr>
          <a:xfrm>
            <a:off x="5580112" y="5805264"/>
            <a:ext cx="144016" cy="288032"/>
            <a:chOff x="5796136" y="5301208"/>
            <a:chExt cx="288032" cy="576064"/>
          </a:xfrm>
        </p:grpSpPr>
        <p:sp>
          <p:nvSpPr>
            <p:cNvPr id="25" name="Smiley Face 24"/>
            <p:cNvSpPr/>
            <p:nvPr/>
          </p:nvSpPr>
          <p:spPr>
            <a:xfrm>
              <a:off x="5796136" y="5301208"/>
              <a:ext cx="288032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5796136" y="5589240"/>
              <a:ext cx="288032" cy="2880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84168" y="5733256"/>
            <a:ext cx="144016" cy="288032"/>
            <a:chOff x="5796136" y="5301208"/>
            <a:chExt cx="288032" cy="576064"/>
          </a:xfrm>
        </p:grpSpPr>
        <p:sp>
          <p:nvSpPr>
            <p:cNvPr id="45" name="Smiley Face 44"/>
            <p:cNvSpPr/>
            <p:nvPr/>
          </p:nvSpPr>
          <p:spPr>
            <a:xfrm>
              <a:off x="5796136" y="5301208"/>
              <a:ext cx="288032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5796136" y="5589240"/>
              <a:ext cx="288032" cy="2880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88224" y="5805264"/>
            <a:ext cx="144016" cy="288032"/>
            <a:chOff x="5796136" y="5301208"/>
            <a:chExt cx="288032" cy="576064"/>
          </a:xfrm>
        </p:grpSpPr>
        <p:sp>
          <p:nvSpPr>
            <p:cNvPr id="48" name="Smiley Face 47"/>
            <p:cNvSpPr/>
            <p:nvPr/>
          </p:nvSpPr>
          <p:spPr>
            <a:xfrm>
              <a:off x="5796136" y="5301208"/>
              <a:ext cx="288032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5796136" y="5589240"/>
              <a:ext cx="288032" cy="2880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660232" y="5805264"/>
            <a:ext cx="144016" cy="288032"/>
            <a:chOff x="5796136" y="5301208"/>
            <a:chExt cx="288032" cy="576064"/>
          </a:xfrm>
        </p:grpSpPr>
        <p:sp>
          <p:nvSpPr>
            <p:cNvPr id="51" name="Smiley Face 50"/>
            <p:cNvSpPr/>
            <p:nvPr/>
          </p:nvSpPr>
          <p:spPr>
            <a:xfrm>
              <a:off x="5796136" y="5301208"/>
              <a:ext cx="288032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Trapezoid 51"/>
            <p:cNvSpPr/>
            <p:nvPr/>
          </p:nvSpPr>
          <p:spPr>
            <a:xfrm>
              <a:off x="5796136" y="5589240"/>
              <a:ext cx="288032" cy="2880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76256" y="5733256"/>
            <a:ext cx="144016" cy="288032"/>
            <a:chOff x="5796136" y="5301208"/>
            <a:chExt cx="288032" cy="576064"/>
          </a:xfrm>
        </p:grpSpPr>
        <p:sp>
          <p:nvSpPr>
            <p:cNvPr id="54" name="Smiley Face 53"/>
            <p:cNvSpPr/>
            <p:nvPr/>
          </p:nvSpPr>
          <p:spPr>
            <a:xfrm>
              <a:off x="5796136" y="5301208"/>
              <a:ext cx="288032" cy="28803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5796136" y="5589240"/>
              <a:ext cx="288032" cy="2880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67944" y="5229200"/>
            <a:ext cx="3744416" cy="1296144"/>
            <a:chOff x="899592" y="3481761"/>
            <a:chExt cx="5184576" cy="1819447"/>
          </a:xfrm>
        </p:grpSpPr>
        <p:sp>
          <p:nvSpPr>
            <p:cNvPr id="5" name="Rectangle 4"/>
            <p:cNvSpPr/>
            <p:nvPr/>
          </p:nvSpPr>
          <p:spPr>
            <a:xfrm>
              <a:off x="2123728" y="4149080"/>
              <a:ext cx="3168352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Right Triangle 5"/>
            <p:cNvSpPr/>
            <p:nvPr/>
          </p:nvSpPr>
          <p:spPr>
            <a:xfrm>
              <a:off x="5292080" y="4149080"/>
              <a:ext cx="792088" cy="648072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agonal Stripe 6"/>
            <p:cNvSpPr/>
            <p:nvPr/>
          </p:nvSpPr>
          <p:spPr>
            <a:xfrm>
              <a:off x="2195736" y="4437112"/>
              <a:ext cx="2304256" cy="576064"/>
            </a:xfrm>
            <a:prstGeom prst="diagStrip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2040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4860032" y="5013176"/>
              <a:ext cx="288032" cy="2880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35896" y="4797152"/>
              <a:ext cx="144016" cy="2880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Oval 10"/>
            <p:cNvSpPr/>
            <p:nvPr/>
          </p:nvSpPr>
          <p:spPr>
            <a:xfrm>
              <a:off x="3491880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val 11"/>
            <p:cNvSpPr/>
            <p:nvPr/>
          </p:nvSpPr>
          <p:spPr>
            <a:xfrm>
              <a:off x="3563888" y="5013176"/>
              <a:ext cx="288032" cy="2880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Flowchart: Manual Input 12"/>
            <p:cNvSpPr/>
            <p:nvPr/>
          </p:nvSpPr>
          <p:spPr>
            <a:xfrm>
              <a:off x="1043608" y="4149080"/>
              <a:ext cx="1080120" cy="648072"/>
            </a:xfrm>
            <a:prstGeom prst="flowChartManualIn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Right Triangle 13"/>
            <p:cNvSpPr/>
            <p:nvPr/>
          </p:nvSpPr>
          <p:spPr>
            <a:xfrm rot="21275064">
              <a:off x="1003008" y="3481761"/>
              <a:ext cx="1152128" cy="720080"/>
            </a:xfrm>
            <a:prstGeom prst="rt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5983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188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07904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23928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9952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7585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55976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72000" y="422108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292080" y="4437112"/>
              <a:ext cx="360040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agonal Stripe 23"/>
            <p:cNvSpPr/>
            <p:nvPr/>
          </p:nvSpPr>
          <p:spPr>
            <a:xfrm>
              <a:off x="899592" y="4437112"/>
              <a:ext cx="1188640" cy="288032"/>
            </a:xfrm>
            <a:prstGeom prst="diagStrip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023 L 0.51979 -0.12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6.66667E-6 L 0.39375 -0.01041 " pathEditMode="relative" ptsTypes="AA">
                                      <p:cBhvr>
                                        <p:cTn id="9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023 L 0.34653 -0.01042 " pathEditMode="relative" ptsTypes="AA">
                                      <p:cBhvr>
                                        <p:cTn id="1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6 L 0.32291 -0.02083 " pathEditMode="relative" ptsTypes="AA">
                                      <p:cBhvr>
                                        <p:cTn id="15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6.66667E-6 L 0.29133 -0.02106 " pathEditMode="relative" ptsTypes="AA">
                                      <p:cBhvr>
                                        <p:cTn id="1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end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050" name="Picture 2" descr="d:\users\ucenik15\Local Settings\Temporary Internet Files\Content.IE5\PHKJZZYW\MM90023651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50003"/>
            <a:ext cx="3240360" cy="374317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Avion </vt:lpstr>
      <vt:lpstr>Slide 2</vt:lpstr>
      <vt:lpstr>Slide 3</vt:lpstr>
      <vt:lpstr>Slide 4</vt:lpstr>
      <vt:lpstr>Slide 5</vt:lpstr>
      <vt:lpstr>Slide 6</vt:lpstr>
      <vt:lpstr>Slide 7</vt:lpstr>
      <vt:lpstr>The end 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Avion </dc:title>
  <dc:creator>ucenik</dc:creator>
  <cp:lastModifiedBy>ucenik</cp:lastModifiedBy>
  <cp:revision>10</cp:revision>
  <dcterms:created xsi:type="dcterms:W3CDTF">2013-11-25T14:49:19Z</dcterms:created>
  <dcterms:modified xsi:type="dcterms:W3CDTF">2013-11-25T16:24:08Z</dcterms:modified>
</cp:coreProperties>
</file>