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6C31-5FC6-4024-9DA2-A4EC6FA757AE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7A15-52CE-44F4-BE84-C2232E6AFD7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776" y="2636912"/>
            <a:ext cx="3672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8800" b="1" cap="none" spc="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Bratz</a:t>
            </a:r>
            <a:endParaRPr lang="hr-HR" sz="88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tz-diamondz-large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" t="7560" r="2453" b="1721"/>
          <a:stretch>
            <a:fillRect/>
          </a:stretch>
        </p:blipFill>
        <p:spPr>
          <a:xfrm>
            <a:off x="2771800" y="3140968"/>
            <a:ext cx="3312368" cy="2592288"/>
          </a:xfrm>
          <a:prstGeom prst="rect">
            <a:avLst/>
          </a:prstGeom>
        </p:spPr>
      </p:pic>
      <p:sp>
        <p:nvSpPr>
          <p:cNvPr id="15362" name="AutoShape 2" descr="data:image/jpeg;base64,/9j/4AAQSkZJRgABAQAAAQABAAD/2wCEAAkGBxQTEhUUEBQWFBQVFBUVFhcUFRQUFRUXGBoWFhgVFRgYHCggGBsnGxcYITEhJSkrLi4uFx8zODMsNygtLisBCgoKDg0OGhAQGiweHCQsLCwsLCwsLCwsLCwsLCwsLCwsLCwsLCwsLCwsLCwsLCwsLCwsLCwsLCwsLDcsNyw3K//AABEIAMIBAwMBIgACEQEDEQH/xAAcAAEAAQUBAQAAAAAAAAAAAAAAAwECBAYHBQj/xABEEAABAgIFCQYCCgEBCQEAAAABAAIDEQQSITHwBQZBUWGBkbHBBxMicaHRMsIUQlJygpKisuHxIzUzNENic4Oz0uIk/8QAGQEBAQEBAQEAAAAAAAAAAAAAAAIBAwQF/8QAIBEBAQACAgMBAQEBAAAAAAAAAAECEQMhEjFBMgRhUf/aAAwDAQACEQMRAD8A7iiIgIiICIiAiIgIiICIiAiIgIiICIiAiIgIiICIiAiIgIiICIiAiIgIiICIiAiIgIiICIiAiIgIiICIiAigpFJaxpc42BYdIzgo0NpdEjw2gSnN4mCbhVvnsks3G6r01Y94EtpkOfILl2dHayGzbk9rXyviRA6R+62w8dti1Ck9pNNiWPe20hzajAKpGlpvUXkipx2voARAr1xGjdrFJBb3sGG8gSJaS0kmVsrROQu81uGY/aG2lO7qkN7uKT4TPwv2bCtnJC4WN+RUCqrQIiICIiAiIgIiICIiAiIgIiICIiAiIgIiICIiAiLVM5s/aLRCWEuixW3shSNX77iarfK/Ys2NrWNT49WG5wlYCbTL1XE8pdp2UKRF/wDy1KJDEwK9SLWcLZPcQRrsErivRzJ7SzGYaJTmVojhKE8B1V7HXQ3zNYOFwdpsnbaZuU0qTt5Wd+dsRz3dy97AZVmz+sLDsI9ytOyhGixG1nvcdAJ5LaqTm2IlKDWklh8TzIiQmfDPWbl7mcuSoZo9VrQJABsrhJeHLk1Xuw4vKbcqhskZuPlsWVCAlq1z91e6iHQNhEsWLKyfkmLGmYLC6rYbBIagSTadl66eU9omF9RGxt4IldtBGgz1qaFOyTrWkkG4jZjWjoERthaQQSJEEW6jqV4cNLZm4z2ax1WbNf8AXauznOX6RBbBivrxobbXX126Cf8AmAsM75Lc189ZpZS+j0qHFEwGu8eosNjvS1fQjTO0XL08WflO3n5cdXpVERdXIREQEREBERAREQUVURAREQEREBERARFSaCqKGlUlkNjnxHBrWtLnOcZAACZJ3LR8t59R4UMRWQIdQmQrRHOcJ3VmhoAOwEyOlTc5PbZja30r5kyvm3lCDEimLR4pYwvdFiltZhEy50StpnfNbdTe0umPsa5jAfsskRvJK1jKOXKVEDq9IjGs0ggxYhaQb2lpdVkRsUXKVUxr1qS6tQi6HYYcQObIk1BMOFt9jIl99i0Kj0gsjQ3gyMN7XaQZNNsjrsXoMpLnQ3CvEkCJsa6TSJACY0mQAt0BeNTIYLZic6xnO8adCjCe1ZfHd4uWYdJMN8GwkOrtN4NkthFpksh1HbEaWvE5rimSMoRWsY4ElrHOm1pk4kXTXVs3KVEiAGJZYCLbZHXIrxc2Fxu30+HKXHUapTcmFkZ0NpN9h+UrZqJk6oxlWGSRMhgDZEulMmsdmi1e66gQ3OrOAnepMswA9jQ74Q9rjIkHw7fTeot3HXjx8cuniZXyX33iAk8sExtbO/bKzcuf0ijyeaxtnIj04rpuTqXXc6rYGza3bJc/zphPEdznNtJua0yXTirl/Rj3uMKA8sIJ03ey+is349ejQHDTCYf0hfOD4kSXjYR52TXeOzil95k+DbMsrMP4XGXoQvXw/p4OadRs6KiBy9LzKoiICIiAiIgIiICKiqgIiICte+QJ1Cegc1cuBdrOclIjUuNRC4so8Fwb3bSQIhLWurRPtfFY27ZO1ZbobfljtghQnOZDglzmkgkvaRMaiyYO4rX4na9S3k91BhiQn8JMgLzaVzqFDaL16+TMutgXNDptc0z26VzuV+Lkn12nImckeJQxGihtYwu9EhKwguFi0TMzOulUunMFIjvLar3VAarJgWeFsgb9K2LNPKrI1BggSsg90R9ybD0XJ8g000Wmw6x/2cV0N2iwzhnnNc5bdyulkmq7BnjTQYFJgeKt9Ge+dkiAASBbOcjqWuMf3+TK3xEQgfxQ7+JaVmZWhxIlIhRIZaYYhvhxmmc3NLXASkD9qdpFwXmdnNIYKNSIEZ7W9zEe0lxAm02h1ug2rn8VfbTXMlzVaqx2xy5zhChviSJtsaJC4zcVhU3KkRtlQNnpJLuUgumkd+1aOwVntNxBHCzkvKiPk4g2g6jOV69ChZMpFJZEjQoTozIZZ3vdkF4nd/jaa0r7QJWXqOhZHj0hxZR4BLoDSYsw2HVaCTOIXkS02nork0nJPmfBMSOIWhxLnbGttPTiutZEh90wCdmg7NAXHc2ssmjOiOZKs9lVriK1W2d2mdnALpWa+X++aGRJVy2sDKVYHYvJ/Tjd7+Pf/Jnj46+tubGumq0uO0sIiOk3SZys81q+cGXG0dt8ybhi5c6ypnLFjmRNmgC4blHHxXJ15P6Jhf8AXUmZdosEkCI0/dBPILDp2dVFda4l0rvDyXM2l2k4sPVXNhHHBdpwYuF/pyroFIzvowEmwa18y8gcJAqXJ/aO6jwu6o0GGwViSTWdaTKcrNi5+yjE42EKdlHOPIH5VuOMwvTnlnc+q2an57UuP8cV0joaagtlZJsp3rJzMzrdAp8GGSasUta8Tsk8lreBtWsMhEXYx4V7mamTqO6lwY1Jid2yF4nT+E1JuZM6BO9VPfaLOn0IqrWmZ+UAuDW0gEnSGRC3e6rJbHDeCAQQQbQRaCNYXqleXS5ERaCIiAiIgIiICIiAvn3tvoRg5R7yXhjwmPB1uZ/jcNwaz8y+gl42cua9FpzAylwhEDSSwguY9hN9VzSCJyExcZBZZtsfKLqQVE6JNdrzl7GYLWToJpD4hcAGviwu7YNLnEsrEbJztWLknsScZGkx2t2MBeeJkB6rnZVdNIzFyw9hMITIJm0a52Fo22Ar3MsdndPpEYxYMAyiWurubDkbp+IgyK63m52f0KhkOhw68Qf8SIax8wPhHCa2qSTj72259acyyH2fUow2/S47WPAl/jnEnqJJlas6H2SUEuD4/eRX6ZPMNrtUw22zzXQEVTjxnabna4vlvMP6FEc+GwGjuJAImS0G5rp6duleMaDDcx0NwBbI1Z8ZrvseEHNLXAOBBBBuOwr5XpmXItd0wAKx8IuFp8IM5y3ry8vBd7xr18PPNayjNzWp78nUxsRpNSdWI0fXhm8bSLxtAW9Z70FopMZ0A/6hkykggWB74IY9rp3WsJG7auWx8qhxmWyNlx91tzc6aPHZk5ge9seB30F4eKrKkWC9gNacjaGC221dMZlvbnyXH45m1bXQIjqISyP4HsMy0giIx2oz0e61yHQHlvwyslbZ6Xrfc+8qQcoRYcSFCcyo2oXvInEGjwjVbbWVcmr0jj3j3GoZdyuYzp26kyTQfrxLBoBv8yvTgUJjbh05LLbskpuUk1F+O7usf/GNI9FT6QwXEaNWtZgxjYhGwcPTqFO16YQpY0Ylarm0ozkBx85jqFlO2Sxceij76VstA4XEar1gtER8rBqv4eyzqMXStO67z6LF747xP0/hTsi48rf2kjcsrYl7oC72PFbJkDOukUaVR9eH9h93/wA+YWuh2OvLiVc2y7HnjQUlsLJXfM3suQ6XC7yHYRY5pvadR2bV6q4z2cZTMOmMbPwxfARtIm3fOXFdmXqwy8o8uePjRERWgREQEREBERAREQEREBERAREQR0iMGNc9xk1rS4nUAJk8AvkqnkOe5wEqzi6Q0TJMvVfSfaPlX6Pk+O4SrPYYTAZWl/hNhvk0k7l8yRIe7euWfvTph6QRGE2C04CyKDQXNJc9svs++xZNBbIE8TsGjGtSd6puXxUxntOyFrCmacefsVBX5f3wMjvVe86z5EdVDpKyQdeNY6qSWMawsRsTG0e4V7X49Wnos03bKBxyPRXT3dP6PoVjti8Oh9ipGxMejuixq8txq18DbvVrma9s+TvfeqVv5/aeipX17/2nosCprxKwjqr2Nlu6Wcira+vZ/wCp6Kod06tRqVp14+qehUoOOfzLEMSzd8v8KXvOvze6G3u5pEmmUf8A60P9wK76uI9mtDMSnQzohgvO4SHqQu3Lvw+q8/L7ERF2chERARUVUBERAREQEREBERAVCqrHp9NZBhuiRXBjGCbnG4BB88dp2cESmU2Ixrj3MBzoTB9XwmTneZIO6S0t0DaSVn5VjsfFiFrnEOiPd4Rb4iTM8VCyjhviJMxcCdOtcNu2vipNVoYPM+ercgKhbacYwVe0rGsiE7GNnRVLpYxos3KFsWXoq1sY2FNNTgyxqtHoq1tXl1CiB6elnJJy3dD7LGshrp7+Tv5U7HesvXwn1ksIe/paFkA9fUVh6hZWxkB+PMEcwqF08axPmFYT78nJ7j9xHVTpq4u68gVdWt3/ADD3UI6fKVeDje1Gqk2bujlIw27+rlE0dPl91LAYXEAXmQltMpes0HX+yDJtWDEjkWxHBjfutvl5k/pXQl52b2TxR6NChD6jADtde48SV6K9WE1Hlyu7sREVJEREBERAREQEREBERAREQFzDt3p1WjQIVaQiRS5zQbXBgsEtVYjgunrh3bhEP02HM2Mo4qja5758hwU5+lY+3OBoaBKd8p2bLlZS36BoSG6UzpwSVjAzK4uqWHcjnKjnYxixQRH4xixaJQ63GP6U4ONx9liwFI+LLGr+0E5f19Qrg6eNYksBkQk2YlNZLD05polZDH3fh9lNBddu9DLqsOtj8SnYev7gpqpWULuHIhVnj8hVGnn8xQXbug9lilZ4/Mqk4x5K0+/zKpxxcsEoxjcFtHZ1kvv6dCBHhYTFd5NtH6i1auMc11bsYoP+8RtrYYP6nfKtxm6nK6jp6Ii9TzCIiAiIgoqoiAiIgIiICIiAiIgLgXbfBc2n1nfC+DDLfJtYET85neu+rnPbbm+6kURsaGJuo7i50r+7I8RHlIHipznSsfbgUR9gxj+lbCsVpQFcnRdEdjGLAoNKq52MYsVYY0rRPcFiOm4yFyvjRZmQxrV8MSRl7SQ2gDgrg7kOajn0VwxxWNSg9eayWafxcwsRuOKyWH5uiyqjKbfv+ZXA8uitaefzBXNxwUqD7/Mrx16lRn36qVp59UalhjG4LunZXRKmT2HTEfEeeNQejVwyFjgF9HZr0XuqJR2fZgsn5kAn1JVcU7c+X09RERehwERUQVREQUVURAREQEREBERAREQFa9gIIImCJEG4g6CrkQcbzu7HHOiOiZPewNcZ91EJbVnMkMcARK6QI3rWIPZDlJzpFkJo1uigj9IJ9NC+i0UeEV5VweJ2H0sNm2kQC6XwnvGieqtVM+A9uZZaoroEWLBrBxhRHQ3ObOqS0yNWdsphfYFKjBjHPNzWucdwmvj+K8xHOe697i8+biSfUrLJGy2saFC8IPnzWQDjgr4LPDLUf5UUUEKVTpcccVUHG9Q1seqvGOIRqZpxvU7T15hY7G43qeHj8wWVsZjTz+ZXs9vl91Aw43kqZp6fKpUY5KRpUc8cFeMcHLGvRyTRjEiw4Yve9rPzENX0wxshIXCxcI7M6D3tPhTFjK0Q/hnL9Rau8rrxTrbly3vQiIurkIiICIiAioqoCIiAiIgIiICIiAiIgIiIPEz3pHd5Ppb9VHiy8y0gepXyo287AF9M9q8Srkqk7RDHGLDBHAr5jgm1x28lzy9rxTQ32+anc2eN6xi2xTwXzUriIwcblc1imitljGpYznHHkgvHspIRu3c5rGnjyCkaceQ/lLGsuEbN3QlTjHEKBpxuAUk8cVDV46dGqaGLcayOqhaMbgsmEMedUrKqOpdi1DFaPFN4ayGPxTcf2hdVXL+xZ1tJbqEH511Bd+P8uHJ+hERWgREQEREBERBQqqIgIiICIiAiIgIiICIiDSO2T/So334P/kavm+ELD5lEXPL2uMmVg8lbBv4dERStmvFmNZWE8Y3BESNqjhjgqgX70RGRkM9+YWRCHTqiKVJGaPw8ip4Iu3dERZWx1TsX+Klf9vm9dRRF24/y45/oREVo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64" name="AutoShape 4" descr="data:image/jpeg;base64,/9j/4AAQSkZJRgABAQAAAQABAAD/2wCEAAkGBxQTEhUUEBQWFBQVFBUVFhcUFRQUFRUXGBoWFhgVFRgYHCggGBsnGxcYITEhJSkrLi4uFx8zODMsNygtLisBCgoKDg0OGhAQGiweHCQsLCwsLCwsLCwsLCwsLCwsLCwsLCwsLCwsLCwsLCwsLCwsLCwsLCwsLCwsLDcsNyw3K//AABEIAMIBAwMBIgACEQEDEQH/xAAcAAEAAQUBAQAAAAAAAAAAAAAAAwECBAYHBQj/xABEEAABAgIFCQYCCgEBCQEAAAABAAIDEQQSITHwBQZBUWGBkbHBBxMicaHRMsIUQlJygpKisuHxIzUzNENic4Oz0uIk/8QAGQEBAQEBAQEAAAAAAAAAAAAAAAIBAwQF/8QAIBEBAQACAgMBAQEBAAAAAAAAAAECEQMhEjFBMgRhUf/aAAwDAQACEQMRAD8A7iiIgIiICIiAiIgIiICIiAiIgIiICIiAiIgIiICIiAiIgIiICIiAiIgIiICIiAiIgIiICIiAiIgIiICIiAigpFJaxpc42BYdIzgo0NpdEjw2gSnN4mCbhVvnsks3G6r01Y94EtpkOfILl2dHayGzbk9rXyviRA6R+62w8dti1Ck9pNNiWPe20hzajAKpGlpvUXkipx2voARAr1xGjdrFJBb3sGG8gSJaS0kmVsrROQu81uGY/aG2lO7qkN7uKT4TPwv2bCtnJC4WN+RUCqrQIiICIiAiIgIiICIiAiIgIiICIiAiIgIiICIiAiLVM5s/aLRCWEuixW3shSNX77iarfK/Ys2NrWNT49WG5wlYCbTL1XE8pdp2UKRF/wDy1KJDEwK9SLWcLZPcQRrsErivRzJ7SzGYaJTmVojhKE8B1V7HXQ3zNYOFwdpsnbaZuU0qTt5Wd+dsRz3dy97AZVmz+sLDsI9ytOyhGixG1nvcdAJ5LaqTm2IlKDWklh8TzIiQmfDPWbl7mcuSoZo9VrQJABsrhJeHLk1Xuw4vKbcqhskZuPlsWVCAlq1z91e6iHQNhEsWLKyfkmLGmYLC6rYbBIagSTadl66eU9omF9RGxt4IldtBGgz1qaFOyTrWkkG4jZjWjoERthaQQSJEEW6jqV4cNLZm4z2ax1WbNf8AXauznOX6RBbBivrxobbXX126Cf8AmAsM75Lc189ZpZS+j0qHFEwGu8eosNjvS1fQjTO0XL08WflO3n5cdXpVERdXIREQEREBERAREQUVURAREQEREBERARFSaCqKGlUlkNjnxHBrWtLnOcZAACZJ3LR8t59R4UMRWQIdQmQrRHOcJ3VmhoAOwEyOlTc5PbZja30r5kyvm3lCDEimLR4pYwvdFiltZhEy50StpnfNbdTe0umPsa5jAfsskRvJK1jKOXKVEDq9IjGs0ggxYhaQb2lpdVkRsUXKVUxr1qS6tQi6HYYcQObIk1BMOFt9jIl99i0Kj0gsjQ3gyMN7XaQZNNsjrsXoMpLnQ3CvEkCJsa6TSJACY0mQAt0BeNTIYLZic6xnO8adCjCe1ZfHd4uWYdJMN8GwkOrtN4NkthFpksh1HbEaWvE5rimSMoRWsY4ElrHOm1pk4kXTXVs3KVEiAGJZYCLbZHXIrxc2Fxu30+HKXHUapTcmFkZ0NpN9h+UrZqJk6oxlWGSRMhgDZEulMmsdmi1e66gQ3OrOAnepMswA9jQ74Q9rjIkHw7fTeot3HXjx8cuniZXyX33iAk8sExtbO/bKzcuf0ijyeaxtnIj04rpuTqXXc6rYGza3bJc/zphPEdznNtJua0yXTirl/Rj3uMKA8sIJ03ey+is349ejQHDTCYf0hfOD4kSXjYR52TXeOzil95k+DbMsrMP4XGXoQvXw/p4OadRs6KiBy9LzKoiICIiAiIgIiICKiqgIiICte+QJ1Cegc1cuBdrOclIjUuNRC4so8Fwb3bSQIhLWurRPtfFY27ZO1ZbobfljtghQnOZDglzmkgkvaRMaiyYO4rX4na9S3k91BhiQn8JMgLzaVzqFDaL16+TMutgXNDptc0z26VzuV+Lkn12nImckeJQxGihtYwu9EhKwguFi0TMzOulUunMFIjvLar3VAarJgWeFsgb9K2LNPKrI1BggSsg90R9ybD0XJ8g000Wmw6x/2cV0N2iwzhnnNc5bdyulkmq7BnjTQYFJgeKt9Ge+dkiAASBbOcjqWuMf3+TK3xEQgfxQ7+JaVmZWhxIlIhRIZaYYhvhxmmc3NLXASkD9qdpFwXmdnNIYKNSIEZ7W9zEe0lxAm02h1ug2rn8VfbTXMlzVaqx2xy5zhChviSJtsaJC4zcVhU3KkRtlQNnpJLuUgumkd+1aOwVntNxBHCzkvKiPk4g2g6jOV69ChZMpFJZEjQoTozIZZ3vdkF4nd/jaa0r7QJWXqOhZHj0hxZR4BLoDSYsw2HVaCTOIXkS02nork0nJPmfBMSOIWhxLnbGttPTiutZEh90wCdmg7NAXHc2ssmjOiOZKs9lVriK1W2d2mdnALpWa+X++aGRJVy2sDKVYHYvJ/Tjd7+Pf/Jnj46+tubGumq0uO0sIiOk3SZys81q+cGXG0dt8ybhi5c6ypnLFjmRNmgC4blHHxXJ15P6Jhf8AXUmZdosEkCI0/dBPILDp2dVFda4l0rvDyXM2l2k4sPVXNhHHBdpwYuF/pyroFIzvowEmwa18y8gcJAqXJ/aO6jwu6o0GGwViSTWdaTKcrNi5+yjE42EKdlHOPIH5VuOMwvTnlnc+q2an57UuP8cV0joaagtlZJsp3rJzMzrdAp8GGSasUta8Tsk8lreBtWsMhEXYx4V7mamTqO6lwY1Jid2yF4nT+E1JuZM6BO9VPfaLOn0IqrWmZ+UAuDW0gEnSGRC3e6rJbHDeCAQQQbQRaCNYXqleXS5ERaCIiAiIgIiICIiAvn3tvoRg5R7yXhjwmPB1uZ/jcNwaz8y+gl42cua9FpzAylwhEDSSwguY9hN9VzSCJyExcZBZZtsfKLqQVE6JNdrzl7GYLWToJpD4hcAGviwu7YNLnEsrEbJztWLknsScZGkx2t2MBeeJkB6rnZVdNIzFyw9hMITIJm0a52Fo22Ar3MsdndPpEYxYMAyiWurubDkbp+IgyK63m52f0KhkOhw68Qf8SIax8wPhHCa2qSTj72259acyyH2fUow2/S47WPAl/jnEnqJJlas6H2SUEuD4/eRX6ZPMNrtUw22zzXQEVTjxnabna4vlvMP6FEc+GwGjuJAImS0G5rp6duleMaDDcx0NwBbI1Z8ZrvseEHNLXAOBBBBuOwr5XpmXItd0wAKx8IuFp8IM5y3ry8vBd7xr18PPNayjNzWp78nUxsRpNSdWI0fXhm8bSLxtAW9Z70FopMZ0A/6hkykggWB74IY9rp3WsJG7auWx8qhxmWyNlx91tzc6aPHZk5ge9seB30F4eKrKkWC9gNacjaGC221dMZlvbnyXH45m1bXQIjqISyP4HsMy0giIx2oz0e61yHQHlvwyslbZ6Xrfc+8qQcoRYcSFCcyo2oXvInEGjwjVbbWVcmr0jj3j3GoZdyuYzp26kyTQfrxLBoBv8yvTgUJjbh05LLbskpuUk1F+O7usf/GNI9FT6QwXEaNWtZgxjYhGwcPTqFO16YQpY0Ylarm0ozkBx85jqFlO2Sxceij76VstA4XEar1gtER8rBqv4eyzqMXStO67z6LF747xP0/hTsi48rf2kjcsrYl7oC72PFbJkDOukUaVR9eH9h93/wA+YWuh2OvLiVc2y7HnjQUlsLJXfM3suQ6XC7yHYRY5pvadR2bV6q4z2cZTMOmMbPwxfARtIm3fOXFdmXqwy8o8uePjRERWgREQEREBERAREQEREBERAREQR0iMGNc9xk1rS4nUAJk8AvkqnkOe5wEqzi6Q0TJMvVfSfaPlX6Pk+O4SrPYYTAZWl/hNhvk0k7l8yRIe7euWfvTph6QRGE2C04CyKDQXNJc9svs++xZNBbIE8TsGjGtSd6puXxUxntOyFrCmacefsVBX5f3wMjvVe86z5EdVDpKyQdeNY6qSWMawsRsTG0e4V7X49Wnos03bKBxyPRXT3dP6PoVjti8Oh9ipGxMejuixq8txq18DbvVrma9s+TvfeqVv5/aeipX17/2nosCprxKwjqr2Nlu6Wcira+vZ/wCp6Kod06tRqVp14+qehUoOOfzLEMSzd8v8KXvOvze6G3u5pEmmUf8A60P9wK76uI9mtDMSnQzohgvO4SHqQu3Lvw+q8/L7ERF2chERARUVUBERAREQEREBERAVCqrHp9NZBhuiRXBjGCbnG4BB88dp2cESmU2Ixrj3MBzoTB9XwmTneZIO6S0t0DaSVn5VjsfFiFrnEOiPd4Rb4iTM8VCyjhviJMxcCdOtcNu2vipNVoYPM+ercgKhbacYwVe0rGsiE7GNnRVLpYxos3KFsWXoq1sY2FNNTgyxqtHoq1tXl1CiB6elnJJy3dD7LGshrp7+Tv5U7HesvXwn1ksIe/paFkA9fUVh6hZWxkB+PMEcwqF08axPmFYT78nJ7j9xHVTpq4u68gVdWt3/ADD3UI6fKVeDje1Gqk2bujlIw27+rlE0dPl91LAYXEAXmQltMpes0HX+yDJtWDEjkWxHBjfutvl5k/pXQl52b2TxR6NChD6jADtde48SV6K9WE1Hlyu7sREVJEREBERAREQEREBERAREQFzDt3p1WjQIVaQiRS5zQbXBgsEtVYjgunrh3bhEP02HM2Mo4qja5758hwU5+lY+3OBoaBKd8p2bLlZS36BoSG6UzpwSVjAzK4uqWHcjnKjnYxixQRH4xixaJQ63GP6U4ONx9liwFI+LLGr+0E5f19Qrg6eNYksBkQk2YlNZLD05polZDH3fh9lNBddu9DLqsOtj8SnYev7gpqpWULuHIhVnj8hVGnn8xQXbug9lilZ4/Mqk4x5K0+/zKpxxcsEoxjcFtHZ1kvv6dCBHhYTFd5NtH6i1auMc11bsYoP+8RtrYYP6nfKtxm6nK6jp6Ii9TzCIiAiIgoqoiAiIgIiICIiAiIgLgXbfBc2n1nfC+DDLfJtYET85neu+rnPbbm+6kURsaGJuo7i50r+7I8RHlIHipznSsfbgUR9gxj+lbCsVpQFcnRdEdjGLAoNKq52MYsVYY0rRPcFiOm4yFyvjRZmQxrV8MSRl7SQ2gDgrg7kOajn0VwxxWNSg9eayWafxcwsRuOKyWH5uiyqjKbfv+ZXA8uitaefzBXNxwUqD7/Mrx16lRn36qVp59UalhjG4LunZXRKmT2HTEfEeeNQejVwyFjgF9HZr0XuqJR2fZgsn5kAn1JVcU7c+X09RERehwERUQVREQUVURAREQEREBERAREQFa9gIIImCJEG4g6CrkQcbzu7HHOiOiZPewNcZ91EJbVnMkMcARK6QI3rWIPZDlJzpFkJo1uigj9IJ9NC+i0UeEV5VweJ2H0sNm2kQC6XwnvGieqtVM+A9uZZaoroEWLBrBxhRHQ3ObOqS0yNWdsphfYFKjBjHPNzWucdwmvj+K8xHOe697i8+biSfUrLJGy2saFC8IPnzWQDjgr4LPDLUf5UUUEKVTpcccVUHG9Q1seqvGOIRqZpxvU7T15hY7G43qeHj8wWVsZjTz+ZXs9vl91Aw43kqZp6fKpUY5KRpUc8cFeMcHLGvRyTRjEiw4Yve9rPzENX0wxshIXCxcI7M6D3tPhTFjK0Q/hnL9Rau8rrxTrbly3vQiIurkIiICIiAioqoCIiAiIgIiICIiAiIgIiIPEz3pHd5Ppb9VHiy8y0gepXyo287AF9M9q8Srkqk7RDHGLDBHAr5jgm1x28lzy9rxTQ32+anc2eN6xi2xTwXzUriIwcblc1imitljGpYznHHkgvHspIRu3c5rGnjyCkaceQ/lLGsuEbN3QlTjHEKBpxuAUk8cVDV46dGqaGLcayOqhaMbgsmEMedUrKqOpdi1DFaPFN4ayGPxTcf2hdVXL+xZ1tJbqEH511Bd+P8uHJ+hERWgREQEREBERBQqqIgIiICIiAiIgIiICIiDSO2T/So334P/kavm+ELD5lEXPL2uMmVg8lbBv4dERStmvFmNZWE8Y3BESNqjhjgqgX70RGRkM9+YWRCHTqiKVJGaPw8ip4Iu3dERZWx1TsX+Klf9vm9dRRF24/y45/oREVo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66" name="Picture 6" descr="http://contextualfeed.com/wp-content/uploads/2013/05/photograph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65" t="13254" r="14945"/>
          <a:stretch>
            <a:fillRect/>
          </a:stretch>
        </p:blipFill>
        <p:spPr bwMode="auto">
          <a:xfrm>
            <a:off x="6084168" y="4509120"/>
            <a:ext cx="2736304" cy="2348880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hQQEBQUEBQVFRQWFg8UFRQVEBQVFQ8UFBQVFBUUFBQXHCYeFxkkGRQUHy8gIycpLC4tFR4xNTAqNSYrLCkBCQoKDgwOFA8PFCkYFBgpKSkpKSkpKSkpKSkpKSkpKSkpKSkpKSkpKSkpKSktKSwpKSkpLSkpLikpLCkpKSksKf/AABEIALcBEwMBIgACEQEDEQH/xAAcAAABBQEBAQAAAAAAAAAAAAACAAMEBQYBBwj/xABMEAACAQIDAwcGCwYDBgcAAAABAgMAEQQSIQUxQQYTIlFhcZEHUoGSodEUIzIzQlNicqKxwRaCstLh8BUkcyU0Q2OTsxcmVHSDwsP/xAAXAQEBAQEAAAAAAAAAAAAAAAAAAQID/8QAGxEBAQEAAwEBAAAAAAAAAAAAABEBAjFBITL/2gAMAwEAAhEDEQA/AIm3dcQ/ZlH4RVfGL3vU3azXnkP2m9mn6VEiFc9EbC6u4PZY9RBIvfhoKkzk5GHHK1tPlaHcOvspnZg1c9dv1P61JxMZymx6rHq1oLDGLZgOpIx+EH9aaApTXVyrG9rC/oFgfRaiAop7ZS/H9ySH2oP1q5UVVbGX45uyM+1l91W4FUGgp1RQqKdUUHVFOAVxRTgFUICnAK4opwCg4BRgUgKMCoOBaICugUQFBwLRZaICiC0ABaLLRhaIJQNZaWSnxHRCGgilKZkjqzGGoXwtUUpTWr3ZC/I75R+EGqqaOzCrfZe5eyT+JCP0oi4VadUUIFBiMUsS5mOntJ6hWeLehwc4SAFjYC48CRWd2ttcymw0Ubh+ppjF44v2LdiF6rm/pqExrowBzTZonNNNJUCpVElxpBIt7aVBZbc5IRz3aO0chub26Ln7QG49o9N6w2N2ZJhyVlUqdbHgw61bcRXrmWmMZgUlQpIoZTwI9o6j2im4PHNmrZT3/koqZIL2HWyD8QrSbT5DmIE4e7rvyHV17vO/PvqgSP4xB9tRbuN/0rIb222r/ft324eyjVrb938Pf2dtN7VNye2U/makNrUE3YY6cp+zGPEv7qtlFZ3ZGLKSFctw5UXG8WBPhqa0yLVUSinFFJFp1UqhKKcC11UpxUoBVacC0QSjC0AhaMLRqlOKlA2EowlOBKMJQNBKcCU4EpxY6sQ0I6NYqfWOnFjpAysNOrDTypRgVYGxHTMy1LtTEwoihxY6Qqx2cdD2NEfaRUHaA1qRhZwoa/ELbvDA1FXuKxaxLdvQOLHsrMY7GNK129A4KOyjxeJMjXb+gHUKiNUzIu7TbUxLqCOu46vbUhxYXO6oOImABLEKove5tu33PCqgWbXt/KgdgN5tVXJtVpNIAFT61hvH/LT6X3jp1ZqYjW1wmZmJuzM1yT1knQdwsOoUFjLHc37q5UUbPY73PoFdqj0e1cK1ntj8uYJ9HPNt27vePy7a0asCAQQQdxBuD3GqGytVm0tgxzMrkWdSCHG824N5wq3IoStQeWbd2NJA6BxoXuHGqtr18D2GhIr1CaAMCGAIO8EXBrLbW5KEXaDUeYTqPunj3H21ncGR2fHfER/ek9iD31r40rM7KiIxKggggS3BFiD0RqK1sMdAkSnlSiWOnQlUAqU4q0apTipQAEpxUo1SnFSgbCU4qUapTipVABKNY6PLanFWgFUpxUogtGBRAhaMLXbV0VR0Cu1ykTQdNMSmilmCgkkAAEkk2AA1JJ4Cq9seroGjZWUi4ZWDKw6wRoaCFtI0AbSmMTJeuxvpWVGxpsb66zUy7UEPa+2FiOVRnlIuEX6IP0mO5R2n+lZ6ZC7Zpznb6MY+bQ8NPpntPoAq2fZds1jbMSxNtWJ4k8TTeRIu0+J/pQRUwjObvoOoHU954U+0yRiw8B+pqJidoE6DwH6mq6RyfdSiwbapvvHhSquyUqlFFe397u7qq32Tyrnwx6LkjiDqD/faCe2s9Li2HD8K1SS7Sdt5I3biBv7La1ph7psfyhRS2Ew5tuvep9G/wvWohmVxmRgw6wbivnOHFN51/RV5snlPNhyCrEdx/T+xRqvciKBlrGbG8pCvZZxr5y6eI3flWuwuPjmF42Dd28d430VExmykkYORZwCA4326j1imVgy1bFaqNpbWhg+ekRCdQpPSbh0UHSbcdwoKLldi8SsIXBITIzoCwteNb3LWYWO4C3bV/h0Nhm1NtT19tV3+Izzf7vAUX63EXjHesI6benLRjYHOf71K832B8VD/ANND0v3i1A5Lt2IMUQmVxvSFecI+8R0U/eIoVlnlNs0eHHEBlmm9P0E/FTsePgjZoI3iRkUMYlKqUU7jlG4e8dYrBbb2nnxaPh2R2BnBvFlbU5flXIkGUDW3AGiNPNjcPgsaGmlfWC3OSGSTpNIfNBVdE4ACr/B8ocNL83iIW7BKoPgTesMkUrFmeXDrnTmyt7FV6XFVIv0jrUyWCOQfG/A271H55L1YN6uITzl9YUQxSecvrCvPpMHEQoE8cYTReankTKNBbQajQaGlhmdTptFMvVJle/71gw771MzfRdbd2iuPhmw+FnjzMpVm+itz1kWbcd1602zSkUMcZdSUSNLhgL5FC3t6K8q5O4sQ7QxJM2H1K3lDWVmysdFLlhbNlO/Vb3rXryjQb8Vh/H+tWFbAYtPPX1hRDFp56+sKx45UR8cZB4j+auDldEN+Mg8R/PViVsfhieevrCufDo/PX1hWPPLOH/1sPs/nqNieWMJBAx8Sk6XFtO35ykG1w+1YpGKxyKxF7hTe1rX1H3l8aeaSsVyJnNmCO0kQeQAoqJCPlksQ3TJuLXBIzE8Na1UktRUDlHG0sLxoxUurLcfaBH61T7C2YcHhkgMrS5c3SbgCb5QLmwHCrnETVXvJWdUnNcjam2emziAouxtQSy1RsRilTefRxNVG0Nv2ByDdfvPurOYfaTzoXbTp2sCd3aeNTdWNDjNsX0XTu3+k1XO5ahjjqSmH0vwG87gO80EcR0JioIdtwNKIkkV310W7DTf0hpf01OyURGEVKpVqVB5KrTWsWv3iiiwnWPTUyRha2YKSNDcXFVSO0bGx9twa0yt4V0qSlRdmzhgFOjD291WiYaiG1qxwG1ZYiCjH20MWDA30+7pGpZiFUbydBQrW7G8oEtys0eYDLdswDdLQW6zfr8asNm7RSfaEjqNVw0Ki66i8srNY+lfGvM9t48IroGs5OGIIYdAD4zNcG1xdRl69+6omG5VYmMk4d7vJkVnVFzMq3AAtfIbtrbiKq49t2htaLDrmmkVBwzHU9y7z6BWS5ReUjmIg8ML5GJVJZVyhza/QjvdgOu9tRffUrklybyRLNjIlfEHMzO0glKi91+WcoIG8gndvryzl1ylOPxbOD8Ul0hF/oA6t3sde6w4VFbPkLyag2jhcViZ2kVw8o5wMpYWjWRpCWU3PSOm6wrUYPk4smEh6IzNBHdsqggyRLnIsNCb1T+TJT/gWMABuTjrEWsP8sgGpNbzBKRGihbWRBq3UoHC9UecL5FIfOf1x/LTg8jGHGhLE9Qc3/LSvS8hO8+Gnt3+2nI1A0AtUHm8PkXw433/6jaemn08i+FH0Sf8A5H99ejKKKqPJI/Jsi7QOGyt8HeBZPp5bgkFc973zKDa/GrweR7B/V/ik/mrf1ygwy+SXBD/hL+I/macHkuwY/wCDH6l/zraE0JNBj/8Aw3wg/wCBF/0191PxchsKo+Yht/opr7K0xNMytpUEXB2V2VQAAsVgNAAMwFh6Kfllqvjl+Nb7iexm99LEYtQwUsAzXyqWAZrb8o3m3ZUxrkU8t6jM1JmptjRAu9V+JS9R+VEsi4WVoWKui84CLH5BDMLHeCoasrsfyjK9lxShD9Yt8h+8u9e8XHdQaHFRdE1VbLW0B/1WHgQf0q6xDApdSCCAQQbgg7iCN4qn2cPiR/rSfkaxvbWdKLHeUUrdYIhcXGeTW1upBp4msttPb8+JPx0rMPNvZB3INKZ2pHlnlXqklH4zUWtsrzkW9sdF2lh4qa9YZa8e5NSZcZAf+Yg8Tb9a9mYU1DBFKiIpVFeQ4GQlgG6QOnS1t41ats5HGlgeBAqtgXXTjV5hoAgIH96VphH2bgACGPbb0VwbZIkdZLLY6DrHYeNxrU6AAL1aE36qr1wUUtzzxkY6ZgQptw6O8VRNxG3lAOQFrAkncoHX11UQ4l8ZiIktfPJHGvUuZgCVHdxqNjdjhFka7HIygX1uCASb2HnCtD5MMIJtpQ2GkKSSG+vSAyg+s4ouPUcZsTD4fBSrDDCoKMBzighnOic4zAk9IrvvWb8nWwvgolWQKZFlSMsNRYRNIVBIGl3F+0VpuWkw5qJPrJ8MPQJUJ9tqzEvKhMEZpJVZg+LxQULl3rHGupYgcCKaq58oO1vg+zZimjOFhW2lucNmt+5nrwcVsOW3Lj/EIY0WPm1VyxvIGLHKQNAo0AY+k1kIluQL2uRr1dtQez+T9svJ3Ekbz8P9sSrXoO721geRcX/lxwPpPOO8GdUPsBreE6nvNUOCiFNrTgoHFNdvQXpZqAya4WoC1cLUBFqAtQlqEtUHWeo870TNUTESaUVn8epkxaJzkiKYZjaOQpmKyR7yuu5juNZ/ygbMSDBGSEZZFlgbnczGW9yATKxLH5XXVzjJLY/DdoxCeMbN+cYpryhQZ9nT9gR/VkQ/kDUxd8VPInl18KtDiCBOB0W3CcDfpwe28cd44itaxr57hmZGVkJVlIZSN6kG4I9Ne6bI2l8Iw8UtrZ0ViOo/SHde9ESpkDAhtxBB7QRY14g2zSsskRIDIzprxKkgeNvbXtpa4ryzl1h+ZxxcbpEWQfesUPtUH00Ebk/yqbDK0bAyIQSig6o3G32TqbdnfTn7YShMsUYsGZybMxBYHedABv4cKj8ksAZcTmI6Md3bTS5uFHib/umruPDWTEE2IK57HryYpbW3Wso8Km9rnTIbacNiJGW9mIbXf0lBN+25NQ6fxs5kYu1rm17AAdW6n8ZsswxozEHPe1uFhqL+mtMmdny5Zo26njPgwr3LhXgwNrH0+Fe74R80anrVT4ipo4RSoiK7UV5Hgvlr3irrNofTUPJYr97XwPuruLxgjW5BOjbuytsA2jisuHPWwCj03v7L1SbLjJkAB+kvsNzT+NmMyplGgFzcjebD+++u7OQxsCw3btRUXF8qB1kVtzM4PdYD9K0fke2UYpsU720EUSm/ygxLkj1U8ay+zpLqTrq8h1+8alMaqdNpy52oFxUANyI2hYgC5uXzn8KA+monIzGfCXnO+O8t0ZQbmWQuL9fRFqyTzWUE3PTm6zuge35VofJbD0Zm11Krbh0QCP4zRrFFyvwiLgssKhUhx2KQKHDEBw1sw3r81pc39FqxIr2BdgNitm4pL5mefGyRgKBZ48Q9hcC5LFCNb/Krx+1Qe38jTbk/EPOmQettBFrbisVyVX/YWDHnYjDe3aIb9K2i1Q6tGDTYNdBoDvSvQ3pUHSaEmsvP5ScEhILvdSym0LnVSQeHWKLZvlAwmJlWKJ3LuSFBiZRcAnee41BpC1NM1dLUzI9ByR6iTvRs1R5jUVnNqtbFYVuqUD17x/8A6VY8p4ecwWIUcYZrd4QkflVVt8lXia2ivE1/uzRG3gDWjnjzKy+crL4i361M9a5ePnNrX03Votj8nJZ0hZX6D/CN50Tm9SoXiSBfgPCs6VtoeGh9Fej7FwXMf4YGADMMTfoG9pI3ktn7Mw6J7+utMr7ktso4bDKjMGJLPcHo2a1st9wtY+k1T+UDZDTpCYxeQPkA4lZOPcGUa8LmtTg/m0+6g7rACikFZGd2TsVcJCEGrfKdvObs7BuH9arcLCJGSI3HOxygkDcA0yk33X+MrS4gaHuNUmzI7S4Q9aYseDRn9TU9a8YflPscYWURqxYFFa5tfVmFtPu1X4jGvIFDNcKLDsrTeUaO08Z64yPB299ZMVpnXK9v5PyZsLCeuOP+EV4hXsvIuTNgYfuW8CR+lVFuRSrppVlXlckuq95/I1C2nJdPQ1DI2dlII+n9LuG700G0CCnyv7vurTIoxYAdgo6FNRpup1Y+32UErZzERiw4ud/2jU0NVThz0I7cNfE1PXEDtogp/m17fhZ8IJR+orV+TMEYeQqLkyLpu+gt6yc7DJGLgEjFW6+lmQfnWv5MyfAcPLZTKyzTKFBCF+bWMsbm4UBczG/m9tGsaXkef8qD1yYs+OJlNea+U7kr8GxHPxj4qYk6bo5d7L2A6sP3hwr0HkPjc2GRHUo/xzgEg84hlcllI32ZipG8WF/lC93tbZCYqF4ZhdHFu1TvDKeBB1FUUXJhf9j7PG747DHv/wA0zW9la8GshsLYeNiXDwSthxhsO4KlRIZZwhYqxv0U1YG1a8CgMGiBoBXRUBXpA6+Fcqk5YRyNgphC5jeyWcMylbOt9V13XHporw7auJHPzAkD42bj/wAxqseQc4/xLDAEHpt/23q4wvkqnmzMcRHcSSobo5LFGKlr9pBNSMP5O5cHiMPIZ0Px0Q6KMDvva/UQCPTUqzx6iz1Hd6Uj0yxojrNTMlETQNQUnKDBmVMqrclZrNewRsoy377nwp9eUkQYCXNCxOglXKGPUsmqN6GqdIKjSwhgQwBB0IIBBHUQd9TPi7teW4bkuZtqTRkfFRyu7nhkLFlX94EDuueFbzao+Mwp6p7eMEwqZhNmxwBhEioCcxsLAm1r91h3CqPbhkmELROY156MRnKp5xmVwJDmGicB1gk9VVF3s5GWMLIwZ13sBYNfW9uH9KfcVXbDxxljUt8uwV72BEkfRcEDdqQf3qsL1FRMdGeba3Ux9lVGBi6WCP8A7keKK3/1q92kbQyfcf8AhNU8cZVsEb6Z2Uiw3nDyG99/Cp6vjNeU2GzQHsmHgUP61iBXqnLfk5NjBEMOoZlaS4LqujBeLEDhWK2nyDx2GGaXDSBbgZ1yyKSTYANGSNa1jOqAivWfJ5LfAoOppB+I++vKZEI3i3fpvAI9hB9Ir0ryZzXwrDqdvaAaqNhSoCaVZV4jPiVD3UEEAg7tTcb9aGSXPYbzfhqN40Hop+KGxtl4W7tbnf8A3rTvwO/C1aZH2qCD93f3ijSew6QsfG/H9ONcXBta4QtbiAd5sBftvarSDk07KWIyAAnVHYuQSMoyixNx19VBAwjDKu7QD8qKea1soLMdwAJPfYcKv9jcloyOlG7NlW+cmMK1ulbcdDxF6mywnDIY9AJCcxU2dU0zk7s9l0B03jQ0GdwGHtEJGVibMPm3ICGSK2ZrZekWYWvwHXroNn7TWMMYo5JDJPKhhWLMVjMinLGw0DFA111ByjdYVB21tuDIgQKVDKVUW+g6MxYXuAQCqgi28neLTtlbew7wgOxBEuIm5tEe45zncqqUtc2e28AddFavk9iEfCRxSJOssYLG2Hl5yByzEOLKbfKIvYg6g3FxV9szaWc83ICJBuJikjWcD6SCQA3H0l1t1kWNZOTbwnIK4XGOQbqyxOuXW5ykEgXtr18b0W2+WU2UJ8CdWsZBzjEOAgY50ygFWGUnML2sdDVG+C0eWq7YGOaeBHbUMFZWtYupAN2W3RYG4NtDa4sDYWYFAIWu2rtAz2qAiKreUA/y0ncP4lqdztV+3ZL4eQDflH8QrPLrWuPeA2MPi3/1sV/3nqPt8aQnqnh/Mih2Xz6x2URHpzXLM4JbnGzHReJub01tNpSEziLKJYD0Wcn5xRxFuNZ38tZ+lg1NNUhkptkrTBmhNOFKBkoGmFNMKeZahY7C84uUk5bjMB9NdbqT1HS9t4040FdiZ+eI6LNhxe5UZueI+yNTF3A5reb8pvbE6skLKQw+EYXUG4+cCkd+tW+XTTdVbtLZUcurgg3U5kcoxKkFSSN9iARfdQU52gkGPZAejIuZgNSsttRb7Vh6TVvDtaMvlvY9unov11D2hsOP4MERblCHTXpO4Nzd95ZhcX7R1VPw+zoXCyKA2YKQzEsSpsw1a5HCgHa2MHMSjTWNgDfeSDupnERXfDoN6YnDAjqEsMir43p7HpDYxhA7kfNxqM4HWxFgg7WIqv25hsQAkisImafBWCgSIjKwSN5WfVrZgLIANdb76k+tX5F1tHE/BmAYXZvkKCAXPedAOsnT06UsNhzm5yRryWIW18kIYWIjB420LnU9g0p/k9j0cOsiXnBC4gOQzluGtrGOxutgFsd171MxOyIfoq8R600Hfk1X2VpGY5MYuQ4HDsjDOsYiKuoeOVImZFSRSDoANG3rfiLgycFJGS5SNYnLXkjVFTKx42XQg8GGh/IsJyU5hCkU8mXMSARHpexOuW9RsVsoghsziQXCyZ2awOpBUmxU21H5HWiLDPSqo/xN10eGQsN5jCsh7VJYG3eKVQQMF5O3bWZ1Qeaozt47hV/hORWHj3IXPXIb/hGla7mxXMlbZjNwbBzG8gAAvkjUDKg3Zj1uRx4A2HEmr21tzDYFwpBd9M0SW6AIuG16K6cONx6dzkqpxfI7CTOXkw6Mx3k5gT32IorC4nylR/QwpPVnkUa9wU/nUn/BfhRXESYUIGjHRkOZiwJCmwIFipGhUbq3OC5L4WEgxYeJSNxEYLDuY61Z80Or2UHn68nFOLwpREXLnYhEQA5bG8lraagAWJ131rzg5vouqj7KVZiOjyaUFeuBcjpSt4AVDxXJ0uykOLqdMyZtDvG8aHTwq+WKi5qgUMWUAdQA77U5XAK7UHDQmOjpUDJhqLjMDnjZb2vbW1+IP6VPoH3UVGEXbxP51FxmBzIFvbpRtuv8lw9vZb01PAoHFSBopQFakEU2woI7LTbLUhhTbCoGGWm2WnnFARQRmjpuWAEeH51LZabcaUEQ4fWw/LdUT4HI5IZubQaBIz03A3FpPog9SgH7VWyreiK0FSNjxIDzYaMneY3K5ja12F7Oe1gaZxuzJ5IsqSoelC4MkdiDHIsgBZCBvW3yeNXLrXFJAqqo8VsudWE8YUzKDmYTMxnT6vIYwO4XHEcbjX7P2is6I+mVlU6bj17xffcWOumtVrSG39ag4cPFMSg+LkzGRbgZJLfOIPtbmHXZvOuRucBs1HQncbn+yKqttwLG4jjgaWRhmFuhGova8kraKLjcMzdQqLhdqFDpUqTapkYHdYVRV/sjK2rYhEJ+gmFDIvYGd8zd5t3DdXKuxjz2V2nwMAV0LSAowKqEFroWugUVqDgWu2rtdoOU4N1DaiFAQpE0r0DGgcNKlwpUCpUqVQcoX3UVA9FN5qBmvSNCN9A4aBhRmhNA0wpthTxpthUEaQUIWnXFDUDRoXXSuudaRNAIpXroFcNALGmzRmm2orjbqZLU6x0pgmqgw9Owy61FJoonsaCx56lUTPSoM+u35+Erez3Ua8o5/rT4L7q7Srq5b2McpMR9YfVT3Ua8psR5/wCBPdSpUiXTicp5/OHqJ7qdXlTP1r6gpUqTC6Mcqp/sep/WnF5VzfY9Q++lSpFui/a2XqT1T/NSXlbL5qeDfzUqVJhdPDlbJ5qeDe+iHKqTzU/F76VKpFuu/tU/mJ+L30v2qfzE/F767SpCuftW/mL4tXDysb6tfWNdpUhdNHlc31a+sfdXBytP1a+ufdXKVSLdEeVx+rHrn3UB5Wn6seufdXaVIXTZ5Wt9Wvrn3U0/K5vq19Y+6u0qkLph+Vz/AFa+LU23K9/q08WpUqRajycrX8xPFvfQftdJ5ifi99KlSJdd/a6TzE/F76E8rpPNTwb30qVSLTbcrJfNTwb+amm5WS9Seq381KlSFAeVsvVH6rfzUyeVkvUnqt/NXaVIU3+1Mx4J6p/mpDlPN9j1P60qVWFOftTN9j1P60qVKh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372" name="AutoShape 12" descr="data:image/jpeg;base64,/9j/4AAQSkZJRgABAQAAAQABAAD/2wCEAAkGBxQSEhUUExQWFBUXGBQYFhgVFhgXGRgXGRYWHBwYGBUYHSgiGBslHBcXITEhJikrLi4uFyAzODMsNygtLisBCgoKDg0OGhAQGi8kICQsLC00LywsLCwsLywsLCwsLCwsLCwsLCwsLCwsLCwsLCwsLCwsLCwsLCwsLCwsLCwsLP/AABEIAMoA+gMBIgACEQEDEQH/xAAcAAACAQUBAAAAAAAAAAAAAAAABwYBAgMEBQj/xABHEAACAQIEAggCBgcGAwkAAAABAhEAAwQSITEFQQYHEyJRYXGBMpEUQlKhscEjM3KC0eHwCGKSorLxFSTCJTRDU2Nzg9Li/8QAGQEBAAMBAQAAAAAAAAAAAAAAAAECAwQF/8QAJREAAgICAgICAQUAAAAAAAAAAAECEQMhEjEEQRNRYSJxgdHx/9oADAMBAAIRAxEAPwB40UUUAUUUUAUUUUAUUUUAUUUUAUUUUAUUUUAUUUUAUUUUAUUUUAUUUUAUUUUAUUUUAUUUUAUUUUAUUUUAUUUUAUUUUAUUVRjGtAW3bqqJYhR4kgD761E4xhyQov2ix2AuJJ9przX0s6Q4jieNu3FLtYtswsqCcgRW0IEwWYCSd9fAVyvot1g5Kkb5ZMHnH3xU0D1vRS86kuPXcTgmt3iWuYd+zljJKEBlkk6xqJ8qYdQAooooAqhYDnUW6wON3cPYCYcE37pyoQJyD6zmTpA11/hS6xl/iFte5aF3Qy9y4XuMv2o0Cms5Tp0XjCx3A1WkKnTDF4C/aNxT2bRJkFSDylTBI84PoaeeAxS3baXEMq6qynyYA1aMrIlGjPRRRVioUVz+I8bw+H/XX7Vryd1Ux4wTWPCdIsJdMW8TYc+C3UJ+QNAdSiiigCqE1WuN0tuMMM4T4m7o1jfcnyAqJOlZKVujYxPGrSGJLE7BFLT6RpVbfF7X1mFs+DsoP3ExUFbizKq21TQFTOaNAiiP8u/nXM6WcYIxFu5bsFsOVHbALquurQp3EnXaub52afGhuA1WuD0UxU2wk5gACh/u+E/L513q6Iy5KzNqnQUUUVYgKKKKAKKKKAKKKKAKifWjxz6Hw684+O4Oxtx9u4CJ08FzN+7UsqAdbOD7YYK2fgN9i3nltMY9xmHoTRutkpW6ENwzhuKuR2SvlG2RSR89F++uliOC8QAk2nIHgJPyUmmhh2VIXKVGyjKQI8Adq3HugCdT6Ak/IVyvyZX0d0fEg1di86q+kj4PHrbuyiXiLdwMCIY/A0HYhjHoxr0bST6b8I7awXCxeQZrcEF9D8MKZ9B4xTmwWbs0z/FlXN+1An766Iy5Lao48kODpOzNVGMCTVa4/S69cTB3mtfGF7vlJAn5E1ZlELXH9KPpeIuRJyyLaLzUeLcvE/yrhnpPcJ2VZkd0Fm9iT+FXcEwarjHymLRk8izK4nb3qQ4Hgtm2SUUmTu0E+9cM5pM7sWJyWiOXyih0ZCUGQQxaczgF1yt9YDWPHwpt9AMM1nCLZY5haZlQ7zbMMmv7LAe1QPpFgEvWyqkC4NVgic3IGpb1VcRfEYItc0Zbhtn/AONLa/lWuCVmfkY+BMqVvWb1jNYdsJhCO1H627/5cicq/wB+IJPKfHZjcY4guHsXb7mFtI7n0UE15U4cjYzGKLh1uuz3TPIks2vnt710t1s5krdHTwnCcXj9bSMyk965cYwx8czat6613cP1a462pZXsMeal3HyOTQ0x+G3rdpVSMigALpCxyEjQe9dwMIk7VyvPKztXjQS+xYdG+muL4ZdFjGrce0fqsczKPG0+zAfZ/CnXw/G279tbtpg9txKsuxFKLrde0+Aa4vxW3tsjRG7qrQTqRDelU/s/8fLdvhWPdgXbQ8CSRcA8iSjepauiEuStnLlhwlSHNUexMYi+bZMZc0DxHd2HPUn7qkNKHGYzs8TclyrZ3EyQfiIifbas80qSJww5uiT8ctIDC24gbiNfltXHwfDLuIR2txCcp1Omw9qtRy8ksZO5nX512eEcWW3YuW1BdhMsIA8InmR4VyxfKRvPFKKNnoUck220I1X0PIeh/GpfS0fj9uz2BZoLXShHNQyzJHKGUfM0xsPdDKGGsiunA9Uc+Tsy0UUVuZhRRRQBRRRQBRRRQBUe6b2g+HAJgZwPPVWUQeR1qQMdKUvT7psFS/Z3ZRmUzAlTmU6cwV28z5VElaotF00zmLwZ0ZDZvOqj9YjHOGPiAdpj2nnFdy5ZFxQCXAIM5DlbaBDchO/pHOuD0Z6QJi7eZSA4jOnNTz9R4GpO9xcvdI3H1SOWus6Vwtybt9o9SEIcaj0zh8P4QmFBuFiWAaWJOkmdPDYCm/hPgWTJyrr46DWvOHWB0rB/5e006g3GB0ABkKDz1iabPQDpwuMUqwCBEtAbCWy94xyEwAPL5dOFSrlL2cPkOKfGHSJ5WjxxgMPeJ27N/wDSa2rN4MAQZBEj08aw8UANm5MxkfYSfhOw51sznQj+O4G/IvWT2mqHsig7oyrDAzvMgjSI86kNgXGs7KHMDvHugnQyRyHlyrBbxVxh2jgnMSMx5kePntW1w7ESpMHaY03mImYrz5vdNdHrYoKrT7OHwvh2KzntXy2kfuqihVbz05T7maY3Vy4Ni7C5R21wjbWdzp4kE+9cOGfuKNT91dvq54S2FsPacliLhOYnedYjkROvjPy3w3J8mc3kpQjwX7nF69uLdjw7sgYOIuLbP7Cy7fPKB+9Sg6uMELuKLMJUI48jMAj1EipP/aL4gTi8PZnupZLx/euOw/C2PnUI6K8Qexh7l1Drav2GC+M5g3ejmulbzTcXRy42lNWNbB9DctxHt3rqKA2cK+p10PenUDTw8qlj4d7lg285VyILKBO24nQGuV0d4zbxFsXLTAqw91bwYcjXSw+JbUDLOm+aQeZjb8tK5HOUnv0eksUUnx9kD6edEls4C64d3uZbaku5OZmvWtYmFjy3k1EOpriBt8VwwGzl0Po1p9P8Sqfapp1odIg0YW2Qxzob2pAUAhgsj6xMGP7vnSu6B4g2uJYRuYv2h82y/nXTjk5JtnF5GLhVLR6+NJzppw3tsXfyXWtkSFCBShbQntFOvOdPzpvYm5lU0geI9JwMfcDmA5BDGfi2gztoAPUUyNpWjPEk5UyRcAtMqsjNmIHdOWOXMDzoXo4GuEm7fZckZS+QB9y4VOXgJrZ4DeBYyU31LOVhY3jKc2tYukHHkwtsu5HgAu7eQG9cyc47VfqO+WOEkuTevyRjrKxKLZRRBZbtsAxqIRjv6EfOmF1T9MExNhbDtF1ABr9Yaaz70jeO9IFxdm2CIudpce5EwQdEnxIXTTlVeifGmwt9Li6kEePiOQ8q6oQ4pHBknyk2etKK1uG4oXbSXB9ZQfmK2auZhRRRQBRRRQBRRVrfKgIx096Vpw+xndWOY5RE6Eg6yBptzrzDx3iz3r1y5m1eQT4qdPwps9e3SS26jCo2ZhDPGw3gTzNI6akHW6N4K9cvp2WZdZLgxCgifX0pq9J8MzYZxavMGKg6nLB5qD4Haoz0XttZtrKPOUfCmcEEyOY1kxWLpBxq4ZXKyRoc3xf/AJ9vnWM8cpSv0dEMkYwa9shJwj2zDqVPnXY4LxN7LghionWPs6T91cm5fn86LbzWxzj96mukt7F3sULjZgFtssxpqwgQBA/hTOxlwBSCdwR86R/UFcjE3l/9NY+Z/jz/ADpqdJ8XlZddQKAw8c7PsiIGUDblpUO4NaLuMuUB2gE/F4zHPTnXTIbE22Ajcgc/OY8OXvWbgXAClxXczGojQD8/wrHJjcpLWjoxZFCL3smPDeFpbAga+NbIQK07TvWSydKudZFapVowbbds82df1zNxWN4s2R97n/qqE28bks3bagRcNok+BQkjlrvU/wCu3hbW+IG8xBW5aUL5FO7B+4zS64bZNy6F9T7AEzUM1xxtpfZJegmHvi8btvOLaglyDlDGNF89TPtXQ4r06x3eRbvZrsYVSw9GjT5Vv2OMNhrLW+zZSZkG2ZUkRGYGI03qD4y5LsDprr41jFJybkjsyxksa4/YNiCe6JjNJJMkn1Os8ya2rChMdhXHO7YJ8JW4s1q2LoDCNhO3P+VdPCWjcKREo6ODzEOD76VeTppkYcfy4pxb36/j/WTrrB6d3ULW7NyFM/A34cx6Un8VimuGWJJ28f63rsdMGft27SfLU6j3Jri4BFZu82UQdYJgxpIGsVoecTzoXevraY3LjgR+i+EkQG8eROUb7A1FekV6615jdcuRt4AeAHKuzd47lthQQxiALYZVgaSXbWNIhRPmKjGKcsxJOp9gPQchWcINScmbTmnFRRRTW3g7RLCNNRHrWmq11OEx2ijzXf1FamJ6c6uu0GDRbj52A3mQB9n2qUVx+jKxYt8u6M0mdY9a7FQAooooAooooArldJsf2GHuXPsqx18gTXVqM9Yd639CvW3MNcRlQc5jf0BiobrslJvSPL3Fca1647sZLsSZ1OprlMN6372HKnUHnvWpdtnLMGJiY0mJifHSrEEp6OcXuC2FB+HTUeQ577Vp8fxjNJO5OpHjVOjNolWIBMnkJ5Vk4vw27EtbdQNe8MumvJoJ2O1SScFR+FVG9XRpFVQR6UIGT1NcS7C/cJWVcKpO4GpImP60pn9I8QMxIHLSlL1RMPpgQzDDKw8VIOvhoRTL6b4xMMUS64nKSANSQNMxHKoegaPCSxuFFaJ1jXXxqXcKDyO0ExoSPxqCdD8Ul/FkLM21BIOnxjQeZjX3FMexpvtpvVl0PZ2rQ0q+sVptKo+JUbkCqsCh6+rtrJbk/pQRA1+EzJAmB6xypH4fEG1cV1MFTINNLr/RxicM89x0uwI5q4B+4il1g+EPea2AAFdu6W0XTfvR4VWRvjeju3uNuVYMAcw1ImdwfHyqO32zGQCTz9PWpRxHo3iLKnNbJEaMkOu8axr4bjnUXxeEYaD3B3n05VSLR3+Ura+NWvx9luDMMDMDXflXWwOJysDpJPIbiuIyRy9/y86mV3gRt4NcZIyzDAj4TyI9SI9xVZyoz8eG36/s5/WBbh1gAAjNoQT3tdSOeu1RPDXijSKe3Svq/FzDpirl4Lat2VaIjQqDHqSfOktxLA5CBB7wkT4Vqmec1vQY7GC5lIBECDt4zy96wAff+NbNnhF8gHsbkHUEqQI8ZiIqw2Su+/hVyDAp1+6tzDmGmsASf68K3eF4R7jBFEsdvOfzqGD1R0JxfbYOzc+0ik+sV3qhvVXh71rBC1eUjKSUPija+xBkRUyqAFFFFAFFFFAcHiXHiGNrDobtySJjuKR4ny9h51p8M6Mu9zt8awuv9W3ui+o5ny29alAUDarqpxt2y/OlSQvulfVfZxd7tA3ZiDKqAOc6eGpqH9aPCMPw61gLVlAYuXGYHdgLcFiftajWnjSa/tAPL4QRt2hJ/aEAfca0KHEs9NrCoMmHIYFTr2YGjAmCuuoBE+dcXpb0hu4zvZEt6HRRMg+ObmJOwG9Rdrcxy1H4612Lfz3qSLI5dSAZHpW90e4acTeS1tJ1J8DV/H0gp4nN+Iqf8L6NLhcXhzmKyj5iFzd4WcO4ESJ1uH5VWV06LQptWSfoL0DtYWMY9z4M/PSAYgzswZWHnIrVxnDX4omM4gysqC3lwqnchN2jwgN7sfCp1wrhdvEYXs7sunaMxE5ZObMQwB+GSdDyipCuHUJkCgJGUKAAAPAAbCqVyRe+LZ5/4PdwTXWvnEthn0V07RE1EZWkjTujcfjUgxPTbCWEUFr+Iyt3bgGdSQQdbjkKSByFLDp9gBh+J4i2Bol6VB8CFYD01ru8IxNt1QKVP2lJyt4QZ31Pg43IjatUZtjH4X1v4O53GFy00j9YFAjTUFWPyre4PjExNy46OWR2hddMvaIunqCa893e89xgNJO3v/KnT1UYfJYw4LKZysQCJAZ5UeuxisctukjbE0rb+jZ68+G2r2Hw6Bwty3ckLEt2bKwPpqFifA0uuCdNEwhFsWhctoSJDAawo5giBG9N7rW4NZPD8XfyxdFuQ0mZDDbzI7vppXmVfh+f5VdJ3bMm1Whn3+sd7iG1aw9oEEwbhJMTMBVy8gOdQ3iuKLMLt1ApYknJoDEeJPj41ycPsKy8Qc9mJM77mfD+FWcb7LY80sbuJpXMZJJyj+vKnN01sAdH5XQf8sR+86/zpIBNzT04phmucEsWWZJDYMOc0qVzgQpHxGSNKylHaNVllJSsmGM6JYjGXrYxThcJay5bKMSbhUCM2kBdPU+Ape9LeIWsBjms3rCuIDiAugee73thA5U/a87dd2HP/E3J2a1ZI+RH5GrxirswcnRdjOl12/a7O2LdtJ5gFzG2p0jyg771G14Mz3ACQdzpttO4FVwY0AHgB8vepp0I4X9IxDr9lGPyKr+Z+VaTVQbRRPZHsH0RBAESxKj5kzUm4X0FbDN9IMFbbgAazBYgN7SvyqbcN4EwbbVHPuAd6kWJ4eXtMgPxKdeWblPlNccecls3tJ2bfBnBtLG3ej0zGK3qh/R7HPhiLd9HQNEEzlVtiAdo0/OpeDW0JJorki0ytFUqtXKBRRRQBRRRQBUW6wujH0/D5FgOpLJP2gDA+dSmigPJOIsG3dKMMrI5Vh5q0H8K3LHP+udSvrm4L2GPF5R3L4D+XaKQGH+k/vGolhNz6/nV0VO/0W6KPjsVZOUmymbO3LkQPXanjxDgCMjZRLkEg+f6Lbw0tKK5fVVhMnD0MQXZ2Pzy/wDTUwqkt6LxdOyLcEV7GJNptmHLY6Eggekg1KatNsSDAkTBjUT51dVYR4qi058nZ5+6+eD9nj0xAHdvW9f27fdP+Up8qXmH3Hz+X+1O/wDtCMPomGEDMcRoeYAtXJj/AC0j0GhmYgzG+umnnrWiMxxdWPVxZvYS3icTLdrmcJsILEKSecqAY86kbYEYO4VsDJbRlyjlIVTr66/fU04Pbtrh7Itfqxbti3H2Moy/dFXY3AJdVlYfFEkb6ba+UmsckOS0bYsnF76NfEYa1jcMUuKGt3V1B1/og/hSB6yurT/hloXrV03bJYKc4h1YgxOUQQYOunLevQ/D8ILSBASY5nmTWHj3C1xWHu2H+G6jIfKRofYwfatFdbM5VejyHaWB8qtxeuUDy+8ms+Iw7W3a2/xISrftLofvFd/hHRw3cFicUFd3tvZtWkRc2ZmSXLAagKrK01YoiMMg7No+fv8Aypy9AekGHxVu3g0Qt2di0xkGMywXGo0KnLrz5Gk9icO4VkyNIiVymQBJJI3AjWmj/Z0ww7fEORtaUD95zP8AoFUnBSRrCbgx62LmZQdpE0nuvbh8XsPejRka2fVGzD7mPypy1Cet7h3a8PZudl0uD0nKfuY1aJRiQwR2P5+f8qa3VBg830i6Z3VRr6sfxFKfh+4HMelP3qz4f2OAtk/Fcm4f3oA/ygVpPoouyTC0N6vC1Wisi5ZdtBgQwBB3BEihVAAA0A0FX1aaAqKrVFqtAFFFFAFFFFAFFFFAQbrh4QL/AA9rn1rBFwfs7MPkZ9qRuHXUzoZ8J9/vr09xuwr4e8lz4Gt3A0+BUzXmCy0/IfhUohnorq9aeHYbb4Dt5M1SKoZ1TYjNgAPsXLijnpIP51M6gkKKKKAUH9of9Vg//cvf6F1/rxpWY7hxsYYXCe/cA0I2Q7x/eiJPKY86bPXbg7N25hjduZRbW6SsgCCUgkn9ltOcUtOkuI7YMSrAJa7mYQW1Bz5d1WNBMTNWRA3eo3pB9IwHYt8eGIt+ts6ofbVf3aY9eX+p/pD9E4lbBP6O/wDoH8JYjIfZ4Hoxr1BUMkKKKoagHljrETLxTGg6fpifmqn86Y/UNxcA4jCE6nLeTz7oR/8ASnzNKzpXxT6VjsTe5XLrZf2V7i/5VFZ+jnGzgcbYxA2Q98eNttGH+Ek+oFWKnqa5g7bElkUk7kqDOka+OmlaPCejuGwr3LliytprnxlZ11J2mBqSdPGunbcMAQZBAIPiDV1VLBWhx3Drcw15H+FrdwH0ymt+uN0w4imHwd+5c1GRlA2zMwyhfcmgPPPDrRYqFEliFgnmYHM16C6EcQF/BWWEAqgRgNgyDL+X30jOiuED3JjRBJ1nxA3Pv7U0OqjFCcZZGyXg4HgHQf8A1rWZVDAooorIsFWmrqtNAVFVqgqtAFFFFAFFFFAFFFFAcLp1iTb4fimBg9jcA/eGX86844cjINNcx1kzAUcto1333p7db2JycNdZg3HtWxJjdsx18IU0k+xPZ24JP6xj3hGhAJA5aAesCpRDG51L4sHD3rfNbgb/ABKB+K/fTFpKdSuPy4lrZ2uIQP2lg/hmp10YQUUVixV4IjOdlVmPsCagk82dYXGHvcSvFf0ri4bdtSMy2wndAVdixgsTyzVz+JsFw7qGzO6M1xmOp+EZvQk5VHgCeYo4aVa5cuOCzOzsx2hS4XflJck/sxzNYOJKy2bxKyXDZ21lWW7lW3J2AVRp5jwqxBGbLlSGUwQQQfAgyD869idHOIjE4WxfH/i2rb+7KCR7GRXjgGvUvU9dLcIw08g6j0W4wFQwiZ1bcWQR4girqj/TrpKvD8I99tX+G0v2rjfCPQbnyBqCTy1j8A2HvPZuCGtsyN6qSP51bjjqPT86yXMQ1xmdzmZiWYnmxOvzNauLedfEH5zyq5U9RdVvEjiOF4ZyZZVNtj522KT7hQfepXS16g75PDWXkl+4B7hW/EmmVVCwUtuu/FRh7FofXuFjryRD+bD5UyaWHWIFvY+0hBYWbWffQM7HcRros+3nUx7IZGuAYHsrYkQxEkiJ1Og9v410eqnG/wDamKX6txGj1Vlj/KGq68ypadiAAoJ08hO53/2qPdWWIy8VtknQ9w+ZKH84q/aZB6CooorMsFFFFAFFFFAFFFFAFFFFAFFWs0VaLlALjrkvMRhra8mNwgRJI7qqAdObHUR3TSuuzkRSp/VbwCJZmfc/D3dZ3po9ZN0fSrYIB/Q8xO7ON+WlRnDYS2ZlARylREEARtHwgCNvuqyIOD0ZxBwuJstGUi4DB3CkwQ3nln516OrzzxTBq90EEau8sZ2M6CNJkmPanr0dxZu4a1caQSomecaT6GJ96hhHSqJ9aXFfo3DMQ0wzqLSnwN0hZ9gSfapSWqEdbVwfQlzRBvWxBjWQ2mu9KJEPZQy2UBz+lVrcwXtsSQ1v7XtzAq7iBmzdZrdwPkUM9xGSe8oEnMQzaDUAHSukOBsxyKqlJmHUlULfWRxBRT68tq1+NcLcWsggS0a3ncQvhnUZZMfxqSKZDE516l6nQBwjDR4XJ9e0aaSPRzq3xGKts/a2LQ1yi5cILERpCqYU/a+6nx1ddH3wOCWw11bpDO0oSVGaDlBO8GdYG9QCVUmevu6Hu4aybioFS5chg0EsQAZAIEZCNftetOAsaUvWVxC59PCrZ7RVtIJ7RV1JZjv5MKJEijv4F0QEqYYk5gJWBoIYaHnzrbSzZOF1xBV4abedYmdO6RIkRMV3ruHsh+8LuDZp+ElFJJgd5DkM+dZU4V9LGW1hrl9lIQubMmRE5ruXKDGup5ipIJx1I45AcTh1uG7GVy0gidVhY02A0H501qWXVj0ZxGGutcuW+wt5SoXQFif7o2HrGwpkG5HKoJMtKLjuIzY/Etro4WeUKoWDHmPnTXbEAAk7AEn0FJ3DN2jPcIBzszTvBLAxHL/aiILeLXibNzNEG2Z33jQwfaoj0bxPZ4y3c+zesydtAVn86lHHFPY3CAMoXU8goI7x5R5mKjuD4BimuQli7LBSpCMAQQsENERzmtI1RV9npKitXhXadja7URcyJnEz38oza+s1tVkXCiiigCiiigCiiigCrSauNWzQGK5cHOrQ6+NXXhIrnXrB5GKsCD9ZuGutftPbVSpUJq8GQzMe6ATEHfzqO2Ll1RrbJBygZGDanWSpAI3OtTjjnBrtwhlyMQCAGZlAncyoma1bHR242XOVSOSszD1lhNV3ZP6aI/guDwZ7LtSzZstwtA20ygxGhPvTHwWKYIAVCwAIUaDyA5ViwfDlQDUmunbgbCrEGIYxv96gnXJgruKwdtLa5st4O8ECFCMATJ8WG00wyQdxXP4nwu3eUqcwGh0PMesigPPmH4JjcMJTPGk5WDrtMFTG3pUg6OcGOJtdpd1YMQoBIEcyc2u+ntTOt9GrYOrM2s6hB/pUVt2+GovwqBUK/ZLr0Qmxwy8sBUgDwE/jUp4Ti7yABjXXRIrMLQO4FSQVs8UH1qVvSuzirmOuNktBWI7I5mMoNBOVTBhdRTMvcPVtu76VGOL9GMSXD2LyKfC4rEH2BBoCKYTB3He3bvWgFYlZVsy7T8JAKnfceFSBOFm0uS2CFE6Zm1J3J8T511uGcLxI/wC8PbJG3ZB/vzGuxawoG+tF+Q+9Eb4Yb1s7E/M1I8PxR/rQK2kt+VVuYVW5UBz+NXO1sXUDm2WRhmAkjTwJFK/AcGfTLdua85BGsjbl9XnypmY/gZdWUNowIIM7EbSDUJw/VkyXcyX2tLpKoz7eGpqslL0y0XH2jJhOC3XttbvdmbThlIQsCUOxiIBOnPSpnwq69tFQMxVVVVBA0CiAPkKswvBAgGp0gfKurZw4Hn61YobtjEyNRWcGsFus6ioZJWq1QVWoAUUUUAUUUUBQiqEVdRQGMisTWq2DVpqbBqNYqz6PW5VKkGstmr1tVmq4UBiFuqFK2Koaiwa3ZVTsq2KpUgwdmKuCVlq5aAxdnVDarZqlRYNXsaOxrbqlLBrC1V626zVWlgwlKtNqtiilg1+xq9bVZqKgFAtV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Oval Callout 10"/>
          <p:cNvSpPr/>
          <p:nvPr/>
        </p:nvSpPr>
        <p:spPr>
          <a:xfrm>
            <a:off x="3419872" y="2636912"/>
            <a:ext cx="936104" cy="504056"/>
          </a:xfrm>
          <a:prstGeom prst="wedgeEllipseCallout">
            <a:avLst>
              <a:gd name="adj1" fmla="val -30422"/>
              <a:gd name="adj2" fmla="val 80993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000" dirty="0" err="1" smtClean="0">
                <a:solidFill>
                  <a:schemeClr val="bg1"/>
                </a:solidFill>
              </a:rPr>
              <a:t>J</a:t>
            </a:r>
            <a:r>
              <a:rPr lang="hr-HR" sz="1000" dirty="0" err="1">
                <a:solidFill>
                  <a:schemeClr val="tx1"/>
                </a:solidFill>
              </a:rPr>
              <a:t>J</a:t>
            </a:r>
            <a:r>
              <a:rPr lang="hr-HR" sz="1000" dirty="0" err="1" smtClean="0">
                <a:solidFill>
                  <a:schemeClr val="tx1"/>
                </a:solidFill>
              </a:rPr>
              <a:t>esmo</a:t>
            </a:r>
            <a:r>
              <a:rPr lang="hr-HR" sz="1000" dirty="0" smtClean="0">
                <a:solidFill>
                  <a:schemeClr val="tx1"/>
                </a:solidFill>
              </a:rPr>
              <a:t> </a:t>
            </a:r>
            <a:r>
              <a:rPr lang="hr-HR" sz="1000" dirty="0" smtClean="0">
                <a:solidFill>
                  <a:schemeClr val="tx1"/>
                </a:solidFill>
              </a:rPr>
              <a:t>li gotove?</a:t>
            </a:r>
            <a:endParaRPr lang="hr-HR" sz="10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308304" y="3501008"/>
            <a:ext cx="936104" cy="720080"/>
          </a:xfrm>
          <a:prstGeom prst="wedgeEllipseCallout">
            <a:avLst>
              <a:gd name="adj1" fmla="val -21954"/>
              <a:gd name="adj2" fmla="val 720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 smtClean="0">
                <a:solidFill>
                  <a:schemeClr val="tx1"/>
                </a:solidFill>
              </a:rPr>
              <a:t>Još malo i… gotove!</a:t>
            </a:r>
            <a:endParaRPr lang="hr-HR" sz="105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796136" y="2636912"/>
            <a:ext cx="1008112" cy="648072"/>
          </a:xfrm>
          <a:prstGeom prst="cloudCallout">
            <a:avLst>
              <a:gd name="adj1" fmla="val -44121"/>
              <a:gd name="adj2" fmla="val 589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>
                <a:solidFill>
                  <a:schemeClr val="tx1"/>
                </a:solidFill>
              </a:rPr>
              <a:t>Napokon</a:t>
            </a:r>
            <a:endParaRPr lang="hr-H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84168" y="3068960"/>
            <a:ext cx="2616836" cy="2952328"/>
            <a:chOff x="5868144" y="3140968"/>
            <a:chExt cx="2616836" cy="2952328"/>
          </a:xfrm>
        </p:grpSpPr>
        <p:pic>
          <p:nvPicPr>
            <p:cNvPr id="16386" name="Picture 2" descr="http://girliegossip.com/wp-content/uploads/2010/11/501541-Bratz-Party-Yasmin-FW1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8144" y="3140968"/>
              <a:ext cx="2616836" cy="2952328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7164288" y="4365104"/>
              <a:ext cx="648072" cy="792088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80312" y="4653136"/>
              <a:ext cx="28803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Callout 6"/>
          <p:cNvSpPr/>
          <p:nvPr/>
        </p:nvSpPr>
        <p:spPr>
          <a:xfrm>
            <a:off x="7452320" y="2492896"/>
            <a:ext cx="1080120" cy="720080"/>
          </a:xfrm>
          <a:prstGeom prst="wedgeEllipseCallout">
            <a:avLst>
              <a:gd name="adj1" fmla="val -33162"/>
              <a:gd name="adj2" fmla="val 727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dirty="0" smtClean="0">
                <a:solidFill>
                  <a:schemeClr val="tx1"/>
                </a:solidFill>
              </a:rPr>
              <a:t>Cure, brzo dođite časopis je objavljen!! 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16392" name="AutoShape 8" descr="data:image/jpeg;base64,/9j/4AAQSkZJRgABAQAAAQABAAD/2wCEAAkGBxMTEhUTERQVFBQWFREVGRQVFRUWGBUUIBUWFhcaFBUYHCggGBsnHBgUIT0iJSksLi4uGB8zODMsNygtLisBCgoKDg0OGxAQGywmHiQ3LDc0Ni8sLCwsLDQsLCwsLCwsLCwvLCwsLCwwLCwsNCwsLCwsLCw0LCwsLDQsLCwsLP/AABEIAL8AvgMBIgACEQEDEQH/xAAcAAEAAgIDAQAAAAAAAAAAAAAABQYEBwECAwj/xAA/EAABAwIDBQUFBQYGAwAAAAABAAIRAyEEEjEFBkFRcRMiYYGRB0KhscEjMlLR8BVDYnKCsjNjc3Si4SU0U//EABkBAQADAQEAAAAAAAAAAAAAAAACAwQFAf/EACQRAAICAgEEAgMBAAAAAAAAAAABAhEDITEEEiJBFDJRYXEz/9oADAMBAAIRAxEAPwDeKIiAIiIAiIgCIiALpUqAa8eC5e6ASeCiO3MzqXE+QHDoqcuXsX7Jwh3Ep2q6GsYsJI1BtbwKgH4io4mXZQCRDfzK4Ndw99x6wfos3yJGhdM6JyltFhdlMtPJ0fNZio+MxZ/eNa4C+ZoyuaOg1+CnNjbVBim4zP3Xc/A+PjxV2LP3OpFWTC47JxERaSkIiIAiIgCIiALhcoUAREQBERAEREARF1qOgLxulYMHaGJAB/CLk8/ALAxmKyUy82NifBoufgF5Yyr2lRjB90OBPQX+gXTbTQ5rmHQtf6ZT+a5ksjnJyNcIUkiqYPe6g4AMqsc43LXd2STPdfpPVToxEidPA8Oqrm0N0hU7Jrmte2loWuFMuGUNis3KQ/QGQQfVTLNnmlh8gJcWggF2sXyh0T4BSlCKScXZojKTbUlRj4rHDNlAc48YaYHV2i74Z33AOLWnziVSts7JxAql7q9RzQyWhrHgZxJMjRrIAvMjxV02ZUmnScOLWD4KOWPb7IOXcuC+4CrnptcdSB6rIUdsd/dLeV/VSK6UHcUzBJUwiIpHgREQBERAEKIUAREQBERAEREAWJtM9zzCy1ibSp5mGOF1Vm/zZKH2RE7OaBmefEBV/eDawYRPvHL5Tc/IKTdVIpjoT81QN4Kzqjr6NmOk8VyO6oKjoQVysutLESLLA2htJ8Hum0aEETPFVzdjHVMxYDLWiYPDoeSkdqbVa2C6n3pgeJVkJqrZfez22jjYpmfeGUA8XO7oB9Vk7LMUwOUEeSr78QHvY9xs17DAPIg29FNYV3cERa1uqhOXsqm7LhsbF/aRwIjzVgVPwXdIPQ/VW9pkSun00rjRz8i2coiLQVhERAEREAQohQBERAEREAREQBeGJNivdYOPrQx3mqOolUCcFbK3jWHL0afRaq2htlnaFucRLQSLxeJPgFujFUpZB/8AmJ9FpDfLd5mEoU6zQQ5zjmM8SXOkA2BueoWGGKMmlI1KcoptGw9ibLZTZmYQ7OAc3MRwTaOAbUEOFvrzC17sjbuNp0PsCynTkDLUGc5zE5ALtEOYYjiucRvDtGHMdiKLQHZXVWNBifwmIIHMLR8elS4PPkLk9d4MTTwtXJLiIDp4g/h8bR6hWTdjaLatEOZOXMRcRpY/IqkU6LatWm+piO1PagueQO+1rgNOA1Hmr5hcK2icjAAwkubHAEC3ksvUYoY1rknCcp3fBbMPWt4zI/JWnZ9XMwHyVKwpsFadivtHOVo6ae6KMsdEqiIt5nCIiAIiIAhRCgCIiAIiIAiIgCgNr4i5afxR5KfVc2/T74PA3WTrPov6W4fsdcTiJkDVxjygD81r/wBpZBbTp8Ac3nwVuwjiX+ABP0C15vxjA6qRynyAWNPxs1pUUmlTe6q5r3jK7NmaCZLTOZxY0Gbd6TpC4pYCmaLnlz3Zc8lrS0Q2AbZXCCSLkgdF5NY19fMXBoAiIFyLEHNZxvopSlggaLszqYYXl3+I5zgM9hAhthJ6O5rpxbpGKVWyV3cwrKjKoE2DGiYt3JiR4k+ZVu2HV7Wl2bvvs0n4KnbubRHaPYCXNloa5zWtJsAYDeAmx1KtdKWvFRg018RyXOzPzd8M14n4otGyyDY+H6+atWAZlHRV7Zj2ub2jBJMSPEfWJU7hMU0tt+iow8JJHmSLol0XAXK65iCIiAIiIAhRCgCIiAIiIAiIgOHOgSq/tJpfmPIKYxrrLCN2OPCw81g6qTclFei/EqVlYfWbQo1KjzAAcSTyAWl8ftIVnvc57WlzjAJ05EgxIFupC2B7Wcblw4oNflJgkASXcS0fmtL4hjIJGYHg0tJEReXHU6aaKWDFFrfonlyOOkWelgyxrXuIaHNLJcGuknK4jUgcg4HVcUcLiRhw1uc8cnaUi0/alxGX70ZrwbzfRQmEbVouaASM7XOys71v4qfkPFSbNtOylxbLnEuzZ8jS5sg3jNc+7PDULW0ZrMpuCLH9qwjuFmZoLRkc7NJ5dmAB4zPNWbdrbuescO4ffaS1wm9iTII7vgVScTtF9V2ZzzUbmaTwbmIkzEnPrczopXdZ5bimEuDHOc3NlPuxmyG0Xs28aqjPii4t+yzHN2kbm2RRytLm/eA04O8D4rOFSXZm2Mglhtx1C88Hl7Nrh7xuOUR9Cvavgs1/P9Fc3HJ6i/RrbLPTqtOhB6Fd1XMHsjODNSoCORHyIU1gcJ2bcuZzuMuM+i68JOW2jFKMVwzJREVhAIiIAhRCgCIiAIiIAiIgMHaUxZRVbF5Gwb5QT4TP6up+vSzCFV9q0CAY4EBc7qE4T7vyacUtUac9qOOea2QxBa12YQTJPHiABw4qmvcCwNDgbPhr9WkkBoaLd42M+HGFszeXcsYmoalOq6m4w5zS3MCQecyNBbSyrOM3SqgENy1MrCxvu96O7qdQZOvFW4c+JRSsjPHNuyptogOLiCyMv+HmN4JJHEd35LloHui4aXHMHXfGY5vxDQzwUizY+IpSK9Coy7YORz2n3XExNiPgsIZ2jvNcJdbMwjRohwJtBiPJa+5MpaaOkuLQwEmCIEQCA0ATpeZ1PIrNwdYsdmDYaHMOQ5iCQYIcRo0kD4LywL6riBSYXEuAhrC4iwaXAcLTqrJsbdLEVoNcmgM0k2c6TLTDfEZTfkVDJkhFeTPYxk3o21u0TV7PSC1psczYN7OGvVW1lG3w8plVPdekzDDs6bYaGuaB4m5J6mSrhhH2HRcvAoVr9mrI2c7PF3A8D8FmrHbGa36sshdTF9aMsuQiIrCIREQBCiFAEREAREQBERACorHYbObeBUlWcQLCViMoHNmPSFj6q5VFItxutlS21hSx5j3hKgMTS1OgkAeNle9sYfNli5GvQ6qo42mDUDNGxI6zfquTkVSaNkHaszKFEPpgxcgT6KN2ns5oaGzJLS4jwMx8QpjCnIwAKCrYkBz5FyCB1NgtGR+KsmZWGoAUhAAtwAC5wmHMwRqZ8omV7tEUx0XrgD2lQDSABbWPD5Jm4X5IPkzMLR0d+uSsGAN4PJY1KlLsoEWEAcBos2jRLbG/ip4sbVNFM5J6Mp1L9cl3omy65uC9Wthb8S3a4Mz42coiLQRCIiAIUQoAiIgCIiAIiIAsJ9WT8B8lmO0UKXuGUtEkEEhZeplSSLMasza7gM1tAQtd71Y7s2VarGjNTYYnQxfgrzia5INtSVTd5MNNLEAiQ/D1Y8HZCfoViyVKaL4aRTWe01sZRh3F0fjET6Lx25tmudm0sYwNYTXLHACQQHuaJnoFQaDPtPIn4Lan7OFTdZ34mdvVA42xDiT6LdPDHWvZUssnyymV998XUBbma1th3WwY0PeW5tzg1rA43c4M+IBK+eW8xyafkvovc5v2VI/wUz/xEKPUQSppcCEm7tltw1MCTFzxXq9so21l3V8I+NFTe7PI05HJeoRFNJI8CIi9AREQBCiFAEREAREQBERAF5mi3WAvRF40mDAeMxGQSLqKxmw31MwswEOHMwQR9VYwFyqX08ZO2TWRrg+RezLaxboQXN9JC37uDs1tXYjaZA+1o4hpP8zqgHzWld8cH2W0K7DYCtU9C7N8it/+zKnGy8KOdOfUkq6kyB8yUmx3XatBHmCR9F9PblbODcLQeDOajSN+eUfBfPW9+C7DG4mnH3a9WP5Xd8fMr6Q3N/8AQwv+hR/tC8cVLk9TaJlcoikeBERAEREAREQBCiFAEREAREQBERAEREAREQHzn7WsOP2pUA98s9co/wClur2eH/xmD/29L+261X7YcERtNhHv0hV82hwP9g9Vsr2XYoP2bRA/dmrSI5FtRwHwg9CEBqD2uYcDatQRAqdjPWBf4rdm4VTNs7CH/IpjzAg/Jaw9tuBH7Qwzh+8pPH9TA8j5tHkrv7ItpirgezmXUKj2H+V32rD0yvj+koC7oiIAiIgCIiAIiIAhRCgCIiAIiIAiIgCIiAIiIDT3tyYWV8NWHCnVpnoTFvHvFYHse3pbQrVKFU5aWIewsc4ju4jK1kEiwzgMHUDmtmb7bo09o0hTe91MtJIc0A8pBB1FgqPg/Yxke0nFBzA9joNM5rGRHeheA7+3uj3MNVFiw1L9clvSVTPZlvM7DYrMSCyoGsqNAi3uubFpEnqF9BbQ2fSrsyV6bajPwvaHD4qEo7hbOY8VGYWm1wIIyyBI0loMHzXoLI0zcLlcLlAEREAREQBERAEKL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4" name="AutoShape 10" descr="data:image/jpeg;base64,/9j/4AAQSkZJRgABAQAAAQABAAD/2wCEAAkGBxMTEhUTERQVFBQWFREVGRQVFRUWGBUUIBUWFhcaFBUYHCggGBsnHBgUIT0iJSksLi4uGB8zODMsNygtLisBCgoKDg0OGxAQGywmHiQ3LDc0Ni8sLCwsLDQsLCwsLCwsLCwvLCwsLCwwLCwsNCwsLCwsLCw0LCwsLDQsLCwsLP/AABEIAL8AvgMBIgACEQEDEQH/xAAcAAEAAgIDAQAAAAAAAAAAAAAABQYEBwECAwj/xAA/EAABAwIDBQUFBQYGAwAAAAABAAIRAyEEEjEFBkFRcRMiYYGRB0KhscEjMlLR8BVDYnKCsjNjc3Si4SU0U//EABkBAQADAQEAAAAAAAAAAAAAAAACAwQFAf/EACQRAAICAgEEAgMBAAAAAAAAAAABAhEDITEEEiJBFDJRYXEz/9oADAMBAAIRAxEAPwDeKIiAIiIAiIgCIiALpUqAa8eC5e6ASeCiO3MzqXE+QHDoqcuXsX7Jwh3Ep2q6GsYsJI1BtbwKgH4io4mXZQCRDfzK4Ndw99x6wfos3yJGhdM6JyltFhdlMtPJ0fNZio+MxZ/eNa4C+ZoyuaOg1+CnNjbVBim4zP3Xc/A+PjxV2LP3OpFWTC47JxERaSkIiIAiIgCIiALhcoUAREQBERAEREARF1qOgLxulYMHaGJAB/CLk8/ALAxmKyUy82NifBoufgF5Yyr2lRjB90OBPQX+gXTbTQ5rmHQtf6ZT+a5ksjnJyNcIUkiqYPe6g4AMqsc43LXd2STPdfpPVToxEidPA8Oqrm0N0hU7Jrmte2loWuFMuGUNis3KQ/QGQQfVTLNnmlh8gJcWggF2sXyh0T4BSlCKScXZojKTbUlRj4rHDNlAc48YaYHV2i74Z33AOLWnziVSts7JxAql7q9RzQyWhrHgZxJMjRrIAvMjxV02ZUmnScOLWD4KOWPb7IOXcuC+4CrnptcdSB6rIUdsd/dLeV/VSK6UHcUzBJUwiIpHgREQBERAEKIUAREQBERAEREAWJtM9zzCy1ibSp5mGOF1Vm/zZKH2RE7OaBmefEBV/eDawYRPvHL5Tc/IKTdVIpjoT81QN4Kzqjr6NmOk8VyO6oKjoQVysutLESLLA2htJ8Hum0aEETPFVzdjHVMxYDLWiYPDoeSkdqbVa2C6n3pgeJVkJqrZfez22jjYpmfeGUA8XO7oB9Vk7LMUwOUEeSr78QHvY9xs17DAPIg29FNYV3cERa1uqhOXsqm7LhsbF/aRwIjzVgVPwXdIPQ/VW9pkSun00rjRz8i2coiLQVhERAEREAQohQBERAEREAREQBeGJNivdYOPrQx3mqOolUCcFbK3jWHL0afRaq2htlnaFucRLQSLxeJPgFujFUpZB/8AmJ9FpDfLd5mEoU6zQQ5zjmM8SXOkA2BueoWGGKMmlI1KcoptGw9ibLZTZmYQ7OAc3MRwTaOAbUEOFvrzC17sjbuNp0PsCynTkDLUGc5zE5ALtEOYYjiucRvDtGHMdiKLQHZXVWNBifwmIIHMLR8elS4PPkLk9d4MTTwtXJLiIDp4g/h8bR6hWTdjaLatEOZOXMRcRpY/IqkU6LatWm+piO1PagueQO+1rgNOA1Hmr5hcK2icjAAwkubHAEC3ksvUYoY1rknCcp3fBbMPWt4zI/JWnZ9XMwHyVKwpsFadivtHOVo6ae6KMsdEqiIt5nCIiAIiIAhRCgCIiAIiIAiIgCgNr4i5afxR5KfVc2/T74PA3WTrPov6W4fsdcTiJkDVxjygD81r/wBpZBbTp8Ac3nwVuwjiX+ABP0C15vxjA6qRynyAWNPxs1pUUmlTe6q5r3jK7NmaCZLTOZxY0Gbd6TpC4pYCmaLnlz3Zc8lrS0Q2AbZXCCSLkgdF5NY19fMXBoAiIFyLEHNZxvopSlggaLszqYYXl3+I5zgM9hAhthJ6O5rpxbpGKVWyV3cwrKjKoE2DGiYt3JiR4k+ZVu2HV7Wl2bvvs0n4KnbubRHaPYCXNloa5zWtJsAYDeAmx1KtdKWvFRg018RyXOzPzd8M14n4otGyyDY+H6+atWAZlHRV7Zj2ub2jBJMSPEfWJU7hMU0tt+iow8JJHmSLol0XAXK65iCIiAIiIAhRCgCIiAIiIAiIgOHOgSq/tJpfmPIKYxrrLCN2OPCw81g6qTclFei/EqVlYfWbQo1KjzAAcSTyAWl8ftIVnvc57WlzjAJ05EgxIFupC2B7Wcblw4oNflJgkASXcS0fmtL4hjIJGYHg0tJEReXHU6aaKWDFFrfonlyOOkWelgyxrXuIaHNLJcGuknK4jUgcg4HVcUcLiRhw1uc8cnaUi0/alxGX70ZrwbzfRQmEbVouaASM7XOys71v4qfkPFSbNtOylxbLnEuzZ8jS5sg3jNc+7PDULW0ZrMpuCLH9qwjuFmZoLRkc7NJ5dmAB4zPNWbdrbuescO4ffaS1wm9iTII7vgVScTtF9V2ZzzUbmaTwbmIkzEnPrczopXdZ5bimEuDHOc3NlPuxmyG0Xs28aqjPii4t+yzHN2kbm2RRytLm/eA04O8D4rOFSXZm2Mglhtx1C88Hl7Nrh7xuOUR9Cvavgs1/P9Fc3HJ6i/RrbLPTqtOhB6Fd1XMHsjODNSoCORHyIU1gcJ2bcuZzuMuM+i68JOW2jFKMVwzJREVhAIiIAhRCgCIiAIiIAiIgMHaUxZRVbF5Gwb5QT4TP6up+vSzCFV9q0CAY4EBc7qE4T7vyacUtUac9qOOea2QxBa12YQTJPHiABw4qmvcCwNDgbPhr9WkkBoaLd42M+HGFszeXcsYmoalOq6m4w5zS3MCQecyNBbSyrOM3SqgENy1MrCxvu96O7qdQZOvFW4c+JRSsjPHNuyptogOLiCyMv+HmN4JJHEd35LloHui4aXHMHXfGY5vxDQzwUizY+IpSK9Coy7YORz2n3XExNiPgsIZ2jvNcJdbMwjRohwJtBiPJa+5MpaaOkuLQwEmCIEQCA0ATpeZ1PIrNwdYsdmDYaHMOQ5iCQYIcRo0kD4LywL6riBSYXEuAhrC4iwaXAcLTqrJsbdLEVoNcmgM0k2c6TLTDfEZTfkVDJkhFeTPYxk3o21u0TV7PSC1psczYN7OGvVW1lG3w8plVPdekzDDs6bYaGuaB4m5J6mSrhhH2HRcvAoVr9mrI2c7PF3A8D8FmrHbGa36sshdTF9aMsuQiIrCIREQBCiFAEREAREQBERACorHYbObeBUlWcQLCViMoHNmPSFj6q5VFItxutlS21hSx5j3hKgMTS1OgkAeNle9sYfNli5GvQ6qo42mDUDNGxI6zfquTkVSaNkHaszKFEPpgxcgT6KN2ns5oaGzJLS4jwMx8QpjCnIwAKCrYkBz5FyCB1NgtGR+KsmZWGoAUhAAtwAC5wmHMwRqZ8omV7tEUx0XrgD2lQDSABbWPD5Jm4X5IPkzMLR0d+uSsGAN4PJY1KlLsoEWEAcBos2jRLbG/ip4sbVNFM5J6Mp1L9cl3omy65uC9Wthb8S3a4Mz42coiLQRCIiAIUQoAiIgCIiAIiIAsJ9WT8B8lmO0UKXuGUtEkEEhZeplSSLMasza7gM1tAQtd71Y7s2VarGjNTYYnQxfgrzia5INtSVTd5MNNLEAiQ/D1Y8HZCfoViyVKaL4aRTWe01sZRh3F0fjET6Lx25tmudm0sYwNYTXLHACQQHuaJnoFQaDPtPIn4Lan7OFTdZ34mdvVA42xDiT6LdPDHWvZUssnyymV998XUBbma1th3WwY0PeW5tzg1rA43c4M+IBK+eW8xyafkvovc5v2VI/wUz/xEKPUQSppcCEm7tltw1MCTFzxXq9so21l3V8I+NFTe7PI05HJeoRFNJI8CIi9AREQBCiFAEREAREQBERAF5mi3WAvRF40mDAeMxGQSLqKxmw31MwswEOHMwQR9VYwFyqX08ZO2TWRrg+RezLaxboQXN9JC37uDs1tXYjaZA+1o4hpP8zqgHzWld8cH2W0K7DYCtU9C7N8it/+zKnGy8KOdOfUkq6kyB8yUmx3XatBHmCR9F9PblbODcLQeDOajSN+eUfBfPW9+C7DG4mnH3a9WP5Xd8fMr6Q3N/8AQwv+hR/tC8cVLk9TaJlcoikeBERAEREAREQBCiFAEREAREQBERAEREAREQHzn7WsOP2pUA98s9co/wClur2eH/xmD/29L+261X7YcERtNhHv0hV82hwP9g9Vsr2XYoP2bRA/dmrSI5FtRwHwg9CEBqD2uYcDatQRAqdjPWBf4rdm4VTNs7CH/IpjzAg/Jaw9tuBH7Qwzh+8pPH9TA8j5tHkrv7ItpirgezmXUKj2H+V32rD0yvj+koC7oiIAiIgCIiAIiIAhRCgCIiAIiIAiIgCIiAIiIDT3tyYWV8NWHCnVpnoTFvHvFYHse3pbQrVKFU5aWIewsc4ju4jK1kEiwzgMHUDmtmb7bo09o0hTe91MtJIc0A8pBB1FgqPg/Yxke0nFBzA9joNM5rGRHeheA7+3uj3MNVFiw1L9clvSVTPZlvM7DYrMSCyoGsqNAi3uubFpEnqF9BbQ2fSrsyV6bajPwvaHD4qEo7hbOY8VGYWm1wIIyyBI0loMHzXoLI0zcLlcLlAEREAREQBERAEKL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539552" y="2780928"/>
            <a:ext cx="5626225" cy="3714532"/>
            <a:chOff x="539552" y="2780928"/>
            <a:chExt cx="5626225" cy="3714532"/>
          </a:xfrm>
        </p:grpSpPr>
        <p:pic>
          <p:nvPicPr>
            <p:cNvPr id="16390" name="Picture 6" descr="https://encrypted-tbn1.gstatic.com/images?q=tbn:ANd9GcQOaZFlBgU1Fwtv5GLyoY5OJ3zL3lVOml8-mmNUeiIBJenM8Mj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780928"/>
              <a:ext cx="2520280" cy="3714532"/>
            </a:xfrm>
            <a:prstGeom prst="rect">
              <a:avLst/>
            </a:prstGeom>
            <a:noFill/>
          </p:spPr>
        </p:pic>
        <p:pic>
          <p:nvPicPr>
            <p:cNvPr id="16396" name="Picture 12" descr="http://savvyauntie.com/Admin/Images/Product/Thumb500x239/Product_Bratz_Girlz_Bratz_Girlz_Really_Rock_Set_Cloe_Doll_cloe_180940994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2852936"/>
              <a:ext cx="2736305" cy="3476669"/>
            </a:xfrm>
            <a:prstGeom prst="rect">
              <a:avLst/>
            </a:prstGeom>
            <a:noFill/>
          </p:spPr>
        </p:pic>
        <p:pic>
          <p:nvPicPr>
            <p:cNvPr id="16398" name="Picture 14" descr="http://images5.fanpop.com/image/photos/27600000/Bratz-Catz-Jade-2012-bratz-27611128-500-50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776" y="2852936"/>
              <a:ext cx="3610001" cy="34563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208 L 0.25729 0.0020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MSEBUUEhIVFRUSFRcUFBcUFRQVFBIVFxQVFBQUFBQXHCYeFxkjGRQUHy8gIycpLCwsFR4xNTAqNSYrLCkBCQoKDgwOGg8PGikkHx4pLC0sKSwsLCkpLCkpLCkpLCksKSwpLCwsKSkpKSwsLCksLCksLCwsKSksKSwsKSksKf/AABEIAJ8BPgMBIgACEQEDEQH/xAAcAAABBQEBAQAAAAAAAAAAAAAAAwQFBgcCAQj/xABBEAABAwIDBAgCBwcDBQEAAAABAAIDBBEFITEGEkFRBxMiYXGBkaFCsSMyUmJyssEUgpKi0eHwM8LSFkNjc7NT/8QAGQEAAgMBAAAAAAAAAAAAAAAAAAIBAwQF/8QAJhEAAgIBBAICAwADAAAAAAAAAAECEQMEEiExQVEyYRMicTOR8P/aAAwDAQACEQMRAD8A3FCEIAEIQgAQhCABCEIAEIQgAQhCABCFC7TYyII7Xs59wO4cT+nmok6VjQi5yUUK1u0DGHdHaI1zsPVd4bjjJjujJ3K+vgVndRiYsc11stiBdWxAHVx9N11/a6yrNKzpy0kFB+0uzVFEYtjgjO63N3E8B3eKd4tiLYIXSO+EZd5OQHqs2rMZvdxOZVmWe3hGbS4PyPc+kWH/AKwex3aII4ggfMaK20VW2WNr26OFx/RYfLVue8BtySbADMnyWq7MVzIqaKOR1nhvavoCSXEX0yukxTd02aNXgSinFc/RYkLwFerUcsEIQgAQhCABCEIAEIQgAQhCABCEIAEIQgAQhCABCEIAEIQgAQhCABCEIAEITSoxSNhsTnxsNFDaXY0YuXCHaFxDMHAFpBB4hdqRQQhCABY/tljfXVLyD2WncbysMr+ZufNaftDXdVTSvBs7dIb+J2Tfc38lhtRTSG5/VZ8z6R0dDBW5sTlqScrq49FdEX1TpDpEw2P3n9kewcqK67dVsHRlh3VUXWOyM7i/P7A7LfkT+8qsauRq1WSsb++CP6UMXsI4Qf8AyO92t/3LMpqx3NTO11a6epllFy1zuz+EdlvsL+arMsltVE3ulY+GKx40iw7M1YaXOOp7I7hx/wA7lL1uNW0KpkE26xvr6pc1d0hd3ybLsBjJngc0m/VuAH4XC4HqCrSqF0TttBM86F7Rc6dltz+ZT1RtfGD2RvDne1/DJbISSirOLlxueWSgifQm2H4gyZm+w5aEcQeRTlWp2ZmmnTBCEIIBCEIAEJniOKMhF3nM6Aan+yhTtuwO7TLDmDcjytmlc4rsthhnNXFD/F8fbEd0WLuN9B/UqCbt4WPs9rS3uyPlnZV/EcQL3udf6xJ9SqvidZnqsryyvg6UNNDbTRu1JVtlY17DdrhcH/OKWVD6J8SL4ZYyb9W9rh3B4N/dvurbV45DGbOfmNQATbxstMZJxtnOnicZuK5H6E3o6+OVu9G4OHG2oPIjgnCcqarhghCEEAhCEACEIQAIQhAAhC5kkDQSTYAXPggDmeYNaXHgP8CptdU+up7ynuJ4oZO5o0H6nvVcrqktzIy56j14LHkybnwdPT4XHvtk/stiVpTGdHgkdzhn7i/oFbVkuHYnaoiLTn1jcvFwBHutaVuCVqinWQ2zT9ghCSqqgRsc92jRcq8xJWUrpFxTNkIOQ7bvE5NHpc+YVCfMnuN4kZpXvdq438OQHkoV8q505bnZ3cOP8cEhzFSmaVkQGcj2sHdvEC/lqtV2xrm0tAWMy3gIYxyFrH0YD6hUjo3oOsrg46Qsc/8AePYb+YnyUh0oV29PHGNImXPc55/4tb6q2D2wbM+Vb80YeFyU90twovEmgj/OKdvcEwqDdzRzPyzVKZskcSW05ZLliUqKM6g+qSjjIdmFJN0aPQV37PgzADZ1TK/+BvZd+QD95QU+IE6FOdq3bkdJD/8AlTMcRydIS936KvMlTTfNFeFfru9ts0zoxqnOMwJyAYfO7wr6s86Js/2g/wDrH/0WhrVi+KOVqv8AKxvX1zYWF7zYD1J4AKsy7anUNbbkbn3uonbnG96bqwezFkfxHN3pkPVU6sxa2QVWTK7pGvBpouNyXZs+D4q2oiD25ZkEciNR8j5p8qX0WSl1NKTp1xt/Ay6tWJ1XVwyP+wxzvMA291fGVxtmDLBRyOKM02nx7fqHkHIEtb+FuQ/U+aqGIY0eaRxWqNyoGslNlj+XJ24pQSSLY7Ff7qErqolyRqJ01MiiibL5sFjhgjqS02c9sbW+Jc+58hf2TyqrzbVUrAJbFxUxPW5WUt+BVFW37JzZbH3RVkYv2ZHCNw4EONh6Eg+S2BfO9LU2lY77L2u9HAr6IWjD1RzdYv2TBCEK8xAhCEACEIQAIQhAAonaSYiIAfG4A+Fi4/IKWUJtSfo2D7/+1yry/BlmL5ohLXSMtLl46jh4WSwdkuyA4Lno6tldwXBCcThsOwCZD3dXnb13VqqqOBRllU3O4eHNPMZbwv8Awq3LZp/iYtXJua/gKA2rmJYIwfrdp3gNB6/JTksoa0uOgFz5KjYhWmR5cePsOAU551GvYumx7pX6KtimFWuQA7uH9CoCWgLLmzgeRBt4K4VMouo6uqQGnNYbOvyWLopiDKeondkC4NvybG3ed+f2VQqcbM80kjmk9Y4uy4DRo8gAPJXW37Pg0cR7L6luYGR+kO+8nwa4N8wqjLhVm/Rut3G/zV83SUTLhW6cp++P9EcGtfe2XcU0paLrJXEf9tvu4/0BTyvicxhu3QahNNl8QDesLvif+UW/UqqjRZ5PEQkaOIvla37Tg31ICf11Y117WXuycYdXQ30EjXHwad8+zSpjyRN0rHW3c96+YDRrgxvKzGNbb1BVfbIpqpqesc551eS4+Ljc/NM5YG8lLduxoXGKiaZ0TU1qWR/25beTWj9XFW/E60QwySH4GF3jYZD1sofo/ptzD4fvbz/4nut7WTfpGqi2jLAc5Xtb5Dtn5D1WxPbC/o5El+TNX2ZdX15cSSbucSSe8m5KiZDxTiWnckYKVz5WRAHekc1g8XENHzWM7LaSNs6PsO6nD4QRnIDKf3zvD+Xd9EbfVnV0MnN5aweZufZpU/BCGNa1uQaA0eAFh8lR+lSpBZFFfUuefIbo+bltn+sDi4/3yp/dmR1U1yVHVbbkDmQPdStTh4vqVHiM9cwcjf0WRHXkx/Jhw5lM5sOIFwVJb5CbVc/ZQmKcYUd1pvzTszLjC6HejBJOZPzSs2GEaFBO7gTid2x4j5r6SC+bsPo3maNv2ntbl3uAX0itGHyc7VvlAhCFeYgQhCABCEIAEIQgAUNtS36EHk8fIhTKiNqI70ziPhLXe9j80mTmLLMXzRVDNmlop0wDl0H2XL6OsSsbxrxUnR4y5uTu03+YeB4+ar0c6cslur4ya5RTKKlwyX2hxUOja2M338yBqAOB5Z/JVCop5zpuDxfn7Aqae26aTRngfklyScnbLcKUFSK3VUFQM9wO/A4E+hsmWHQunqYoCCDJI1rgRYhur8j90OVnuW/WK4kkO8HNyfuua11u00PaWktPDIlIqvkvk200hDHcY6+pc4H6Nn0cfLdabXHibnwsmhqfNMnYRKBYHTLI6eRTOQyRntC456eyG9zsmMFFUvApjdUBG4jSxUNQYdKYgd1wBzvbPPM5J1M3rntYdPrO/COHmbBWdjxZTdC+ShyxubqQR6FSmCVIZvO4lj2juL27n5XOU3X08bm5gG/MZ+qY4fhTQw8c8vBNfBD54GDps9UF6dVuHnMhvm3+iSwmnMs8UdvryNb6uAKhIdy4s3XAqfq6WFn2YmDz3Rf3VC6R8R3qlsYOUTM/xPzPsGrSXOAFzkAL+ACwnHcW62aST7bi7yv2R6WWvM6ikcvSR3Tcn/1iT5gpbo/o+uxKMkZRB0p8QN1v8zgfJVYSXuVfuiGG887/ALMbG/xOJP5As+NXJI253WNs1JY/0hYl1la8A5RgRjyzd/MXLXpZA1pJ0AJPgMyvnzE6wvke86vcXH94k/qtGd8JGLSRuTY0mkUfTm83gCnsjskyw7OUrMjoMcyPN01q35J++mP2/UKPrG8DxUoGyao3bsbByaPkvZam6RklAO7fQWUthOBmbtk2jHq7wUEvhDfZ0k1cLiCWsljc4gE2aHgknyC1bEduGt/023735D0GfyVMfIyJu6wBo7v1VfxPEnFWRm1wjPPFGTuRaK3pNmDrNLfANFvdWbZfb+OpcI5LMkOTbfVeeQvoe5Yg+cgnvVh2KwaSpqmBgIDXB73cGNBve/M2sO9PGU0yvJDG49Ub4hCFqOaCEIQAIQhAAkqunEkbmHRzS31FkqhAGYPaWOLHZFpLT4hc9Ybqwbb4ZYiZuhs1/j8J/TyCrUUy5mSG2VHXxz3xsdMdZOY6oc0weeKbftR4D1SJ0M1ZPtqRzXW+Cq87EXDv8OC6ir3k8VZYlMlHtsdcv80TWrbYXB0SrH3GaDHvEDgkaLYS9iLZg5oK7jpwR2hfxSM8HVOuM26nu/slYZw4cilRY36GFTgrC/ejG64ixI0Nu5NpIZGZEbw5jX0UtEwlxOiUjbnzUhZXKuF27fddn905Ipq4DIcFapD3KLxLDY5BctsftN1HjzQSmvIxMzTnbxTzYqibJiMbgP8ATDpD5N3RfzcFAS70Tt13keDh3K79FdJd08vc2Me7nf7FdiVyRTqHtxtlo2urhHSvF7OlBjbz7QsT5NufRZacIba2fqrBtvjofUloPZh7A5b3xn1y/dVYkxg8wpyzuQumxOMP6J1eGtAtc+gV16IKW0dQ/wC1I1gP4Wkn84VEnrt7UrWOjqi6vD4zxkLpD+847v8AKGqcHMiNW9uOvY+2vqiyimLfrOYWN8X9gfP2WJzYY/iHeIzCv+1u0XXSGNh+jjNsvjcMi7wGYHrxVelqAOCM07lwRpsbjHnyVSsZu5f2UrgOCiNm84Avfmbj6o4BdTSiSQAgEAbxvnp/dO/2sDiqmzSlbCejYBm1qr8uD9bLaPK2ZOe6Bf5qXne5+TQXHkM1YMIwtsbBva6kd/epsV8EbS7N7/12sDefE+ClpHtiYGt0aLDkvaqvA7gq9iGKXvmgVs9r626r9ZVX0XFbW3TG5c4BoJJNrDU30TpFcpE5stsxLXTbjBYDN7z9VjeZ5nkOK3bAMAipIRHE2w1c4/We77Tj/lky2J2cFHSMjI+kd25T98jTwAsPJT62RjSObkm5P6BCEJyoEIQgAQhCABCEIAb4hRiWJ8btHtI8OR8jY+SyYtcx5Y7ItcWuHeDYrYVnXSDR7lQ14H+s3PlvNyPturPnjas1aadPb7I10nZUfJMTonL9MrehJSbYfH5LEbxFsLieSf08JHxH0C4YQOKSlrQDr7qUKSbY+8lKboUXFVng71S8WIA66oJSJRhvr5964OGtvdpLe7ULyCYFOWypaGsay0zhpn7FMi2RpyYSpgrwgKKHUiFdVPBuWOHkV02paclJuqAFFVkzXGxbc8La+Vs1JKdkViTAQWnTVp4tKuWx9YKXDWk5yTOe5reee4HH7vZCrzcBc/N7rDgONu8pxLTvaOxYgZAaEAck8J7eULkgsi2tiUdC0G5bvOOZc7O5OpzSppWnVjfQLqmgkdqLeOXspBlIBqbpUiZSSIOqwSA/AAfu3HyViix+X9k6iOPdIaI2PGQDAN05H4rDXvuuAxo0AXpmAVkbj0UTan2iAiwCTi5o8iUv/wBOMt2nuPhYJ9PXtCY1GMNHFRQ2+R5Hs/Ay53Sb83FdNw2BhvuA+OfzUZLjmeqaTY8pJTZYHVjWjsgDwCjKvF+9QkuMd6Y1FfdQFjyuxW6h5qu6Rmmum4BJsOKdRK3MJCStH6J9iS+QVczCGR2MN8hI/wC1bi1vPn4J/sF0XW3aisbYizo4T6h0v/H15LUgLLTCHlmPJlvhHqEIVxmBCEIAEIQgAQhCABCEIAFW9u4GuphcgOa8FvM6hwHkb+SsZKzjH8XM85IPYb2Wd4GrvM/oqc0tsf6X4IOUr9EWASh70qSmU8ywpHRbOJH2TCaQHRdVDXOSXUkfWyTUQciqOmiXjc4nLVeQxA6jz5Lve3P0PNTQWSdJVp+yoUCKgHO9j8/FKtrErGRYRUZJCorbcVFOrckUcDp3cmjU8+4JCxLyxzBvTO7OTRqf0HMqVhp2xjsjPidSfNLQQta0NAsBwXYsp2iOQjYnRdtYBrmUTSC1lFz1hBtx+amqEbskn1Nkk6ryUU+sTKprrDVTZFEtPiQHFRdVjXf7qDrMSvxUTPVlN2R0TVRi5PFR8+IHmo11UkHzpkiNw9krUg+rTXfXO8mojcKuqSumSkpvZKRKaIts7IJOS23YDo5jpWsnnAfO4BwBHZhuL2AOr+Z4cOZpPRrsc6pnErx9DC4FxOkjxmGDnwJ7vFbirscfJlyz8IEIQrjOCEIQAIQhAAhCEACEIQAIXhKpu020+9eKE9nR7h8XNrTy7+KSc1BWyzHjc3SPdqdp94GGE5aPeOPNre7mVVAUOcm801lglJzds6MYKCpHU1Rko8vLivXOuUtFkhDM9jbbVdkb2ouEi69+5e9dbRNQlicrCNNEg6W+R0S7plHVL7KQQjUTlpsum1qRc/eFj5KOdU2JulLIlgimL3Bo8+4K2UBDGADJU/BGaX1dmf0CtTJUtDSl4HvWlcyVlkgXZJu9g5qBAqa481GTVZK7qO5Rs0lkyIHLqhRlZUlduqLDmPfyUVW1nL+6mgEaipTN8q4kkukXFWJFbYoXr26RLl0wpiDu69AQ1qWjYiiLOY4SU/w7DHzSsiiF3SODR4n9Bqe4KxbO9HdXVWdudVGfjkBFx91urvl3rVdk9hIKHtNu+Uixkda9uIYPhHv3qyMLKpZUiWwLB2UtPHCzSNtr/adq5x7yblP0IV5kBCEIAEIQgAQhCABCEIAF45wAucgNb8EPdYEnQZlULaLaczEsjuI/Qv8AHkO5JOagrZZjxubpDjaTafrLxxGzNHO0L+4fd+aq73rySRN3vWCTcnbOlGKgqR7JKmM1RfJE8y4axTRNnbHLsvSDpLaLiSTJSkIzo1ZXPX21Te1hdJl6YUXdOm0ueqAV0AoGQ1kbZRNVKHPaO9StbJYKGw6PrKgcm5+egUpE2XPAaYk7x0CsLXck0o4QxgH+XTq+V1WDYHVN6l9kr1qbVLkAiMqJDdMJpSn8xTGdikBhM7kbKKqH55qYmYLKIqm8kyIYzkdZJFyUezkvYorqxFZ4xqXbGrPsjsBPXElm6yNps57iMu4MGZPoO9a/s10dUlHZwZ1ko/7kgBIP3G6N+ferFCyqWRIyrZvowq6qznN6iM/HICCR92PU+dh3rVNnOjmkpLODOtkHxy2cQfut0b8+9WlCtUUjPKbYIQhMICEIQAIQhAAhCEACEI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2" name="AutoShape 4" descr="data:image/jpeg;base64,/9j/4AAQSkZJRgABAQAAAQABAAD/2wCEAAkGBhMSEBUUEhIVFRUSFRcUFBcUFRQVFBIVFxQVFBQUFBQXHCYeFxkjGRQUHy8gIycpLCwsFR4xNTAqNSYrLCkBCQoKDgwOGg8PGikkHx4pLC0sKSwsLCkpLCkpLCkpLCksKSwpLCwsKSkpKSwsLCksLCksLCwsKSksKSwsKSksKf/AABEIAJ8BPgMBIgACEQEDEQH/xAAcAAABBQEBAQAAAAAAAAAAAAAAAwQFBgcCAQj/xABBEAABAwIDBAgCBwcDBQEAAAABAAIDBBEFITEGEkFRBxMiYXGBkaFCsSMyUmJyssEUgpKi0eHwM8LSFkNjc7NT/8QAGQEAAgMBAAAAAAAAAAAAAAAAAAIBAwQF/8QAJhEAAgIBBAICAwADAAAAAAAAAAECEQMEEiExQVEyYRMicTOR8P/aAAwDAQACEQMRAD8A3FCEIAEIQgAQhCABCEIAEIQgAQhCABCFC7TYyII7Xs59wO4cT+nmok6VjQi5yUUK1u0DGHdHaI1zsPVd4bjjJjujJ3K+vgVndRiYsc11stiBdWxAHVx9N11/a6yrNKzpy0kFB+0uzVFEYtjgjO63N3E8B3eKd4tiLYIXSO+EZd5OQHqs2rMZvdxOZVmWe3hGbS4PyPc+kWH/AKwex3aII4ggfMaK20VW2WNr26OFx/RYfLVue8BtySbADMnyWq7MVzIqaKOR1nhvavoCSXEX0yukxTd02aNXgSinFc/RYkLwFerUcsEIQgAQhCABCEIAEIQgAQhCABCEIAEIQgAQhCABCEIAEIQgAQhCABCEIAEITSoxSNhsTnxsNFDaXY0YuXCHaFxDMHAFpBB4hdqRQQhCABY/tljfXVLyD2WncbysMr+ZufNaftDXdVTSvBs7dIb+J2Tfc38lhtRTSG5/VZ8z6R0dDBW5sTlqScrq49FdEX1TpDpEw2P3n9kewcqK67dVsHRlh3VUXWOyM7i/P7A7LfkT+8qsauRq1WSsb++CP6UMXsI4Qf8AyO92t/3LMpqx3NTO11a6epllFy1zuz+EdlvsL+arMsltVE3ulY+GKx40iw7M1YaXOOp7I7hx/wA7lL1uNW0KpkE26xvr6pc1d0hd3ybLsBjJngc0m/VuAH4XC4HqCrSqF0TttBM86F7Rc6dltz+ZT1RtfGD2RvDne1/DJbISSirOLlxueWSgifQm2H4gyZm+w5aEcQeRTlWp2ZmmnTBCEIIBCEIAEJniOKMhF3nM6Aan+yhTtuwO7TLDmDcjytmlc4rsthhnNXFD/F8fbEd0WLuN9B/UqCbt4WPs9rS3uyPlnZV/EcQL3udf6xJ9SqvidZnqsryyvg6UNNDbTRu1JVtlY17DdrhcH/OKWVD6J8SL4ZYyb9W9rh3B4N/dvurbV45DGbOfmNQATbxstMZJxtnOnicZuK5H6E3o6+OVu9G4OHG2oPIjgnCcqarhghCEEAhCEACEIQAIQhAAhC5kkDQSTYAXPggDmeYNaXHgP8CptdU+up7ynuJ4oZO5o0H6nvVcrqktzIy56j14LHkybnwdPT4XHvtk/stiVpTGdHgkdzhn7i/oFbVkuHYnaoiLTn1jcvFwBHutaVuCVqinWQ2zT9ghCSqqgRsc92jRcq8xJWUrpFxTNkIOQ7bvE5NHpc+YVCfMnuN4kZpXvdq438OQHkoV8q505bnZ3cOP8cEhzFSmaVkQGcj2sHdvEC/lqtV2xrm0tAWMy3gIYxyFrH0YD6hUjo3oOsrg46Qsc/8AePYb+YnyUh0oV29PHGNImXPc55/4tb6q2D2wbM+Vb80YeFyU90twovEmgj/OKdvcEwqDdzRzPyzVKZskcSW05ZLliUqKM6g+qSjjIdmFJN0aPQV37PgzADZ1TK/+BvZd+QD95QU+IE6FOdq3bkdJD/8AlTMcRydIS936KvMlTTfNFeFfru9ts0zoxqnOMwJyAYfO7wr6s86Js/2g/wDrH/0WhrVi+KOVqv8AKxvX1zYWF7zYD1J4AKsy7anUNbbkbn3uonbnG96bqwezFkfxHN3pkPVU6sxa2QVWTK7pGvBpouNyXZs+D4q2oiD25ZkEciNR8j5p8qX0WSl1NKTp1xt/Ay6tWJ1XVwyP+wxzvMA291fGVxtmDLBRyOKM02nx7fqHkHIEtb+FuQ/U+aqGIY0eaRxWqNyoGslNlj+XJ24pQSSLY7Ff7qErqolyRqJ01MiiibL5sFjhgjqS02c9sbW+Jc+58hf2TyqrzbVUrAJbFxUxPW5WUt+BVFW37JzZbH3RVkYv2ZHCNw4EONh6Eg+S2BfO9LU2lY77L2u9HAr6IWjD1RzdYv2TBCEK8xAhCEACEIQAIQhAAonaSYiIAfG4A+Fi4/IKWUJtSfo2D7/+1yry/BlmL5ohLXSMtLl46jh4WSwdkuyA4Lno6tldwXBCcThsOwCZD3dXnb13VqqqOBRllU3O4eHNPMZbwv8Awq3LZp/iYtXJua/gKA2rmJYIwfrdp3gNB6/JTksoa0uOgFz5KjYhWmR5cePsOAU551GvYumx7pX6KtimFWuQA7uH9CoCWgLLmzgeRBt4K4VMouo6uqQGnNYbOvyWLopiDKeondkC4NvybG3ed+f2VQqcbM80kjmk9Y4uy4DRo8gAPJXW37Pg0cR7L6luYGR+kO+8nwa4N8wqjLhVm/Rut3G/zV83SUTLhW6cp++P9EcGtfe2XcU0paLrJXEf9tvu4/0BTyvicxhu3QahNNl8QDesLvif+UW/UqqjRZ5PEQkaOIvla37Tg31ICf11Y117WXuycYdXQ30EjXHwad8+zSpjyRN0rHW3c96+YDRrgxvKzGNbb1BVfbIpqpqesc551eS4+Ljc/NM5YG8lLduxoXGKiaZ0TU1qWR/25beTWj9XFW/E60QwySH4GF3jYZD1sofo/ptzD4fvbz/4nut7WTfpGqi2jLAc5Xtb5Dtn5D1WxPbC/o5El+TNX2ZdX15cSSbucSSe8m5KiZDxTiWnckYKVz5WRAHekc1g8XENHzWM7LaSNs6PsO6nD4QRnIDKf3zvD+Xd9EbfVnV0MnN5aweZufZpU/BCGNa1uQaA0eAFh8lR+lSpBZFFfUuefIbo+bltn+sDi4/3yp/dmR1U1yVHVbbkDmQPdStTh4vqVHiM9cwcjf0WRHXkx/Jhw5lM5sOIFwVJb5CbVc/ZQmKcYUd1pvzTszLjC6HejBJOZPzSs2GEaFBO7gTid2x4j5r6SC+bsPo3maNv2ntbl3uAX0itGHyc7VvlAhCFeYgQhCABCEIAEIQgAUNtS36EHk8fIhTKiNqI70ziPhLXe9j80mTmLLMXzRVDNmlop0wDl0H2XL6OsSsbxrxUnR4y5uTu03+YeB4+ar0c6cslur4ya5RTKKlwyX2hxUOja2M338yBqAOB5Z/JVCop5zpuDxfn7Aqae26aTRngfklyScnbLcKUFSK3VUFQM9wO/A4E+hsmWHQunqYoCCDJI1rgRYhur8j90OVnuW/WK4kkO8HNyfuua11u00PaWktPDIlIqvkvk200hDHcY6+pc4H6Nn0cfLdabXHibnwsmhqfNMnYRKBYHTLI6eRTOQyRntC456eyG9zsmMFFUvApjdUBG4jSxUNQYdKYgd1wBzvbPPM5J1M3rntYdPrO/COHmbBWdjxZTdC+ShyxubqQR6FSmCVIZvO4lj2juL27n5XOU3X08bm5gG/MZ+qY4fhTQw8c8vBNfBD54GDps9UF6dVuHnMhvm3+iSwmnMs8UdvryNb6uAKhIdy4s3XAqfq6WFn2YmDz3Rf3VC6R8R3qlsYOUTM/xPzPsGrSXOAFzkAL+ACwnHcW62aST7bi7yv2R6WWvM6ikcvSR3Tcn/1iT5gpbo/o+uxKMkZRB0p8QN1v8zgfJVYSXuVfuiGG887/ALMbG/xOJP5As+NXJI253WNs1JY/0hYl1la8A5RgRjyzd/MXLXpZA1pJ0AJPgMyvnzE6wvke86vcXH94k/qtGd8JGLSRuTY0mkUfTm83gCnsjskyw7OUrMjoMcyPN01q35J++mP2/UKPrG8DxUoGyao3bsbByaPkvZam6RklAO7fQWUthOBmbtk2jHq7wUEvhDfZ0k1cLiCWsljc4gE2aHgknyC1bEduGt/023735D0GfyVMfIyJu6wBo7v1VfxPEnFWRm1wjPPFGTuRaK3pNmDrNLfANFvdWbZfb+OpcI5LMkOTbfVeeQvoe5Yg+cgnvVh2KwaSpqmBgIDXB73cGNBve/M2sO9PGU0yvJDG49Ub4hCFqOaCEIQAIQhAAkqunEkbmHRzS31FkqhAGYPaWOLHZFpLT4hc9Ybqwbb4ZYiZuhs1/j8J/TyCrUUy5mSG2VHXxz3xsdMdZOY6oc0weeKbftR4D1SJ0M1ZPtqRzXW+Cq87EXDv8OC6ir3k8VZYlMlHtsdcv80TWrbYXB0SrH3GaDHvEDgkaLYS9iLZg5oK7jpwR2hfxSM8HVOuM26nu/slYZw4cilRY36GFTgrC/ejG64ixI0Nu5NpIZGZEbw5jX0UtEwlxOiUjbnzUhZXKuF27fddn905Ipq4DIcFapD3KLxLDY5BctsftN1HjzQSmvIxMzTnbxTzYqibJiMbgP8ATDpD5N3RfzcFAS70Tt13keDh3K79FdJd08vc2Me7nf7FdiVyRTqHtxtlo2urhHSvF7OlBjbz7QsT5NufRZacIba2fqrBtvjofUloPZh7A5b3xn1y/dVYkxg8wpyzuQumxOMP6J1eGtAtc+gV16IKW0dQ/wC1I1gP4Wkn84VEnrt7UrWOjqi6vD4zxkLpD+847v8AKGqcHMiNW9uOvY+2vqiyimLfrOYWN8X9gfP2WJzYY/iHeIzCv+1u0XXSGNh+jjNsvjcMi7wGYHrxVelqAOCM07lwRpsbjHnyVSsZu5f2UrgOCiNm84Avfmbj6o4BdTSiSQAgEAbxvnp/dO/2sDiqmzSlbCejYBm1qr8uD9bLaPK2ZOe6Bf5qXne5+TQXHkM1YMIwtsbBva6kd/epsV8EbS7N7/12sDefE+ClpHtiYGt0aLDkvaqvA7gq9iGKXvmgVs9r626r9ZVX0XFbW3TG5c4BoJJNrDU30TpFcpE5stsxLXTbjBYDN7z9VjeZ5nkOK3bAMAipIRHE2w1c4/We77Tj/lky2J2cFHSMjI+kd25T98jTwAsPJT62RjSObkm5P6BCEJyoEIQgAQhCABCEIAb4hRiWJ8btHtI8OR8jY+SyYtcx5Y7ItcWuHeDYrYVnXSDR7lQ14H+s3PlvNyPturPnjas1aadPb7I10nZUfJMTonL9MrehJSbYfH5LEbxFsLieSf08JHxH0C4YQOKSlrQDr7qUKSbY+8lKboUXFVng71S8WIA66oJSJRhvr5964OGtvdpLe7ULyCYFOWypaGsay0zhpn7FMi2RpyYSpgrwgKKHUiFdVPBuWOHkV02paclJuqAFFVkzXGxbc8La+Vs1JKdkViTAQWnTVp4tKuWx9YKXDWk5yTOe5reee4HH7vZCrzcBc/N7rDgONu8pxLTvaOxYgZAaEAck8J7eULkgsi2tiUdC0G5bvOOZc7O5OpzSppWnVjfQLqmgkdqLeOXspBlIBqbpUiZSSIOqwSA/AAfu3HyViix+X9k6iOPdIaI2PGQDAN05H4rDXvuuAxo0AXpmAVkbj0UTan2iAiwCTi5o8iUv/wBOMt2nuPhYJ9PXtCY1GMNHFRQ2+R5Hs/Ay53Sb83FdNw2BhvuA+OfzUZLjmeqaTY8pJTZYHVjWjsgDwCjKvF+9QkuMd6Y1FfdQFjyuxW6h5qu6Rmmum4BJsOKdRK3MJCStH6J9iS+QVczCGR2MN8hI/wC1bi1vPn4J/sF0XW3aisbYizo4T6h0v/H15LUgLLTCHlmPJlvhHqEIVxmBCEIAEIQgAQhCABCEIAFW9u4GuphcgOa8FvM6hwHkb+SsZKzjH8XM85IPYb2Wd4GrvM/oqc0tsf6X4IOUr9EWASh70qSmU8ywpHRbOJH2TCaQHRdVDXOSXUkfWyTUQciqOmiXjc4nLVeQxA6jz5Lve3P0PNTQWSdJVp+yoUCKgHO9j8/FKtrErGRYRUZJCorbcVFOrckUcDp3cmjU8+4JCxLyxzBvTO7OTRqf0HMqVhp2xjsjPidSfNLQQta0NAsBwXYsp2iOQjYnRdtYBrmUTSC1lFz1hBtx+amqEbskn1Nkk6ryUU+sTKprrDVTZFEtPiQHFRdVjXf7qDrMSvxUTPVlN2R0TVRi5PFR8+IHmo11UkHzpkiNw9krUg+rTXfXO8mojcKuqSumSkpvZKRKaIts7IJOS23YDo5jpWsnnAfO4BwBHZhuL2AOr+Z4cOZpPRrsc6pnErx9DC4FxOkjxmGDnwJ7vFbirscfJlyz8IEIQrjOCEIQAIQhAAhCEACEIQAIXhKpu020+9eKE9nR7h8XNrTy7+KSc1BWyzHjc3SPdqdp94GGE5aPeOPNre7mVVAUOcm801lglJzds6MYKCpHU1Rko8vLivXOuUtFkhDM9jbbVdkb2ouEi69+5e9dbRNQlicrCNNEg6W+R0S7plHVL7KQQjUTlpsum1qRc/eFj5KOdU2JulLIlgimL3Bo8+4K2UBDGADJU/BGaX1dmf0CtTJUtDSl4HvWlcyVlkgXZJu9g5qBAqa481GTVZK7qO5Rs0lkyIHLqhRlZUlduqLDmPfyUVW1nL+6mgEaipTN8q4kkukXFWJFbYoXr26RLl0wpiDu69AQ1qWjYiiLOY4SU/w7DHzSsiiF3SODR4n9Bqe4KxbO9HdXVWdudVGfjkBFx91urvl3rVdk9hIKHtNu+Uixkda9uIYPhHv3qyMLKpZUiWwLB2UtPHCzSNtr/adq5x7yblP0IV5kBCEIAEIQgAQhCABCEIAF45wAucgNb8EPdYEnQZlULaLaczEsjuI/Qv8AHkO5JOagrZZjxubpDjaTafrLxxGzNHO0L+4fd+aq73rySRN3vWCTcnbOlGKgqR7JKmM1RfJE8y4axTRNnbHLsvSDpLaLiSTJSkIzo1ZXPX21Te1hdJl6YUXdOm0ueqAV0AoGQ1kbZRNVKHPaO9StbJYKGw6PrKgcm5+egUpE2XPAaYk7x0CsLXck0o4QxgH+XTq+V1WDYHVN6l9kr1qbVLkAiMqJDdMJpSn8xTGdikBhM7kbKKqH55qYmYLKIqm8kyIYzkdZJFyUezkvYorqxFZ4xqXbGrPsjsBPXElm6yNps57iMu4MGZPoO9a/s10dUlHZwZ1ko/7kgBIP3G6N+ferFCyqWRIyrZvowq6qznN6iM/HICCR92PU+dh3rVNnOjmkpLODOtkHxy2cQfut0b8+9WlCtUUjPKbYIQhMICEIQAIQhAAhCEACEI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4" name="AutoShape 6" descr="data:image/jpeg;base64,/9j/4AAQSkZJRgABAQAAAQABAAD/2wCEAAkGBhMSEBUUEhIVFRUSFRcUFBcUFRQVFBIVFxQVFBQUFBQXHCYeFxkjGRQUHy8gIycpLCwsFR4xNTAqNSYrLCkBCQoKDgwOGg8PGikkHx4pLC0sKSwsLCkpLCkpLCkpLCksKSwpLCwsKSkpKSwsLCksLCksLCwsKSksKSwsKSksKf/AABEIAJ8BPgMBIgACEQEDEQH/xAAcAAABBQEBAQAAAAAAAAAAAAAAAwQFBgcCAQj/xABBEAABAwIDBAgCBwcDBQEAAAABAAIDBBEFITEGEkFRBxMiYXGBkaFCsSMyUmJyssEUgpKi0eHwM8LSFkNjc7NT/8QAGQEAAgMBAAAAAAAAAAAAAAAAAAIBAwQF/8QAJhEAAgIBBAICAwADAAAAAAAAAAECEQMEEiExQVEyYRMicTOR8P/aAAwDAQACEQMRAD8A3FCEIAEIQgAQhCABCEIAEIQgAQhCABCFC7TYyII7Xs59wO4cT+nmok6VjQi5yUUK1u0DGHdHaI1zsPVd4bjjJjujJ3K+vgVndRiYsc11stiBdWxAHVx9N11/a6yrNKzpy0kFB+0uzVFEYtjgjO63N3E8B3eKd4tiLYIXSO+EZd5OQHqs2rMZvdxOZVmWe3hGbS4PyPc+kWH/AKwex3aII4ggfMaK20VW2WNr26OFx/RYfLVue8BtySbADMnyWq7MVzIqaKOR1nhvavoCSXEX0yukxTd02aNXgSinFc/RYkLwFerUcsEIQgAQhCABCEIAEIQgAQhCABCEIAEIQgAQhCABCEIAEIQgAQhCABCEIAEITSoxSNhsTnxsNFDaXY0YuXCHaFxDMHAFpBB4hdqRQQhCABY/tljfXVLyD2WncbysMr+ZufNaftDXdVTSvBs7dIb+J2Tfc38lhtRTSG5/VZ8z6R0dDBW5sTlqScrq49FdEX1TpDpEw2P3n9kewcqK67dVsHRlh3VUXWOyM7i/P7A7LfkT+8qsauRq1WSsb++CP6UMXsI4Qf8AyO92t/3LMpqx3NTO11a6epllFy1zuz+EdlvsL+arMsltVE3ulY+GKx40iw7M1YaXOOp7I7hx/wA7lL1uNW0KpkE26xvr6pc1d0hd3ybLsBjJngc0m/VuAH4XC4HqCrSqF0TttBM86F7Rc6dltz+ZT1RtfGD2RvDne1/DJbISSirOLlxueWSgifQm2H4gyZm+w5aEcQeRTlWp2ZmmnTBCEIIBCEIAEJniOKMhF3nM6Aan+yhTtuwO7TLDmDcjytmlc4rsthhnNXFD/F8fbEd0WLuN9B/UqCbt4WPs9rS3uyPlnZV/EcQL3udf6xJ9SqvidZnqsryyvg6UNNDbTRu1JVtlY17DdrhcH/OKWVD6J8SL4ZYyb9W9rh3B4N/dvurbV45DGbOfmNQATbxstMZJxtnOnicZuK5H6E3o6+OVu9G4OHG2oPIjgnCcqarhghCEEAhCEACEIQAIQhAAhC5kkDQSTYAXPggDmeYNaXHgP8CptdU+up7ynuJ4oZO5o0H6nvVcrqktzIy56j14LHkybnwdPT4XHvtk/stiVpTGdHgkdzhn7i/oFbVkuHYnaoiLTn1jcvFwBHutaVuCVqinWQ2zT9ghCSqqgRsc92jRcq8xJWUrpFxTNkIOQ7bvE5NHpc+YVCfMnuN4kZpXvdq438OQHkoV8q505bnZ3cOP8cEhzFSmaVkQGcj2sHdvEC/lqtV2xrm0tAWMy3gIYxyFrH0YD6hUjo3oOsrg46Qsc/8AePYb+YnyUh0oV29PHGNImXPc55/4tb6q2D2wbM+Vb80YeFyU90twovEmgj/OKdvcEwqDdzRzPyzVKZskcSW05ZLliUqKM6g+qSjjIdmFJN0aPQV37PgzADZ1TK/+BvZd+QD95QU+IE6FOdq3bkdJD/8AlTMcRydIS936KvMlTTfNFeFfru9ts0zoxqnOMwJyAYfO7wr6s86Js/2g/wDrH/0WhrVi+KOVqv8AKxvX1zYWF7zYD1J4AKsy7anUNbbkbn3uonbnG96bqwezFkfxHN3pkPVU6sxa2QVWTK7pGvBpouNyXZs+D4q2oiD25ZkEciNR8j5p8qX0WSl1NKTp1xt/Ay6tWJ1XVwyP+wxzvMA291fGVxtmDLBRyOKM02nx7fqHkHIEtb+FuQ/U+aqGIY0eaRxWqNyoGslNlj+XJ24pQSSLY7Ff7qErqolyRqJ01MiiibL5sFjhgjqS02c9sbW+Jc+58hf2TyqrzbVUrAJbFxUxPW5WUt+BVFW37JzZbH3RVkYv2ZHCNw4EONh6Eg+S2BfO9LU2lY77L2u9HAr6IWjD1RzdYv2TBCEK8xAhCEACEIQAIQhAAonaSYiIAfG4A+Fi4/IKWUJtSfo2D7/+1yry/BlmL5ohLXSMtLl46jh4WSwdkuyA4Lno6tldwXBCcThsOwCZD3dXnb13VqqqOBRllU3O4eHNPMZbwv8Awq3LZp/iYtXJua/gKA2rmJYIwfrdp3gNB6/JTksoa0uOgFz5KjYhWmR5cePsOAU551GvYumx7pX6KtimFWuQA7uH9CoCWgLLmzgeRBt4K4VMouo6uqQGnNYbOvyWLopiDKeondkC4NvybG3ed+f2VQqcbM80kjmk9Y4uy4DRo8gAPJXW37Pg0cR7L6luYGR+kO+8nwa4N8wqjLhVm/Rut3G/zV83SUTLhW6cp++P9EcGtfe2XcU0paLrJXEf9tvu4/0BTyvicxhu3QahNNl8QDesLvif+UW/UqqjRZ5PEQkaOIvla37Tg31ICf11Y117WXuycYdXQ30EjXHwad8+zSpjyRN0rHW3c96+YDRrgxvKzGNbb1BVfbIpqpqesc551eS4+Ljc/NM5YG8lLduxoXGKiaZ0TU1qWR/25beTWj9XFW/E60QwySH4GF3jYZD1sofo/ptzD4fvbz/4nut7WTfpGqi2jLAc5Xtb5Dtn5D1WxPbC/o5El+TNX2ZdX15cSSbucSSe8m5KiZDxTiWnckYKVz5WRAHekc1g8XENHzWM7LaSNs6PsO6nD4QRnIDKf3zvD+Xd9EbfVnV0MnN5aweZufZpU/BCGNa1uQaA0eAFh8lR+lSpBZFFfUuefIbo+bltn+sDi4/3yp/dmR1U1yVHVbbkDmQPdStTh4vqVHiM9cwcjf0WRHXkx/Jhw5lM5sOIFwVJb5CbVc/ZQmKcYUd1pvzTszLjC6HejBJOZPzSs2GEaFBO7gTid2x4j5r6SC+bsPo3maNv2ntbl3uAX0itGHyc7VvlAhCFeYgQhCABCEIAEIQgAUNtS36EHk8fIhTKiNqI70ziPhLXe9j80mTmLLMXzRVDNmlop0wDl0H2XL6OsSsbxrxUnR4y5uTu03+YeB4+ar0c6cslur4ya5RTKKlwyX2hxUOja2M338yBqAOB5Z/JVCop5zpuDxfn7Aqae26aTRngfklyScnbLcKUFSK3VUFQM9wO/A4E+hsmWHQunqYoCCDJI1rgRYhur8j90OVnuW/WK4kkO8HNyfuua11u00PaWktPDIlIqvkvk200hDHcY6+pc4H6Nn0cfLdabXHibnwsmhqfNMnYRKBYHTLI6eRTOQyRntC456eyG9zsmMFFUvApjdUBG4jSxUNQYdKYgd1wBzvbPPM5J1M3rntYdPrO/COHmbBWdjxZTdC+ShyxubqQR6FSmCVIZvO4lj2juL27n5XOU3X08bm5gG/MZ+qY4fhTQw8c8vBNfBD54GDps9UF6dVuHnMhvm3+iSwmnMs8UdvryNb6uAKhIdy4s3XAqfq6WFn2YmDz3Rf3VC6R8R3qlsYOUTM/xPzPsGrSXOAFzkAL+ACwnHcW62aST7bi7yv2R6WWvM6ikcvSR3Tcn/1iT5gpbo/o+uxKMkZRB0p8QN1v8zgfJVYSXuVfuiGG887/ALMbG/xOJP5As+NXJI253WNs1JY/0hYl1la8A5RgRjyzd/MXLXpZA1pJ0AJPgMyvnzE6wvke86vcXH94k/qtGd8JGLSRuTY0mkUfTm83gCnsjskyw7OUrMjoMcyPN01q35J++mP2/UKPrG8DxUoGyao3bsbByaPkvZam6RklAO7fQWUthOBmbtk2jHq7wUEvhDfZ0k1cLiCWsljc4gE2aHgknyC1bEduGt/023735D0GfyVMfIyJu6wBo7v1VfxPEnFWRm1wjPPFGTuRaK3pNmDrNLfANFvdWbZfb+OpcI5LMkOTbfVeeQvoe5Yg+cgnvVh2KwaSpqmBgIDXB73cGNBve/M2sO9PGU0yvJDG49Ub4hCFqOaCEIQAIQhAAkqunEkbmHRzS31FkqhAGYPaWOLHZFpLT4hc9Ybqwbb4ZYiZuhs1/j8J/TyCrUUy5mSG2VHXxz3xsdMdZOY6oc0weeKbftR4D1SJ0M1ZPtqRzXW+Cq87EXDv8OC6ir3k8VZYlMlHtsdcv80TWrbYXB0SrH3GaDHvEDgkaLYS9iLZg5oK7jpwR2hfxSM8HVOuM26nu/slYZw4cilRY36GFTgrC/ejG64ixI0Nu5NpIZGZEbw5jX0UtEwlxOiUjbnzUhZXKuF27fddn905Ipq4DIcFapD3KLxLDY5BctsftN1HjzQSmvIxMzTnbxTzYqibJiMbgP8ATDpD5N3RfzcFAS70Tt13keDh3K79FdJd08vc2Me7nf7FdiVyRTqHtxtlo2urhHSvF7OlBjbz7QsT5NufRZacIba2fqrBtvjofUloPZh7A5b3xn1y/dVYkxg8wpyzuQumxOMP6J1eGtAtc+gV16IKW0dQ/wC1I1gP4Wkn84VEnrt7UrWOjqi6vD4zxkLpD+847v8AKGqcHMiNW9uOvY+2vqiyimLfrOYWN8X9gfP2WJzYY/iHeIzCv+1u0XXSGNh+jjNsvjcMi7wGYHrxVelqAOCM07lwRpsbjHnyVSsZu5f2UrgOCiNm84Avfmbj6o4BdTSiSQAgEAbxvnp/dO/2sDiqmzSlbCejYBm1qr8uD9bLaPK2ZOe6Bf5qXne5+TQXHkM1YMIwtsbBva6kd/epsV8EbS7N7/12sDefE+ClpHtiYGt0aLDkvaqvA7gq9iGKXvmgVs9r626r9ZVX0XFbW3TG5c4BoJJNrDU30TpFcpE5stsxLXTbjBYDN7z9VjeZ5nkOK3bAMAipIRHE2w1c4/We77Tj/lky2J2cFHSMjI+kd25T98jTwAsPJT62RjSObkm5P6BCEJyoEIQgAQhCABCEIAb4hRiWJ8btHtI8OR8jY+SyYtcx5Y7ItcWuHeDYrYVnXSDR7lQ14H+s3PlvNyPturPnjas1aadPb7I10nZUfJMTonL9MrehJSbYfH5LEbxFsLieSf08JHxH0C4YQOKSlrQDr7qUKSbY+8lKboUXFVng71S8WIA66oJSJRhvr5964OGtvdpLe7ULyCYFOWypaGsay0zhpn7FMi2RpyYSpgrwgKKHUiFdVPBuWOHkV02paclJuqAFFVkzXGxbc8La+Vs1JKdkViTAQWnTVp4tKuWx9YKXDWk5yTOe5reee4HH7vZCrzcBc/N7rDgONu8pxLTvaOxYgZAaEAck8J7eULkgsi2tiUdC0G5bvOOZc7O5OpzSppWnVjfQLqmgkdqLeOXspBlIBqbpUiZSSIOqwSA/AAfu3HyViix+X9k6iOPdIaI2PGQDAN05H4rDXvuuAxo0AXpmAVkbj0UTan2iAiwCTi5o8iUv/wBOMt2nuPhYJ9PXtCY1GMNHFRQ2+R5Hs/Ay53Sb83FdNw2BhvuA+OfzUZLjmeqaTY8pJTZYHVjWjsgDwCjKvF+9QkuMd6Y1FfdQFjyuxW6h5qu6Rmmum4BJsOKdRK3MJCStH6J9iS+QVczCGR2MN8hI/wC1bi1vPn4J/sF0XW3aisbYizo4T6h0v/H15LUgLLTCHlmPJlvhHqEIVxmBCEIAEIQgAQhCABCEIAFW9u4GuphcgOa8FvM6hwHkb+SsZKzjH8XM85IPYb2Wd4GrvM/oqc0tsf6X4IOUr9EWASh70qSmU8ywpHRbOJH2TCaQHRdVDXOSXUkfWyTUQciqOmiXjc4nLVeQxA6jz5Lve3P0PNTQWSdJVp+yoUCKgHO9j8/FKtrErGRYRUZJCorbcVFOrckUcDp3cmjU8+4JCxLyxzBvTO7OTRqf0HMqVhp2xjsjPidSfNLQQta0NAsBwXYsp2iOQjYnRdtYBrmUTSC1lFz1hBtx+amqEbskn1Nkk6ryUU+sTKprrDVTZFEtPiQHFRdVjXf7qDrMSvxUTPVlN2R0TVRi5PFR8+IHmo11UkHzpkiNw9krUg+rTXfXO8mojcKuqSumSkpvZKRKaIts7IJOS23YDo5jpWsnnAfO4BwBHZhuL2AOr+Z4cOZpPRrsc6pnErx9DC4FxOkjxmGDnwJ7vFbirscfJlyz8IEIQrjOCEIQAIQhAAhCEACEIQAIXhKpu020+9eKE9nR7h8XNrTy7+KSc1BWyzHjc3SPdqdp94GGE5aPeOPNre7mVVAUOcm801lglJzds6MYKCpHU1Rko8vLivXOuUtFkhDM9jbbVdkb2ouEi69+5e9dbRNQlicrCNNEg6W+R0S7plHVL7KQQjUTlpsum1qRc/eFj5KOdU2JulLIlgimL3Bo8+4K2UBDGADJU/BGaX1dmf0CtTJUtDSl4HvWlcyVlkgXZJu9g5qBAqa481GTVZK7qO5Rs0lkyIHLqhRlZUlduqLDmPfyUVW1nL+6mgEaipTN8q4kkukXFWJFbYoXr26RLl0wpiDu69AQ1qWjYiiLOY4SU/w7DHzSsiiF3SODR4n9Bqe4KxbO9HdXVWdudVGfjkBFx91urvl3rVdk9hIKHtNu+Uixkda9uIYPhHv3qyMLKpZUiWwLB2UtPHCzSNtr/adq5x7yblP0IV5kBCEIAEIQgAQhCABCEIAF45wAucgNb8EPdYEnQZlULaLaczEsjuI/Qv8AHkO5JOagrZZjxubpDjaTafrLxxGzNHO0L+4fd+aq73rySRN3vWCTcnbOlGKgqR7JKmM1RfJE8y4axTRNnbHLsvSDpLaLiSTJSkIzo1ZXPX21Te1hdJl6YUXdOm0ueqAV0AoGQ1kbZRNVKHPaO9StbJYKGw6PrKgcm5+egUpE2XPAaYk7x0CsLXck0o4QxgH+XTq+V1WDYHVN6l9kr1qbVLkAiMqJDdMJpSn8xTGdikBhM7kbKKqH55qYmYLKIqm8kyIYzkdZJFyUezkvYorqxFZ4xqXbGrPsjsBPXElm6yNps57iMu4MGZPoO9a/s10dUlHZwZ1ko/7kgBIP3G6N+ferFCyqWRIyrZvowq6qznN6iM/HICCR92PU+dh3rVNnOjmkpLODOtkHxy2cQfut0b8+9WlCtUUjPKbYIQhMICEIQAIQhAAhCEACEI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6" name="AutoShape 8" descr="data:image/jpeg;base64,/9j/4AAQSkZJRgABAQAAAQABAAD/2wCEAAkGBhMSEBUUEhIVFRUSFRcUFBcUFRQVFBIVFxQVFBQUFBQXHCYeFxkjGRQUHy8gIycpLCwsFR4xNTAqNSYrLCkBCQoKDgwOGg8PGikkHx4pLC0sKSwsLCkpLCkpLCkpLCksKSwpLCwsKSkpKSwsLCksLCksLCwsKSksKSwsKSksKf/AABEIAJ8BPgMBIgACEQEDEQH/xAAcAAABBQEBAQAAAAAAAAAAAAAAAwQFBgcCAQj/xABBEAABAwIDBAgCBwcDBQEAAAABAAIDBBEFITEGEkFRBxMiYXGBkaFCsSMyUmJyssEUgpKi0eHwM8LSFkNjc7NT/8QAGQEAAgMBAAAAAAAAAAAAAAAAAAIBAwQF/8QAJhEAAgIBBAICAwADAAAAAAAAAAECEQMEEiExQVEyYRMicTOR8P/aAAwDAQACEQMRAD8A3FCEIAEIQgAQhCABCEIAEIQgAQhCABCFC7TYyII7Xs59wO4cT+nmok6VjQi5yUUK1u0DGHdHaI1zsPVd4bjjJjujJ3K+vgVndRiYsc11stiBdWxAHVx9N11/a6yrNKzpy0kFB+0uzVFEYtjgjO63N3E8B3eKd4tiLYIXSO+EZd5OQHqs2rMZvdxOZVmWe3hGbS4PyPc+kWH/AKwex3aII4ggfMaK20VW2WNr26OFx/RYfLVue8BtySbADMnyWq7MVzIqaKOR1nhvavoCSXEX0yukxTd02aNXgSinFc/RYkLwFerUcsEIQgAQhCABCEIAEIQgAQhCABCEIAEIQgAQhCABCEIAEIQgAQhCABCEIAEITSoxSNhsTnxsNFDaXY0YuXCHaFxDMHAFpBB4hdqRQQhCABY/tljfXVLyD2WncbysMr+ZufNaftDXdVTSvBs7dIb+J2Tfc38lhtRTSG5/VZ8z6R0dDBW5sTlqScrq49FdEX1TpDpEw2P3n9kewcqK67dVsHRlh3VUXWOyM7i/P7A7LfkT+8qsauRq1WSsb++CP6UMXsI4Qf8AyO92t/3LMpqx3NTO11a6epllFy1zuz+EdlvsL+arMsltVE3ulY+GKx40iw7M1YaXOOp7I7hx/wA7lL1uNW0KpkE26xvr6pc1d0hd3ybLsBjJngc0m/VuAH4XC4HqCrSqF0TttBM86F7Rc6dltz+ZT1RtfGD2RvDne1/DJbISSirOLlxueWSgifQm2H4gyZm+w5aEcQeRTlWp2ZmmnTBCEIIBCEIAEJniOKMhF3nM6Aan+yhTtuwO7TLDmDcjytmlc4rsthhnNXFD/F8fbEd0WLuN9B/UqCbt4WPs9rS3uyPlnZV/EcQL3udf6xJ9SqvidZnqsryyvg6UNNDbTRu1JVtlY17DdrhcH/OKWVD6J8SL4ZYyb9W9rh3B4N/dvurbV45DGbOfmNQATbxstMZJxtnOnicZuK5H6E3o6+OVu9G4OHG2oPIjgnCcqarhghCEEAhCEACEIQAIQhAAhC5kkDQSTYAXPggDmeYNaXHgP8CptdU+up7ynuJ4oZO5o0H6nvVcrqktzIy56j14LHkybnwdPT4XHvtk/stiVpTGdHgkdzhn7i/oFbVkuHYnaoiLTn1jcvFwBHutaVuCVqinWQ2zT9ghCSqqgRsc92jRcq8xJWUrpFxTNkIOQ7bvE5NHpc+YVCfMnuN4kZpXvdq438OQHkoV8q505bnZ3cOP8cEhzFSmaVkQGcj2sHdvEC/lqtV2xrm0tAWMy3gIYxyFrH0YD6hUjo3oOsrg46Qsc/8AePYb+YnyUh0oV29PHGNImXPc55/4tb6q2D2wbM+Vb80YeFyU90twovEmgj/OKdvcEwqDdzRzPyzVKZskcSW05ZLliUqKM6g+qSjjIdmFJN0aPQV37PgzADZ1TK/+BvZd+QD95QU+IE6FOdq3bkdJD/8AlTMcRydIS936KvMlTTfNFeFfru9ts0zoxqnOMwJyAYfO7wr6s86Js/2g/wDrH/0WhrVi+KOVqv8AKxvX1zYWF7zYD1J4AKsy7anUNbbkbn3uonbnG96bqwezFkfxHN3pkPVU6sxa2QVWTK7pGvBpouNyXZs+D4q2oiD25ZkEciNR8j5p8qX0WSl1NKTp1xt/Ay6tWJ1XVwyP+wxzvMA291fGVxtmDLBRyOKM02nx7fqHkHIEtb+FuQ/U+aqGIY0eaRxWqNyoGslNlj+XJ24pQSSLY7Ff7qErqolyRqJ01MiiibL5sFjhgjqS02c9sbW+Jc+58hf2TyqrzbVUrAJbFxUxPW5WUt+BVFW37JzZbH3RVkYv2ZHCNw4EONh6Eg+S2BfO9LU2lY77L2u9HAr6IWjD1RzdYv2TBCEK8xAhCEACEIQAIQhAAonaSYiIAfG4A+Fi4/IKWUJtSfo2D7/+1yry/BlmL5ohLXSMtLl46jh4WSwdkuyA4Lno6tldwXBCcThsOwCZD3dXnb13VqqqOBRllU3O4eHNPMZbwv8Awq3LZp/iYtXJua/gKA2rmJYIwfrdp3gNB6/JTksoa0uOgFz5KjYhWmR5cePsOAU551GvYumx7pX6KtimFWuQA7uH9CoCWgLLmzgeRBt4K4VMouo6uqQGnNYbOvyWLopiDKeondkC4NvybG3ed+f2VQqcbM80kjmk9Y4uy4DRo8gAPJXW37Pg0cR7L6luYGR+kO+8nwa4N8wqjLhVm/Rut3G/zV83SUTLhW6cp++P9EcGtfe2XcU0paLrJXEf9tvu4/0BTyvicxhu3QahNNl8QDesLvif+UW/UqqjRZ5PEQkaOIvla37Tg31ICf11Y117WXuycYdXQ30EjXHwad8+zSpjyRN0rHW3c96+YDRrgxvKzGNbb1BVfbIpqpqesc551eS4+Ljc/NM5YG8lLduxoXGKiaZ0TU1qWR/25beTWj9XFW/E60QwySH4GF3jYZD1sofo/ptzD4fvbz/4nut7WTfpGqi2jLAc5Xtb5Dtn5D1WxPbC/o5El+TNX2ZdX15cSSbucSSe8m5KiZDxTiWnckYKVz5WRAHekc1g8XENHzWM7LaSNs6PsO6nD4QRnIDKf3zvD+Xd9EbfVnV0MnN5aweZufZpU/BCGNa1uQaA0eAFh8lR+lSpBZFFfUuefIbo+bltn+sDi4/3yp/dmR1U1yVHVbbkDmQPdStTh4vqVHiM9cwcjf0WRHXkx/Jhw5lM5sOIFwVJb5CbVc/ZQmKcYUd1pvzTszLjC6HejBJOZPzSs2GEaFBO7gTid2x4j5r6SC+bsPo3maNv2ntbl3uAX0itGHyc7VvlAhCFeYgQhCABCEIAEIQgAUNtS36EHk8fIhTKiNqI70ziPhLXe9j80mTmLLMXzRVDNmlop0wDl0H2XL6OsSsbxrxUnR4y5uTu03+YeB4+ar0c6cslur4ya5RTKKlwyX2hxUOja2M338yBqAOB5Z/JVCop5zpuDxfn7Aqae26aTRngfklyScnbLcKUFSK3VUFQM9wO/A4E+hsmWHQunqYoCCDJI1rgRYhur8j90OVnuW/WK4kkO8HNyfuua11u00PaWktPDIlIqvkvk200hDHcY6+pc4H6Nn0cfLdabXHibnwsmhqfNMnYRKBYHTLI6eRTOQyRntC456eyG9zsmMFFUvApjdUBG4jSxUNQYdKYgd1wBzvbPPM5J1M3rntYdPrO/COHmbBWdjxZTdC+ShyxubqQR6FSmCVIZvO4lj2juL27n5XOU3X08bm5gG/MZ+qY4fhTQw8c8vBNfBD54GDps9UF6dVuHnMhvm3+iSwmnMs8UdvryNb6uAKhIdy4s3XAqfq6WFn2YmDz3Rf3VC6R8R3qlsYOUTM/xPzPsGrSXOAFzkAL+ACwnHcW62aST7bi7yv2R6WWvM6ikcvSR3Tcn/1iT5gpbo/o+uxKMkZRB0p8QN1v8zgfJVYSXuVfuiGG887/ALMbG/xOJP5As+NXJI253WNs1JY/0hYl1la8A5RgRjyzd/MXLXpZA1pJ0AJPgMyvnzE6wvke86vcXH94k/qtGd8JGLSRuTY0mkUfTm83gCnsjskyw7OUrMjoMcyPN01q35J++mP2/UKPrG8DxUoGyao3bsbByaPkvZam6RklAO7fQWUthOBmbtk2jHq7wUEvhDfZ0k1cLiCWsljc4gE2aHgknyC1bEduGt/023735D0GfyVMfIyJu6wBo7v1VfxPEnFWRm1wjPPFGTuRaK3pNmDrNLfANFvdWbZfb+OpcI5LMkOTbfVeeQvoe5Yg+cgnvVh2KwaSpqmBgIDXB73cGNBve/M2sO9PGU0yvJDG49Ub4hCFqOaCEIQAIQhAAkqunEkbmHRzS31FkqhAGYPaWOLHZFpLT4hc9Ybqwbb4ZYiZuhs1/j8J/TyCrUUy5mSG2VHXxz3xsdMdZOY6oc0weeKbftR4D1SJ0M1ZPtqRzXW+Cq87EXDv8OC6ir3k8VZYlMlHtsdcv80TWrbYXB0SrH3GaDHvEDgkaLYS9iLZg5oK7jpwR2hfxSM8HVOuM26nu/slYZw4cilRY36GFTgrC/ejG64ixI0Nu5NpIZGZEbw5jX0UtEwlxOiUjbnzUhZXKuF27fddn905Ipq4DIcFapD3KLxLDY5BctsftN1HjzQSmvIxMzTnbxTzYqibJiMbgP8ATDpD5N3RfzcFAS70Tt13keDh3K79FdJd08vc2Me7nf7FdiVyRTqHtxtlo2urhHSvF7OlBjbz7QsT5NufRZacIba2fqrBtvjofUloPZh7A5b3xn1y/dVYkxg8wpyzuQumxOMP6J1eGtAtc+gV16IKW0dQ/wC1I1gP4Wkn84VEnrt7UrWOjqi6vD4zxkLpD+847v8AKGqcHMiNW9uOvY+2vqiyimLfrOYWN8X9gfP2WJzYY/iHeIzCv+1u0XXSGNh+jjNsvjcMi7wGYHrxVelqAOCM07lwRpsbjHnyVSsZu5f2UrgOCiNm84Avfmbj6o4BdTSiSQAgEAbxvnp/dO/2sDiqmzSlbCejYBm1qr8uD9bLaPK2ZOe6Bf5qXne5+TQXHkM1YMIwtsbBva6kd/epsV8EbS7N7/12sDefE+ClpHtiYGt0aLDkvaqvA7gq9iGKXvmgVs9r626r9ZVX0XFbW3TG5c4BoJJNrDU30TpFcpE5stsxLXTbjBYDN7z9VjeZ5nkOK3bAMAipIRHE2w1c4/We77Tj/lky2J2cFHSMjI+kd25T98jTwAsPJT62RjSObkm5P6BCEJyoEIQgAQhCABCEIAb4hRiWJ8btHtI8OR8jY+SyYtcx5Y7ItcWuHeDYrYVnXSDR7lQ14H+s3PlvNyPturPnjas1aadPb7I10nZUfJMTonL9MrehJSbYfH5LEbxFsLieSf08JHxH0C4YQOKSlrQDr7qUKSbY+8lKboUXFVng71S8WIA66oJSJRhvr5964OGtvdpLe7ULyCYFOWypaGsay0zhpn7FMi2RpyYSpgrwgKKHUiFdVPBuWOHkV02paclJuqAFFVkzXGxbc8La+Vs1JKdkViTAQWnTVp4tKuWx9YKXDWk5yTOe5reee4HH7vZCrzcBc/N7rDgONu8pxLTvaOxYgZAaEAck8J7eULkgsi2tiUdC0G5bvOOZc7O5OpzSppWnVjfQLqmgkdqLeOXspBlIBqbpUiZSSIOqwSA/AAfu3HyViix+X9k6iOPdIaI2PGQDAN05H4rDXvuuAxo0AXpmAVkbj0UTan2iAiwCTi5o8iUv/wBOMt2nuPhYJ9PXtCY1GMNHFRQ2+R5Hs/Ay53Sb83FdNw2BhvuA+OfzUZLjmeqaTY8pJTZYHVjWjsgDwCjKvF+9QkuMd6Y1FfdQFjyuxW6h5qu6Rmmum4BJsOKdRK3MJCStH6J9iS+QVczCGR2MN8hI/wC1bi1vPn4J/sF0XW3aisbYizo4T6h0v/H15LUgLLTCHlmPJlvhHqEIVxmBCEIAEIQgAQhCABCEIAFW9u4GuphcgOa8FvM6hwHkb+SsZKzjH8XM85IPYb2Wd4GrvM/oqc0tsf6X4IOUr9EWASh70qSmU8ywpHRbOJH2TCaQHRdVDXOSXUkfWyTUQciqOmiXjc4nLVeQxA6jz5Lve3P0PNTQWSdJVp+yoUCKgHO9j8/FKtrErGRYRUZJCorbcVFOrckUcDp3cmjU8+4JCxLyxzBvTO7OTRqf0HMqVhp2xjsjPidSfNLQQta0NAsBwXYsp2iOQjYnRdtYBrmUTSC1lFz1hBtx+amqEbskn1Nkk6ryUU+sTKprrDVTZFEtPiQHFRdVjXf7qDrMSvxUTPVlN2R0TVRi5PFR8+IHmo11UkHzpkiNw9krUg+rTXfXO8mojcKuqSumSkpvZKRKaIts7IJOS23YDo5jpWsnnAfO4BwBHZhuL2AOr+Z4cOZpPRrsc6pnErx9DC4FxOkjxmGDnwJ7vFbirscfJlyz8IEIQrjOCEIQAIQhAAhCEACEIQAIXhKpu020+9eKE9nR7h8XNrTy7+KSc1BWyzHjc3SPdqdp94GGE5aPeOPNre7mVVAUOcm801lglJzds6MYKCpHU1Rko8vLivXOuUtFkhDM9jbbVdkb2ouEi69+5e9dbRNQlicrCNNEg6W+R0S7plHVL7KQQjUTlpsum1qRc/eFj5KOdU2JulLIlgimL3Bo8+4K2UBDGADJU/BGaX1dmf0CtTJUtDSl4HvWlcyVlkgXZJu9g5qBAqa481GTVZK7qO5Rs0lkyIHLqhRlZUlduqLDmPfyUVW1nL+6mgEaipTN8q4kkukXFWJFbYoXr26RLl0wpiDu69AQ1qWjYiiLOY4SU/w7DHzSsiiF3SODR4n9Bqe4KxbO9HdXVWdudVGfjkBFx91urvl3rVdk9hIKHtNu+Uixkda9uIYPhHv3qyMLKpZUiWwLB2UtPHCzSNtr/adq5x7yblP0IV5kBCEIAEIQgAQhCABCEIAF45wAucgNb8EPdYEnQZlULaLaczEsjuI/Qv8AHkO5JOagrZZjxubpDjaTafrLxxGzNHO0L+4fd+aq73rySRN3vWCTcnbOlGKgqR7JKmM1RfJE8y4axTRNnbHLsvSDpLaLiSTJSkIzo1ZXPX21Te1hdJl6YUXdOm0ueqAV0AoGQ1kbZRNVKHPaO9StbJYKGw6PrKgcm5+egUpE2XPAaYk7x0CsLXck0o4QxgH+XTq+V1WDYHVN6l9kr1qbVLkAiMqJDdMJpSn8xTGdikBhM7kbKKqH55qYmYLKIqm8kyIYzkdZJFyUezkvYorqxFZ4xqXbGrPsjsBPXElm6yNps57iMu4MGZPoO9a/s10dUlHZwZ1ko/7kgBIP3G6N+ferFCyqWRIyrZvowq6qznN6iM/HICCR92PU+dh3rVNnOjmkpLODOtkHxy2cQfut0b8+9WlCtUUjPKbYIQhMICEIQAIQhAAhCEACEI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8" name="AutoShape 10" descr="data:image/jpeg;base64,/9j/4AAQSkZJRgABAQAAAQABAAD/2wCEAAkGBxQSERUUExQWFRQWGBwZGBgYGBwcHRgcGR8cHyAeHBgcHSgiHRwmIB0cITEhJSkrLi4uGh8zODMsNygtLisBCgoKDg0OGxAQGywmICQvLDAsLCwsLCwsLCwsLCwsLCwsLCwsLCwsLCwsLCwsLCwsLCwsLCwsLCwsLCwsLCwsLP/AABEIAL0BCgMBIgACEQEDEQH/xAAcAAABBAMBAAAAAAAAAAAAAAAGAAQFBwEDCAL/xABEEAACAQIEBAMGAwUGBQMFAAABAhEAAwQSITEFBkFRImFxBxMygZGhscHRFCNCUvAzYnKCkuGisrPC8UNjcxUlNDVT/8QAGgEAAgMBAQAAAAAAAAAAAAAAAAMBAgQFBv/EAC0RAAICAgEDAwIFBQEAAAAAAAABAhEDIRIEMUEFIlETIzJhccHRFIGRofBC/9oADAMBAAIRAxEAPwC8aVKlQAqVKtOKxC21LNsKAIrjPGvdNkUeLqTsKhbvMFw/CT66Rt6V54rfS7eOTtJncGP9q8rhtt9NNv6/oUptvsMSXkzY4tcDau2uu/4jaKluH8aYtDeIRqdtdSY8oqIOG8vrtr/X9a16S3lOlCbJaQZWL6uJUyK20K8HxpS4q/wuYjz7/lU7xbHixbNxgSB2pieinF3SHZNR2O49hrP9rftJOwLiT6CZNUfzDzDfx1xi10omuVMxVBl3RhMFtjrvr8hJ3EHKfEdiB2pLzfCOri9MUlc5b+Dom7z9gFBP7QCB2Vj/ANtOBzlgsoY4hFU7FpUH0JGvyrnbEM7ASCq6lQxJ0PUdB8qdY/g+Lw1tGuKUR9gx0bqJE66aiaj6rHP0vFrb3+h0BZ5wwTkKuJtsTsA0n6VMWL6uMykMO4Miud+D8Ie+bWQiWaAvi8TgjUkyCFkaaDXWavbljhJwthbZbM27HzgCB5AAD5VfHNy7mHrOmx4XUW7/ADJilSrBppgEaZYvilu3udRuB09aF+a+bTaZrVqMw0JJ6xP02FChx5uMSZM+LWNSAdD1y9f9pqvIdDFe2Hr82W9IEg9SYn0P6xtTjC8y22bKfAYmCdfPTsO9V0cUWiPiMyrSpYkEZVkjr19K92MZDXALgHu18SsRFuRIY7SI311g1HJjHijRbNm+riVIYdwZrbVecH401sqM6k9RlifQTIHiU+U+dHuGvh1DKZBqyYiUHE3UqwTQNxjmy4rvkZFRTEtsD0k9GO8a6axUlA3e6BuabW+JWyYDCf66VX1viWJvrIdX8kuAf9g+5qT4dduBcv7I3r7y1IPkTcnuNttKkA4Vwdq9UDtjrtvQSk6CWsz9RTngvNVv35w11z76YiQ2sTGZCVGmsSDQAX0qVKoAVKlSoAVKlSoAVC/Md1stwBiVDLmXTQSpJ12gGZHaiihDn/C2fdB7tzJ4l+JiqkgiCY3y6ketLyLQzH+IHuJYwrfITQktrH8gQT9SR/l+derXFLSH95iFGmxcA/bWgjjpa9cS2t1jKlnIgCXg5ZG6AzvMZo1itljg7WR+7OgIygoAxEmczIMp0Igkzo2lZudLuaeHbRZfDuKWLpy28Qhb+XOpJ+Ta04vvl+KP8QG3qPz12oC4rgXZIAtnw5jnIAIAmBIMsdgINRlnj+Jw+rAvZHxo1wObesQrgAg7ECMsGphkbVhPElKkWtwnDBrykRAlv0+5mp3iWBW9ba2/wsOn9fbY9aGPZ9dF1GvW2m0wgA7q0+IR0jQ/M0Y1qjtGWWpaKh5o5Ms4Qh3YujyIOkFR4Z3zb7nWBpFAV9bKOTLEgyAFCgQR3npMET+vQ3MCqbZDKHEHQgGZ0G/nVPcf4PaN64F/gOV2nTN1Es328qz5KTpHW6PqbX3G/wCxAY7jjXSM4UwIHgBOxETA7z1ggVg8ZutBIJjQEiYE7DMSAPIDbTapnD8qZoKmQab4vlq4WyqjBcxQXCdMwA0C/wAWpiJG2gYzFIJzdJmvL1XT44pqNk/yCjviFYNmRQGMACCDIGYASTEdt6uKxdDAEbVVmDt3MBatoxzArBYCAHI1Eds32NF/J3GReBXrv/X9dKtiye7icrrPe+aVBTWDWa13bgUEkgACSToAB1JrWYCjuasYLN1nfRs7HuSZOkfQ/OoLB8xFssWj4SYk669IA10j6Vv5/wCLW8RiHNkRaBIU/wA5ncdgSfpE024FwW4+W8oBEkQVVhlHWG1DEg6jy2rO5pG1JvsE1q/KAEFZMw22s9RtqftNbr9zJLeErIEMBsCY8XUeR8vSvfDcK4sMbizHTf5CdahLvEns3CjWn0IBHgI8QGiEOSxgjQb+W9Ux5HK7HZIqNBHhr5PiDhlCzCqZkE/URlERMg67UfcnYjNZI2g7euv61TmG4iiMpzt7vUHWNTM6Dt1/o1YfIOJi4EB8Jt7CSPCRGp6xp9afF7M+VXEPLiyCO+lcv88Xi133AfPbtuwWNmM+O4e7EiJPQKBHXobnfiZw3D8RdUw62yEPZm8Kn5Eg1ys99mux3bKPLWP0qzM0UbMNhlBOkeY0P2inNi7eH/rXV9Lr/rUhw7CpmyvbctOXIJJY/wCVpE9wpE0VYflKybfvyW9yFzET/DEnz286o8ldxscXLsAeItEMGZmY9CxLHXzNE/KGMGHxFm8yyEuJm03RzlnyIJB+vlWnFYa3cD+5t3HKqvhUM2T3nwHODqZI0IHUVB8NxDEOpJIykD/Nt9zNSnZDikdaK0iRsa9VDcnYv3uAwzzM2Uk9yBB/CpmmCRUqVKgBUqVKgCK4timUNl0CJmPSZMDXoNDPWqy5w4i72w1yLhkrBMZCGZSGE6EQDMAwfrYPHcbbttmNxZIyMhIMq3Qjv2/Qmaw4jxtXF9MrFJBUtOtwDKzby0wDv0jc6Zcz2acK8grwbiYGKbWBdXIP8uoHlOoj0osXEklRlZh/dEkAb6eW9BvGeDXCf3SMwLQWUabDWQO4mdB27l7guKNaIt4gEssww0mD16yRrSpxTqTNWLJx9pYOF4mqkjI42PjUqYPXaIPlQ3zpxZWUgnVoAHz/AEqL4lzWqLFtHYt3/MnWg/EYtrlwPc/AiAe361SONt32RfJlitLuWx7Nr9y1Yc276qhchlZSQjwIzEHwqwy+OCNCNDFWjwbiIvW82gZSVcKwYAjsw3BBDA9iNq5x4Hi1SYZs0iArZR569G6jppHare5MLfs5uglro947HSXZW1BjfOsfPUeWnHPdGHJDVhBzNi8mX1n/AEgn8qpHhStfxFwZ2VveXDo2UnMdTmgkHY6b6jSatvmlg5RlMqSpBH8riJ/4qpZ77YTHMY+F5I7htfuD9YpUpPnodiUeNMsjl3hZwwEuW2mSTEdcx1JPX06nWiUKnxiJPUbn50LYfiCYi0PdvoR5SPkZj1g09wFxbfieAdpJzMx0+m2wqjbdtmqMYpUjzzljFXDuT/dA9SQK8ezhy1xWGzCft+s1X/OnMDYjEe6WVt2mIg6FnGhJ8hqB8z6WZ7MrOimNFUj+vrVoRqSM+adxZYlVN7YuaSp/ZEOkA3I3M6hZ6CNT6irZrmHnrGG/xLEmfCLzD/SYH2Fa8nYx4+5B47FtBbeNBGwnoO1HPLXEwMMuXUAAR66fjQtbwQKwxMN3O9Zw7vh2zKM1tviX7GPpWaaUlRtxScHbLX4fjAqiVuKZ1zIQJ7Ztj/471sx+OQKWIAMfFp+P1oNXm63bs5ylwwAO4E6DUmPKhTjXMN3Ekqf3afy9TPc9ttKW8Tb0qRpnkiv1GjYnPdu5D4bjH6Ft/pH1q7vZPgiGuXOgUKPUwY9QAPkaoh7JRvXX5Ve3sb5qW/Y/ZGVUvWVkZRAuJMZo/mBIDd5B66bMdHNyN0x57bbpXhTD+a7aB/1T+Vc4YS4FuITtnE+WtdG+3BJ4S5/lu2j/AMYH51zXc2I86u0Ki6L84JhrJUOUUuojNAkD13qa4XirRQgFcuaO2s9PmN6p/kznQWgLd/aMuY7Edm7etH/CDhRb/trPuzB1CAxvGf7TWOUHF7OlCUJqwrXBWV/s7aKe4UDy6eVc+3mUXb5T4BcfL2KhmiPKIo3599oS5GsYQkl1hroBAVTIPuz1J1GYaDpJ2rdGhI77/wBfT6U7FFrbMmaSekdKex6/n4PhienvF/03HA+wozoH9iw/+zYfza9/1rlHFaDKxUqVKgBU14livdWrlw7IjN/pE06NRnGcctpW94soykadSdMuXznzqsnSJStlYcRVjbvE2lu3YzuSysdAzSiSf4DEDQRvJNCXHOK5lZWgFIWVESNcvpETp/N60W4fFrbt5dEylUWF1UA/EpGo/iJHUKBG0CeOwK4jE+5s5hbNwEmDIUamSAdQqt8z61iStm26RYfB+HNZwyKxljBbffsB0FPm5asXHz3EDZsucNsY66bNGlbkYAeIn4RC956a7GIrZ+1ylwqp8AIAmZJGUQQTPiIE6a1Vq3spetAhx3lq1ddXt2lQW0kkeEMbkGBGkqNPPWehrXwXCWr9pke2pUyFJALD/NuCJEfLzo2kSwJ8MkAeXQa+VDnArHu3uq2wuXY/w5bbDr/eI+VPyR4xspGfJ0APMfLf7C+bQo3wEHqNwRMgx36kUb8lcRv2FvBka4ypbJK5fAHXP4k0LQCGIWWExrpUd7RuGl8MmIXxBGGY5iBlbTxD1gSNdYPWm3K3GHVVVCM92YMgSzRmFwQZYAEgaDKoANVT8jO6osLmGyow9s22DL7tQrdwAIP2FU1z+k3hcG50P3j8TVuYxgOH2dZMHN5MfERECNSdI0qtuMIrsCwORCSWjqoYkA9wI08xUJcstIi+OOwWwocKSGOVTqRO508Omvy8utEHAMVcs4e0wDXLt7NkdiWCIDGYySdRt00OpiD4wt9UvA3LOa2F+FfDGbsds0ee5MGvOCxr3GZMitatABYEMVEwDoIhSTHQADpJ1cIvQvlOMeXyMrdu1LKzRczEszsW8U75jqZ+4O9XN7MWU2PCwLAkNBmNqqq0Rd0BkExpJCmf4gdR6GKLPZfYJxTXB8Nq3GgABNwnoPIT8hTJ406l8CI5HtFs4/FLatPcYwqKWPoomuTMTdfO1yfG7lifMmfxmumefgW4Zisuv7pjp1A1P2mubA4a28/GjFo8jqD+NJn3G41occN4iz3VtOgZX6gRGm/19KI8VwoFPBoY6nQkdj2P4g96C+C4txfDASF3HkdI9f0qycFhc2YLBkbd5GjDz6fas+TG1uJtw+6OwKwKP7u/hiC2dMyA75rZzADzIBEd4pmlpXZSdQyDy+ER+EVMpjT70Xl+JLhIB6EHw69oH29aMeM8sW8Ra9/hlAZhnNsaB51leivqdNAfKtC/PyaOC1YAYnBq0NJEaDWRGpJ71OeyfEleK4WP4y6n0925/FRUHcuKA7BMxGkMYBnTU7/L5VPexhFbilnNuq3Cvk2Uj8C1S0r0ZeqSXYtf2zLPCL/+K1/1ErmBzr61097Z2jg9/wDxWv8AqJXMtq3mcDtqflV62YV2PGHVgwMGJiY0n9aM8LjktpFlnuXcwyq1pWB77rmGn8szrtAqLPEW9ylqf3aMYEaCZJ++vz8hWy1iWsuLlswSCPhB0MT4SCDPp36U1Q+SLaCHmDlt2sqEs5h7qyiudWtZCZEKdWKsAQR8Ux0oPxPDCvwuLnhnQEHzAB6jt9Ks5MOLmGYnFNda2Vb3tsk5J2UZSY1B0gbGNAKD8ZcT3dz3TZ194niZcpBMeNYMqZBWf5S3fQUFIi6Ld9hGMD8LCA62rrqf8xzj/nqxqpn2EYvJiMXYiBcS3fQemjEdtWA+UdKualtUAqVKlQBg1XuJCv7w37re9tOYVnbI+UkHKgI0YCMomCV+ZbxnHZSttMzXWMqi7kDckyMo8yd++1V3zVg7iXHe8FRnOZFRizKdAC0JqJBbbQzqdBSMrHYkC3GsQfeE5ITdVUCFnrlGjOIEncfepnkFJW7cMw7ZSSI0EkwR5sZ03qCu2Hbw6k6KkayTqIadIJPi1gdOxzbC4XDEgeG0jM0btoSxHmx6RuapgW7GZnSpDrhzq4ynxEtkM67TqR/hA+tSd58rIB4jJMbaKrMPlmCiqt5c5zCEBlY3WuMxAGgDzoD5AKtHPBL7XmBeQ0fmJiPLTfrVZblRFVEk0wt4BR4QTss6mN406VB4cO+KfQQuYEaEHZYJHfKftRZfuG2oJDtEmNBsCerQduveq3w/Mgwr5bmr3UVh1PiUHUiY1PenZfCF41Wzf7ReMJbwi2Mo8XhKzGxB1HUEwPmaCeWEzXragZmzAKAN2zbkE6jKrn0A70/58/fWrVwfGHIM7Qyk/bLUFwu0Mw2JJkySABEwWGxO3XelzjSpjYMt+9hbowlpDq1xyy6yYeIzEDz84EamKjeZcNaWytn/APmwcN1zDUn5iSf7pAp1yxd93grGYlVW2zgNqf3xLIg75LbDbbMNqAea+ZM7MiEqGMFuoEzpE9Mv0q+KPG5FZu/aeOZsAyvIPiUCQPNQ31AMHz01rdwjDxbzZhmfUjYhcvUDYgTv6VFXsTdZhkAhQTBbLIVN/iUjLuFmTA0I0rxbx9wAM0lSYzArmJygklCQep8Wg1rQpRuyJ483FY3/AI8jvGJ1YeLf/wAev5Uf+yvjCLYNsiLmYtcPboPUQPlrVeLjVcGYzR1kfYxPrJEVIchX3OLy2m1IknSIGsmdNKrkybSQuGFpPlpnQeEuAjKdZn0I6iqF9q3KYwD57a/urpPuyP4CNTbPl1B7DymrmwKx7uDm8QgyDI66jTaaAvb9jkNuxYBGeWuEdhAUT6y0f4TVZpUTC7oqjlK3Lk9Z/wCUfqRRhy7edsabSg5AoYn+VQdZ+YiPPy0GeXMOQkgHNEj5kn9PpTy7xNrD3bqfE1vID2lh4vUdv0qrVs6sI1hRrsXwfegbZ3j0LT+Aoo4BzL7nCsram2YQfzZpgegIPyoNwtpkRWAPUERoJ/GnGJQsnh3KyBEQw1j/AH9KtVqhq3E1YdBcF/PoW+HuGzAz59dP71Fnsn5evXMbbvqQFw7E3GO5BVlygdSZOvSPQUF4XFZnzKAuxjzjX760ecucZNgm4jZLn+KA3dSp03/UbUeROSHODoPPbX/+nvf47P8A1Urm3AoSzQJq/faZxM3+BXHYAN7yyrAbSLiHSehEGq35I5HbF4U3veLbm4wXMD4ssAmQRGsjY7GmR7nJaa0wUugww0213BHqDWcNelPTX5f0a3c2YRsNdbD3I94hEwc0AgEQ3mCO2+1NeCYO5cDBEd9P4FLR2mBpTOWytFgcoYy0uEvALcuOwHvECsR4T4SIIAGszqd6FuN3lBMJ7oO+iSfALYAgyJkkz6zRlyhwvG27dxGw9woVJRWUxn0jQMpExE9PSRQzzlgL6pnuoRdS6xcaEhWA1YA6LIAB20I0ourJUW+yDD2Lktjpyk5LTLn/ALrFdD/mXQeTf3qvIVT3sp47Ye0ETKjrqyARO8TO+v8AFPTprVr4HHLcUEHcTHWD3B1B8qXJ27Bxod0qVKoIBnmPh169cGW3bZQvhZlBKmdfEWBUbbA0LcRwD4W2DiLhu3VYsMplmtuuUoZXXKNpEQT1qzWoU41imw9w+4Od3GZrZts5InfMIyrodWJ7DQUjJBdxsJPsAnLmDBdro2BIG+hPr2H3PlTD2hcThFw6uFnxOSco0+FS3r4oO8DvRW9xEhgoUHokEFoEgEbzEAxr61XPFLBv3LhuOAQQzZvEQSxEBQNMuUmB0iqv2x4jEucrHvInAxeNy+0k2oVI3zgSTroYBXfz7VYAxtzClLN1DdkwWEBlzbbDKdSRBM7amtPImCUYKwRaAz28zqxPiZo8WsxIGg7NRQScpi2BmBmFE7RvP3jpVlB6aKSl4GV67ZvW4LlQwI1kFdCD0gaTVb8+cvWFZb1q6C9sJnTNmUJ0MwSHMbaA9OpqyPchoXKzBQBBOgA2ECPv3qB525fQYVmS3a958RzA+JUBOVmBlo1YefQ6zdpvbKporvjpnB+jr+Y/Om3CcD77KhU5D8RGpyE5mAHeAxkfy+QreWF3De7B8bsuVT8RKsDECTJgiO9P+Cp7ixcfP42Kge7JLEEHQGM23QRtNLkuTGxfFGrj3G7rZwSVBZvCCDAP8MxoPT7UI34Op9Z7R5nf0qR4pfdyXfUnvqdfw+VRN66HRVmMsgzvvO3Xf8dq0RVKhDe7Ny42Q2aIYQJRT1mQx1RtNx3rzc4kQ2ZgWLNmzsSXOkAF2JJEdD28q1X7GZVy/DqTI26AfifpXoNKBCokTKmPGu8zuCNgR3qOK7DXnm5KT7/IsXjndcui/n6kDUUW+yjAXmxJuFGFkKZcjwsQVICt1MidOgNBuAvKLlsC37+HX922gfxCEMfzbEdZq+MXxBsLw9ruIyC7btai2AqByIVEA6BiFFJyexVHyNWWeafPI7oiOO+0a1grt1LfjvKAqrHhzkGWYzso0gak6dDFZ43jz4q8HfMXaZYkamPt+W3Sh/GTMzMk+I6kk6mT1nefWsYW7lZW8/6+1So1SKxye/kHfBjCk9df008qjIR4V2C5j3A6iTr8q8YfEtkYfDPXy9elQz3cx0MhZAJ+/wDX61dRezf1GZQhos7iHBhZw7XLb271sNbQbjMXIGjBiNDvoKgcXgrzKCtsHWCVdSO2xYnpvGlDFnw6nQaERpmPT5D+vJ2nHr9oghmeCRlYkgz1zTI2B36VEoZEvbsww6uV7Zv4jwa4jBlURAJYsACSBmA2MAkjUVnD4tipTqD11I7jT5fSmPEeYbuRQfdjoFW2sKO0sCfuetMOEYoi4Sx+IksT56kwKiPJfjNGHqFdFn8x8w28VwJ7FtYvpesKyk/GXbwsD2bKR5R2g0VYVLXDuFrmOlq00kT4yoloj+Zu+hkChfljlpTiEAdXBK3H7eEMbZ6SCWJnUeGJ0px7W8VmOF4ajHxRcumJi2uiyPNgW/yirRdqzLkhWSkV1wzGW8Vev3sUoZ7ryTrCg9B2A0HoBRnwq1Zske4ZkcDe3dZC0AwCB4W1jp3qGHKgUQjgHWAFOpHSZ3ivFzgd1RAI/Wfrr0pMpz+D0PTen4uCUnsPBx+/ZXM2LcjYC5aR436qqsdIn1qOvYj390OcQtw6kquGbX0OaU77geI0OYTFYm04LKzyYytrm02B6HTp2p1j+aGPgQG206kx4T5D8/Kq/UVWxq9PSl7fPlV/A4t8sGzirGLUW0UknE2w8LkJE5NJ6k5dII9KtPEhsGwMZ0Mw5MRA2Y9469Y2mqis/tGMJVj4cuXMDAAH4ydx3A7VeeHuJibBVhuIYdQe/wBafjnyVo43qPRvp5J+H3/IfYe9mE1uoV4DcuWsVds3GJE+Enr1EdtJ08jRTUwnyRzMkODoRFD/ADFwD3yXGQ+M2yoVgCh3iQVJB1IkawY7UQ1g1Zq0VTp2VjwzlrE38KwNtLLqQokZfe5TEtpKxB6GTqNKDn4Dpc98Vw7oSgRFHjIPiUsvwSIIJBkaiav1l0qruOcqXbOIe97g4q00lgpCnNurlRLMQTsNNAYPTPPGopUPhkbbsJ+HC2lsKjKQqgLDiYAgDrW7hV52sKxV130bUwCR5VXt7AZbdpHUhltrmDDKQ38Wh/vSfpvUryvbH7TaA6uCd+gO/eoWf3JUS8Om7CHg+JOUlnCkuzEHKpkknWfWm3MHErRQBbitcDKwgloykEywkLoDURzrhAmOZtP3gVvtB/CscBt5sRbXuY1APQ9CPsaJ5nfGgjiVcjTy1yP7+4bjMbaofCRbCl/FOvnkEdd9eoppz5hsLh7uVZzkAM+YsE3OXJG8dQT59Kt9LMJlBO0T123nvVL+0bA5b4QIwRROZpm4Trv1AnfqWPanRgl+opzcgDx2IFyY0PY7kdz69ht51Frh/EdNFGvfqT9qe3LGpzdzPoNTUWmYiSd/wPSmlDbZTwFty0mPyrXaAWSRvoB5fpXn3OoXpmH+/wCMVIWuHMfEB3ifWgBjavBbquJV1IYaA6oQQROnTYiKnOYeY8VimVL1wMg8ShVCqSR8Xc6E77Et1morF4Vg6MokLqdenX7CvRQkFgfFGh7do7VFILYrWBLOtuPjMKOvi0AjvMAUuHct37mKfDKhz2ywcGBBUgEEzEzpvUjy5iVt4pLlwFgjLeyj+IKQWH5jzAqxueeLrh7+NbDOn7Q/ussZSVNxFBeN5CrpOgLil5HS0Nxfi2VvzLhLmFthLilGbQSNSNf/ABNQuDUgCKd8w8SuYt1uXNDkVQBMAKNAAST5zOpJNLloq14WnAYOCBO6kCRB7aRFEZ0rY3PL6shAkjXXz/8ANYde/cUcryfacSrOp8o/Ot2A4EuHuRmz5gNSBpqdKh9VCtCl00r2V7icJmXsOhgkGmdhGFxVA8Wg+vrVj83WS9yzaUnPcDBQFJmSojSpPlr2QYkXke/cW0qkMSpDPIMjLoVGvUz6VVZHPdF+ChpsJPZ7hxh8Gihg5JObeMxPwqTrAJjt5a1WfMHGPf8AFMTesmV8NpGifhCgx5ZgTNFftgxd7B3MMlp8oX98CBHiUwogyCBqYPfyFVtypxWzYNz3uYM8Q8SABvIGsnuO1RGM+LTZpw5cUc0ZVonX4hiCsSY6wNZ9dxW6xxy6sBgG7zv6f71ubmPBiYu+FgejBtB2jckemtS6cIW6FYQJhpPUEf8Aik5FOG0z0mLrunnqhlhOY1Uy6kRBAAme/wA9T+utOsTibF8lwVaYDZhBEnpPTX604ble2BJMecgCfQ+tR/EOUXQBrbBxOo0kDv51PLJW1Y9S6eUrUqZNcKxdnKU94oBI8OYCAdY/KNKNeQeLJfzlAw6aiNv13qu+H8pEWzdvMqINy2wEidZ0q0eQ1sHCq2GZWtEnxD+IjQmfURTsbm+6pHH9WngjjcYytv8A0TI4evvjd1LEKPIZZ1H1p5SFZpyVHm22+4qVKlUkCrFZpUAAHP8Abi8p7oPsTTPk5CcXb8sx/wCEj86lPaEPHa75TWnkK1++Y9rf3JH5A1icfumtS+0L2k4fx2XHUFfoQR+JpjyXaLYpJ/hBP0B/Wpn2iuPd2gdyWI+QH6/amXIRm+f8B/FamS+6RF/aD0tQzzPZS74HAb+Wennp2omYA71AcdAXRQMzCAKZnbUbFYUnIqbj3CUClUEEkgGN5Ou3eYqAtcFXKczqrDbqI841n0BqwOKWIYE7Lt5nb8df8tBXErHjOWZXTyHf5dPnWOOea8m14Ys32OTAipcZgdM0AzvJiYj51M8J4SvurZIGuY7f3jT3l9s+EIP/AKblR6GG/EmpXDYf9zbAH8P/AHNXQhLlFMwTjxbRXPEsCUS4SpBCkDToTAP3NRuDwGi5jEzp1jv/AF2o55nlcOwG5ZV9dZj10ND9jBpuHJkaZenrS8uZxdIdixKUbY44Byq7sChUoPCTPfUfn9aiubeCXOH45kuNmDw6tGjKZEHttB7QKtL2a4NChhs5DZiSIymI7/1FF/HuXMPjLYS/bDZfhb+JfRunmNjUQbyRtkSqEqOZcZw5Vhp033Gn61D4DEZMQlzYB1PyBH5TVw83eym8NcKwe0BJt7PP/K3rI9KCsJyZfZ4/Z7rHUEZG09dP9qNx0y2pO0HGFuR8vvXnE/2inyP40rOFe1CXAVcKsg94H07/ADr1iR409D+NYmtmpPVjBg9ziWHS3IuDIF8jJcmfJdT5A1eYqL4Fw+2lq2620DlFzOFGYyOrRJqVro4ocUYMs+TKQ9v/AP8AkWP/AIj/AMxqlXq5fb084yyv/sg/8T/pVOOKt5I8Gsmr15VOfB4c7zaSfUKAfwqiqvD2YScEisCGQsIPQElh9mFJ6he009K3yZ749h4Nle7sY9AP1rTzXxlsFgs65feMy27eYSO7GOsKCPUiprjdsNirKfyoWj/E0f8AbVde2HEN+0WLWyJazDzZ2IJ+iqKThT5mzqMko49ArxPmfF4iRdv3CraFAcqR2yLCx8q6P9j+HycHww/mDt/qdjXLS9K6n9j+Iz8Hwv8AdVk/0uw/KtyOTJ33DKlSpVJQVKlSoAVKlSoABfaC/wC9tr2Sfqf9qc8gj+17wv51He0C5GJX/wCNf+Z6d8gPPvQJ1Ag/XrtNY0/vGpr7Qx5+xU4gJrlVdI7nU/lUh7PcL/aXPRR+J/Kh/i3AMWbhbL79STDhhmI6ZlJBzRvEii7knDXrVtluoEBIIEgtJ3mDEQB96mCbyW0RNpY6TJzHAnKOhYA+n9afOtPEMKmXMTlCrGnQeXnT27azCDTPHWPD4iSJ+Xqe9NyR03QmD7Fc8aBJECOvoNgPp+JqN/ZQQQFjN9dNyeyjfzP2NMTwvO+ZgZJJAA6dPnWTwXXLEFo/2H1rmqErOj9SNAOcaMGr6ZlYDw7EMs6zB0IOojTSnXC+a7C2UFx4cL06ySfUbxGu253ol4pyL7yzc8UvlbIB/NuNT0J3/GqYxKEQCCCBEHpHStUZZIKmaum6bp+qT+UGvEuKWcUVVGGmY/xamB5eR1rTguEkwFBOs6fmTULyjh2uYlFUSfFPplM/arCwPBr16Ec+D+VBlX5xv8zSclylZHU4IdO+EX/kl+QOGG3nYwB0AM79Se9GtM+F4MWbYQdKeV0MUOMaOLklylZio3j/ABQYay1wiTsq/wAzHYfn6A1JGqZ5m5ubEYy7YYj3Vq4VtwImAAST1OYN8ooyS4xtBjjylQrl57txrrnMzGSfwHoBAFZtD315EXuF8iSY38v1qN49xT3GHZ0GZjCiP4Z/iPaB9yKj+AczGy6N7rMUIMZomPOKxRg5bNzaSpHQtpAqgDYAD6V7rTg7pe2rMuUsoJWZykiYnyrdXROcUJ7dZ/8AqVrTT3Cwe8Ncn8vrVTXBr8q6K9svKtzFW7V+ype5YDhlXUsjCZA3JBGw1MnQ1z3iEifkKp5LrsS3JPAhisQFYSiQxWYL6/ACdMxGYx1ykdatLh1m7hmJQe8t6AlQZEbB1ibbjsRQlyEvubJLIHW60lGkSBopDDVSNSG86PzipsXbtt7ha1b8LXFUuhJhVF4EFhOwIO1Q0pKmdfpsc8UOVal/yG9/CPibwuozq6KEOUZoILGDkOZW11BXtQNzrwjEYzii4WwjXbiWgCdgd2Zix0CAkJJ6qRRVy3iXcohS1cJIUM9tWYdPi6/OauOzhVUyFAYgAkASY2k0Qil2F+ovJjShLscj4flrEteuWksPcuWWK3FRc2UgkakeYror2OYV7fCLC3FZGzXTlYEGDccjQ67UYWcKiFiqqpcyxAALHuSNzW0CrpHKbM0qVKpIFSpUqAFWCKzSoAhsRw20bkvbVjMgsJ31606iB4QAANBECtmK+IVgjSopE2NrCEydtTT7DLAptaWOpp7a2FCBnusEVmlUkGk2NdCR6f71kWBMnU9620qjiibMVzrz3hltY6+ifCHJ32zANH1NdFGud/aASeI4mRH7zYQdABB9SIPzpOfsdf0Vv6sv0/cmvZDhy2PDdEtuT84A/H7VdoWqX9keKyYsAGfehkPllGaftV1CpwfhKesX/Ub+EKlSrBpxygb565mXAYfPGa45yoo79WPko18zA61zwbhJLHUkyT3NHvtu4kz4tLOmS0gYRvNyZkzpoqwPnQFOhhSWO0STO0AdZ00pctjoKkLiF24qqpzDOocSd7ckZonaVO/adtal+U1Q4rD+8MW/epmJGkZgIMdOk9JqW9ouAXD38NaUEBcNatw2ugzSc3nmIPmvkKjuBEriLIWbqrct+GCZXOmYKp6mI07A1WqLJ2jo9azWBWacZzBof4nyXgb94X72GttcWDJkAxJGZQcrbncH7UQ1Gcw4wWcNdczohiO5ECKC0U5NJFQ45xcxFxgAFLmANgo0UabCAKLeK8O9zwgyIZ3Rm8pYQPp+dQXJ/Dve37an4Qczei/roPnRx7RLijBEEwWdAPODP4A1RfJ6DqsnHJiwR+VYIez7B58Qumi+I/Lb71a9V97NnRWfM6hjCqpIk7kwPpVgg1aPYwerTcuoa+EjNKlSqTmCpUqVACpUqVACpUqVAGjFLIntWq22nfyp0yyKaKTMCoZKPVlddz6U7FarQ1rbQgYqVKlUkCpUqVAGDXOfPAV8fiHQEKbjQe5Bgkd5INXtzVjFtYS87bBCB5k6ACNdSaoGxxZi50Ug6EeKCPMFj9waz534Oz6RCacpxV+A79kPDw103v5Ayn1OWPnE/WraoN9mmGb9nN11C+8MIoEAIu0DzJJnrRlTMSqJi6/K8meTfjQq1Ym7kRmOygk/ITW2hn2h8RaxgbhUGXItyP4Vb4mJ6QobXvFMMZRPMWMa9iHukIpuEuV18JO8Hfpr5ztRh7JuWHvXxim0tWSQN5a4IiNPhAOpnfTvADfaSWO5JJ+ZmuifZ/gBY4dhkBJm37wzvN0m4R6AsQPIClpWxstIrr234FhetXcy5XXL8Ilckk5j1Hi0+e3WO9m/Bkv4sLdIIVcwAYgkqQQAB6a7aaVN+3JvHhVB1YPKx/IVg+XxEfOtHshvi3jHtkj95akeqmT84/Cj/wBEp+wuIVmlSpgkVAHtQxNxfdAf2ZDE+baAfQT9aP6C/anZDYSTurKR8zFRLsa+ha/qI38lecLs3FC3FPiLqFBnxEsqgDuJIB7SJ3FGftNxLBrKEHKEdiehOg28tf8AVUdyLi1FxJZR4/hLQTIgaT4jJ67a+lG3OHDRfwrqRLAEr5MB/Q+dVrR1Oq6jj1kea0v3/grLlzDOYe0WzrcWMupILKCfIROux/G6hVL8mXXGICojMRDeGNMvU5tANYnz0q5rLyAft2qYiPWb+skzZSpUqsccVKlSoAVKlSoAVKlSoAVNL2jetO613bYbQ0Aa1u1vU1qSwBW0CgDNKlSoAVYNZpUAVf7a+KMqWLKSCxLscxXwgjQEdTqJ3E1XPLljEYq6tgZS5+FbjMyvoAZckuh3aUMb6EaV0jfw6OIdVYdmAI+hphhOXsLauC7bw9pHEwyKF330GlQ0mXhklB3F0PsLZCIqjZVA+lbqxFZqSgqg+dOFPisFes2z42XwiYzEGcpPSdqnKUUActXsM4JtuuW4phlbwsI8j/X2rofkXF+94dhn/wDbA1/u+H8qecV4DhsTHv7Fu6RsWUEj0bcU9w1hbaKiKFRQAqgQABsAKhKi0pWVX7bOG3WuYe9bR3VVZGygnLJBEwNJ/KhXkXGPZxlp3R/iCjwnQMYOgX+proKKzFRx3ZKnqjArNKlVigqj+NcKTE2mtP8ACe24I6ipClQTGTi7RBcC4CmFtC2gmN20lj3JqYySADWyKzUUTKcpu5PZEYDl2xYd3tJkZ4DakjSYgHbfpUoluK90qmglOUncnYqVKlQVFSpUq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22" name="AutoShape 14" descr="data:image/jpeg;base64,/9j/4AAQSkZJRgABAQAAAQABAAD/2wCEAAkGBxQSEhUUExQWFBUXGBQYFhgVFhgXGRgXGRYWHBwYGBUYHSgiGBslHBcXITEhJikrLi4uFyAzODMsNygtLisBCgoKDg0OGhAQGi8kICQsLC00LywsLCwsLywsLCwsLCwsLCwsLCwsLCwsLCwsLCwsLCwsLCwsLCwsLCwsLCwsLP/AABEIAMoA+gMBIgACEQEDEQH/xAAcAAACAQUBAAAAAAAAAAAAAAAABwYBAgMEBQj/xABHEAACAQIEAggCBgcGAwkAAAABAhEAAwQSITEFQQYHEyJRYXGBMpEUQlKhscEjM3KC0eHwCGKSorLxFSTCJTRDU2Nzg9Li/8QAGQEBAAMBAQAAAAAAAAAAAAAAAAECAwQF/8QAJREAAgICAgICAQUAAAAAAAAAAAECEQMhEjEEQRNRYSJxgdHx/9oADAMBAAIRAxEAPwB40UUUAUUUUAUUUUAUUUUAUUUUAUUUUAUUUUAUUUUAUUUUAUUUUAUUUUAUUUUAUUUUAUUUUAUUUUAUUUUAUUUUAUUUUAUUVRjGtAW3bqqJYhR4kgD761E4xhyQov2ix2AuJJ9przX0s6Q4jieNu3FLtYtswsqCcgRW0IEwWYCSd9fAVyvot1g5Kkb5ZMHnH3xU0D1vRS86kuPXcTgmt3iWuYd+zljJKEBlkk6xqJ8qYdQAooooAqhYDnUW6wON3cPYCYcE37pyoQJyD6zmTpA11/hS6xl/iFte5aF3Qy9y4XuMv2o0Cms5Tp0XjCx3A1WkKnTDF4C/aNxT2bRJkFSDylTBI84PoaeeAxS3baXEMq6qynyYA1aMrIlGjPRRRVioUVz+I8bw+H/XX7Vryd1Ux4wTWPCdIsJdMW8TYc+C3UJ+QNAdSiiigCqE1WuN0tuMMM4T4m7o1jfcnyAqJOlZKVujYxPGrSGJLE7BFLT6RpVbfF7X1mFs+DsoP3ExUFbizKq21TQFTOaNAiiP8u/nXM6WcYIxFu5bsFsOVHbALquurQp3EnXaub52afGhuA1WuD0UxU2wk5gACh/u+E/L513q6Iy5KzNqnQUUUVYgKKKKAKKKKAKKKKAKifWjxz6Hw684+O4Oxtx9u4CJ08FzN+7UsqAdbOD7YYK2fgN9i3nltMY9xmHoTRutkpW6ENwzhuKuR2SvlG2RSR89F++uliOC8QAk2nIHgJPyUmmhh2VIXKVGyjKQI8Adq3HugCdT6Ak/IVyvyZX0d0fEg1di86q+kj4PHrbuyiXiLdwMCIY/A0HYhjHoxr0bST6b8I7awXCxeQZrcEF9D8MKZ9B4xTmwWbs0z/FlXN+1An766Iy5Lao48kODpOzNVGMCTVa4/S69cTB3mtfGF7vlJAn5E1ZlELXH9KPpeIuRJyyLaLzUeLcvE/yrhnpPcJ2VZkd0Fm9iT+FXcEwarjHymLRk8izK4nb3qQ4Hgtm2SUUmTu0E+9cM5pM7sWJyWiOXyih0ZCUGQQxaczgF1yt9YDWPHwpt9AMM1nCLZY5haZlQ7zbMMmv7LAe1QPpFgEvWyqkC4NVgic3IGpb1VcRfEYItc0Zbhtn/AONLa/lWuCVmfkY+BMqVvWb1jNYdsJhCO1H627/5cicq/wB+IJPKfHZjcY4guHsXb7mFtI7n0UE15U4cjYzGKLh1uuz3TPIks2vnt710t1s5krdHTwnCcXj9bSMyk965cYwx8czat6613cP1a462pZXsMeal3HyOTQ0x+G3rdpVSMigALpCxyEjQe9dwMIk7VyvPKztXjQS+xYdG+muL4ZdFjGrce0fqsczKPG0+zAfZ/CnXw/G279tbtpg9txKsuxFKLrde0+Aa4vxW3tsjRG7qrQTqRDelU/s/8fLdvhWPdgXbQ8CSRcA8iSjepauiEuStnLlhwlSHNUexMYi+bZMZc0DxHd2HPUn7qkNKHGYzs8TclyrZ3EyQfiIifbas80qSJww5uiT8ctIDC24gbiNfltXHwfDLuIR2txCcp1Omw9qtRy8ksZO5nX512eEcWW3YuW1BdhMsIA8InmR4VyxfKRvPFKKNnoUck220I1X0PIeh/GpfS0fj9uz2BZoLXShHNQyzJHKGUfM0xsPdDKGGsiunA9Uc+Tsy0UUVuZhRRRQBRRRQBRRRQBUe6b2g+HAJgZwPPVWUQeR1qQMdKUvT7psFS/Z3ZRmUzAlTmU6cwV28z5VElaotF00zmLwZ0ZDZvOqj9YjHOGPiAdpj2nnFdy5ZFxQCXAIM5DlbaBDchO/pHOuD0Z6QJi7eZSA4jOnNTz9R4GpO9xcvdI3H1SOWus6Vwtybt9o9SEIcaj0zh8P4QmFBuFiWAaWJOkmdPDYCm/hPgWTJyrr46DWvOHWB0rB/5e006g3GB0ABkKDz1iabPQDpwuMUqwCBEtAbCWy94xyEwAPL5dOFSrlL2cPkOKfGHSJ5WjxxgMPeJ27N/wDSa2rN4MAQZBEj08aw8UANm5MxkfYSfhOw51sznQj+O4G/IvWT2mqHsig7oyrDAzvMgjSI86kNgXGs7KHMDvHugnQyRyHlyrBbxVxh2jgnMSMx5kePntW1w7ESpMHaY03mImYrz5vdNdHrYoKrT7OHwvh2KzntXy2kfuqihVbz05T7maY3Vy4Ni7C5R21wjbWdzp4kE+9cOGfuKNT91dvq54S2FsPacliLhOYnedYjkROvjPy3w3J8mc3kpQjwX7nF69uLdjw7sgYOIuLbP7Cy7fPKB+9Sg6uMELuKLMJUI48jMAj1EipP/aL4gTi8PZnupZLx/euOw/C2PnUI6K8Qexh7l1Drav2GC+M5g3ejmulbzTcXRy42lNWNbB9DctxHt3rqKA2cK+p10PenUDTw8qlj4d7lg285VyILKBO24nQGuV0d4zbxFsXLTAqw91bwYcjXSw+JbUDLOm+aQeZjb8tK5HOUnv0eksUUnx9kD6edEls4C64d3uZbaku5OZmvWtYmFjy3k1EOpriBt8VwwGzl0Po1p9P8Sqfapp1odIg0YW2Qxzob2pAUAhgsj6xMGP7vnSu6B4g2uJYRuYv2h82y/nXTjk5JtnF5GLhVLR6+NJzppw3tsXfyXWtkSFCBShbQntFOvOdPzpvYm5lU0geI9JwMfcDmA5BDGfi2gztoAPUUyNpWjPEk5UyRcAtMqsjNmIHdOWOXMDzoXo4GuEm7fZckZS+QB9y4VOXgJrZ4DeBYyU31LOVhY3jKc2tYukHHkwtsu5HgAu7eQG9cyc47VfqO+WOEkuTevyRjrKxKLZRRBZbtsAxqIRjv6EfOmF1T9MExNhbDtF1ABr9Yaaz70jeO9IFxdm2CIudpce5EwQdEnxIXTTlVeifGmwt9Li6kEePiOQ8q6oQ4pHBknyk2etKK1uG4oXbSXB9ZQfmK2auZhRRRQBRRRQBRRVrfKgIx096Vpw+xndWOY5RE6Eg6yBptzrzDx3iz3r1y5m1eQT4qdPwps9e3SS26jCo2ZhDPGw3gTzNI6akHW6N4K9cvp2WZdZLgxCgifX0pq9J8MzYZxavMGKg6nLB5qD4Haoz0XttZtrKPOUfCmcEEyOY1kxWLpBxq4ZXKyRoc3xf/AJ9vnWM8cpSv0dEMkYwa9shJwj2zDqVPnXY4LxN7LghionWPs6T91cm5fn86LbzWxzj96mukt7F3sULjZgFtssxpqwgQBA/hTOxlwBSCdwR86R/UFcjE3l/9NY+Z/jz/ADpqdJ8XlZddQKAw8c7PsiIGUDblpUO4NaLuMuUB2gE/F4zHPTnXTIbE22Ajcgc/OY8OXvWbgXAClxXczGojQD8/wrHJjcpLWjoxZFCL3smPDeFpbAga+NbIQK07TvWSydKudZFapVowbbds82df1zNxWN4s2R97n/qqE28bks3bagRcNok+BQkjlrvU/wCu3hbW+IG8xBW5aUL5FO7B+4zS64bZNy6F9T7AEzUM1xxtpfZJegmHvi8btvOLaglyDlDGNF89TPtXQ4r06x3eRbvZrsYVSw9GjT5Vv2OMNhrLW+zZSZkG2ZUkRGYGI03qD4y5LsDprr41jFJybkjsyxksa4/YNiCe6JjNJJMkn1Os8ya2rChMdhXHO7YJ8JW4s1q2LoDCNhO3P+VdPCWjcKREo6ODzEOD76VeTppkYcfy4pxb36/j/WTrrB6d3ULW7NyFM/A34cx6Un8VimuGWJJ28f63rsdMGft27SfLU6j3Jri4BFZu82UQdYJgxpIGsVoecTzoXevraY3LjgR+i+EkQG8eROUb7A1FekV6615jdcuRt4AeAHKuzd47lthQQxiALYZVgaSXbWNIhRPmKjGKcsxJOp9gPQchWcINScmbTmnFRRRTW3g7RLCNNRHrWmq11OEx2ijzXf1FamJ6c6uu0GDRbj52A3mQB9n2qUVx+jKxYt8u6M0mdY9a7FQAooooAooooArldJsf2GHuXPsqx18gTXVqM9Yd639CvW3MNcRlQc5jf0BiobrslJvSPL3Fca1647sZLsSZ1OprlMN6372HKnUHnvWpdtnLMGJiY0mJifHSrEEp6OcXuC2FB+HTUeQ577Vp8fxjNJO5OpHjVOjNolWIBMnkJ5Vk4vw27EtbdQNe8MumvJoJ2O1SScFR+FVG9XRpFVQR6UIGT1NcS7C/cJWVcKpO4GpImP60pn9I8QMxIHLSlL1RMPpgQzDDKw8VIOvhoRTL6b4xMMUS64nKSANSQNMxHKoegaPCSxuFFaJ1jXXxqXcKDyO0ExoSPxqCdD8Ul/FkLM21BIOnxjQeZjX3FMexpvtpvVl0PZ2rQ0q+sVptKo+JUbkCqsCh6+rtrJbk/pQRA1+EzJAmB6xypH4fEG1cV1MFTINNLr/RxicM89x0uwI5q4B+4il1g+EPea2AAFdu6W0XTfvR4VWRvjeju3uNuVYMAcw1ImdwfHyqO32zGQCTz9PWpRxHo3iLKnNbJEaMkOu8axr4bjnUXxeEYaD3B3n05VSLR3+Ura+NWvx9luDMMDMDXflXWwOJysDpJPIbiuIyRy9/y86mV3gRt4NcZIyzDAj4TyI9SI9xVZyoz8eG36/s5/WBbh1gAAjNoQT3tdSOeu1RPDXijSKe3Svq/FzDpirl4Lat2VaIjQqDHqSfOktxLA5CBB7wkT4Vqmec1vQY7GC5lIBECDt4zy96wAff+NbNnhF8gHsbkHUEqQI8ZiIqw2Su+/hVyDAp1+6tzDmGmsASf68K3eF4R7jBFEsdvOfzqGD1R0JxfbYOzc+0ik+sV3qhvVXh71rBC1eUjKSUPija+xBkRUyqAFFFFAFFFFAcHiXHiGNrDobtySJjuKR4ny9h51p8M6Mu9zt8awuv9W3ui+o5ny29alAUDarqpxt2y/OlSQvulfVfZxd7tA3ZiDKqAOc6eGpqH9aPCMPw61gLVlAYuXGYHdgLcFiftajWnjSa/tAPL4QRt2hJ/aEAfca0KHEs9NrCoMmHIYFTr2YGjAmCuuoBE+dcXpb0hu4zvZEt6HRRMg+ObmJOwG9Rdrcxy1H4612Lfz3qSLI5dSAZHpW90e4acTeS1tJ1J8DV/H0gp4nN+Iqf8L6NLhcXhzmKyj5iFzd4WcO4ESJ1uH5VWV06LQptWSfoL0DtYWMY9z4M/PSAYgzswZWHnIrVxnDX4omM4gysqC3lwqnchN2jwgN7sfCp1wrhdvEYXs7sunaMxE5ZObMQwB+GSdDyipCuHUJkCgJGUKAAAPAAbCqVyRe+LZ5/4PdwTXWvnEthn0V07RE1EZWkjTujcfjUgxPTbCWEUFr+Iyt3bgGdSQQdbjkKSByFLDp9gBh+J4i2Bol6VB8CFYD01ru8IxNt1QKVP2lJyt4QZ31Pg43IjatUZtjH4X1v4O53GFy00j9YFAjTUFWPyre4PjExNy46OWR2hddMvaIunqCa893e89xgNJO3v/KnT1UYfJYw4LKZysQCJAZ5UeuxisctukjbE0rb+jZ68+G2r2Hw6Bwty3ckLEt2bKwPpqFifA0uuCdNEwhFsWhctoSJDAawo5giBG9N7rW4NZPD8XfyxdFuQ0mZDDbzI7vppXmVfh+f5VdJ3bMm1Whn3+sd7iG1aw9oEEwbhJMTMBVy8gOdQ3iuKLMLt1ApYknJoDEeJPj41ycPsKy8Qc9mJM77mfD+FWcb7LY80sbuJpXMZJJyj+vKnN01sAdH5XQf8sR+86/zpIBNzT04phmucEsWWZJDYMOc0qVzgQpHxGSNKylHaNVllJSsmGM6JYjGXrYxThcJay5bKMSbhUCM2kBdPU+Ape9LeIWsBjms3rCuIDiAugee73thA5U/a87dd2HP/E3J2a1ZI+RH5GrxirswcnRdjOl12/a7O2LdtJ5gFzG2p0jyg771G14Mz3ACQdzpttO4FVwY0AHgB8vepp0I4X9IxDr9lGPyKr+Z+VaTVQbRRPZHsH0RBAESxKj5kzUm4X0FbDN9IMFbbgAazBYgN7SvyqbcN4EwbbVHPuAd6kWJ4eXtMgPxKdeWblPlNccecls3tJ2bfBnBtLG3ej0zGK3qh/R7HPhiLd9HQNEEzlVtiAdo0/OpeDW0JJorki0ytFUqtXKBRRRQBRRRQBUW6wujH0/D5FgOpLJP2gDA+dSmigPJOIsG3dKMMrI5Vh5q0H8K3LHP+udSvrm4L2GPF5R3L4D+XaKQGH+k/vGolhNz6/nV0VO/0W6KPjsVZOUmymbO3LkQPXanjxDgCMjZRLkEg+f6Lbw0tKK5fVVhMnD0MQXZ2Pzy/wDTUwqkt6LxdOyLcEV7GJNptmHLY6Eggekg1KatNsSDAkTBjUT51dVYR4qi058nZ5+6+eD9nj0xAHdvW9f27fdP+Up8qXmH3Hz+X+1O/wDtCMPomGEDMcRoeYAtXJj/AC0j0GhmYgzG+umnnrWiMxxdWPVxZvYS3icTLdrmcJsILEKSecqAY86kbYEYO4VsDJbRlyjlIVTr66/fU04Pbtrh7Itfqxbti3H2Moy/dFXY3AJdVlYfFEkb6ba+UmsckOS0bYsnF76NfEYa1jcMUuKGt3V1B1/og/hSB6yurT/hloXrV03bJYKc4h1YgxOUQQYOunLevQ/D8ILSBASY5nmTWHj3C1xWHu2H+G6jIfKRofYwfatFdbM5VejyHaWB8qtxeuUDy+8ms+Iw7W3a2/xISrftLofvFd/hHRw3cFicUFd3tvZtWkRc2ZmSXLAagKrK01YoiMMg7No+fv8Aypy9AekGHxVu3g0Qt2di0xkGMywXGo0KnLrz5Gk9icO4VkyNIiVymQBJJI3AjWmj/Z0ww7fEORtaUD95zP8AoFUnBSRrCbgx62LmZQdpE0nuvbh8XsPejRka2fVGzD7mPypy1Cet7h3a8PZudl0uD0nKfuY1aJRiQwR2P5+f8qa3VBg830i6Z3VRr6sfxFKfh+4HMelP3qz4f2OAtk/Fcm4f3oA/ygVpPoouyTC0N6vC1Wisi5ZdtBgQwBB3BEihVAAA0A0FX1aaAqKrVFqtAFFFFAFFFFAFFFFAQbrh4QL/AA9rn1rBFwfs7MPkZ9qRuHXUzoZ8J9/vr09xuwr4e8lz4Gt3A0+BUzXmCy0/IfhUohnorq9aeHYbb4Dt5M1SKoZ1TYjNgAPsXLijnpIP51M6gkKKKKAUH9of9Vg//cvf6F1/rxpWY7hxsYYXCe/cA0I2Q7x/eiJPKY86bPXbg7N25hjduZRbW6SsgCCUgkn9ltOcUtOkuI7YMSrAJa7mYQW1Bz5d1WNBMTNWRA3eo3pB9IwHYt8eGIt+ts6ofbVf3aY9eX+p/pD9E4lbBP6O/wDoH8JYjIfZ4Hoxr1BUMkKKKoagHljrETLxTGg6fpifmqn86Y/UNxcA4jCE6nLeTz7oR/8ASnzNKzpXxT6VjsTe5XLrZf2V7i/5VFZ+jnGzgcbYxA2Q98eNttGH+Ek+oFWKnqa5g7bElkUk7kqDOka+OmlaPCejuGwr3LliytprnxlZ11J2mBqSdPGunbcMAQZBAIPiDV1VLBWhx3Drcw15H+FrdwH0ymt+uN0w4imHwd+5c1GRlA2zMwyhfcmgPPPDrRYqFEliFgnmYHM16C6EcQF/BWWEAqgRgNgyDL+X30jOiuED3JjRBJ1nxA3Pv7U0OqjFCcZZGyXg4HgHQf8A1rWZVDAooorIsFWmrqtNAVFVqgqtAFFFFAFFFFAFFFFAcLp1iTb4fimBg9jcA/eGX86844cjINNcx1kzAUcto1333p7db2JycNdZg3HtWxJjdsx18IU0k+xPZ24JP6xj3hGhAJA5aAesCpRDG51L4sHD3rfNbgb/ABKB+K/fTFpKdSuPy4lrZ2uIQP2lg/hmp10YQUUVixV4IjOdlVmPsCagk82dYXGHvcSvFf0ri4bdtSMy2wndAVdixgsTyzVz+JsFw7qGzO6M1xmOp+EZvQk5VHgCeYo4aVa5cuOCzOzsx2hS4XflJck/sxzNYOJKy2bxKyXDZ21lWW7lW3J2AVRp5jwqxBGbLlSGUwQQQfAgyD869idHOIjE4WxfH/i2rb+7KCR7GRXjgGvUvU9dLcIw08g6j0W4wFQwiZ1bcWQR4girqj/TrpKvD8I99tX+G0v2rjfCPQbnyBqCTy1j8A2HvPZuCGtsyN6qSP51bjjqPT86yXMQ1xmdzmZiWYnmxOvzNauLedfEH5zyq5U9RdVvEjiOF4ZyZZVNtj522KT7hQfepXS16g75PDWXkl+4B7hW/EmmVVCwUtuu/FRh7FofXuFjryRD+bD5UyaWHWIFvY+0hBYWbWffQM7HcRros+3nUx7IZGuAYHsrYkQxEkiJ1Og9v410eqnG/wDamKX6txGj1Vlj/KGq68ypadiAAoJ08hO53/2qPdWWIy8VtknQ9w+ZKH84q/aZB6CooorMsFFFFAFFFFAFFFFAFFFFAFFWs0VaLlALjrkvMRhra8mNwgRJI7qqAdObHUR3TSuuzkRSp/VbwCJZmfc/D3dZ3po9ZN0fSrYIB/Q8xO7ON+WlRnDYS2ZlARylREEARtHwgCNvuqyIOD0ZxBwuJstGUi4DB3CkwQ3nln516OrzzxTBq90EEau8sZ2M6CNJkmPanr0dxZu4a1caQSomecaT6GJ96hhHSqJ9aXFfo3DMQ0wzqLSnwN0hZ9gSfapSWqEdbVwfQlzRBvWxBjWQ2mu9KJEPZQy2UBz+lVrcwXtsSQ1v7XtzAq7iBmzdZrdwPkUM9xGSe8oEnMQzaDUAHSukOBsxyKqlJmHUlULfWRxBRT68tq1+NcLcWsggS0a3ncQvhnUZZMfxqSKZDE516l6nQBwjDR4XJ9e0aaSPRzq3xGKts/a2LQ1yi5cILERpCqYU/a+6nx1ddH3wOCWw11bpDO0oSVGaDlBO8GdYG9QCVUmevu6Hu4aybioFS5chg0EsQAZAIEZCNftetOAsaUvWVxC59PCrZ7RVtIJ7RV1JZjv5MKJEijv4F0QEqYYk5gJWBoIYaHnzrbSzZOF1xBV4abedYmdO6RIkRMV3ruHsh+8LuDZp+ElFJJgd5DkM+dZU4V9LGW1hrl9lIQubMmRE5ruXKDGup5ipIJx1I45AcTh1uG7GVy0gidVhY02A0H501qWXVj0ZxGGutcuW+wt5SoXQFif7o2HrGwpkG5HKoJMtKLjuIzY/Etro4WeUKoWDHmPnTXbEAAk7AEn0FJ3DN2jPcIBzszTvBLAxHL/aiILeLXibNzNEG2Z33jQwfaoj0bxPZ4y3c+zesydtAVn86lHHFPY3CAMoXU8goI7x5R5mKjuD4BimuQli7LBSpCMAQQsENERzmtI1RV9npKitXhXadja7URcyJnEz38oza+s1tVkXCiiigCiiigCiiigCrSauNWzQGK5cHOrQ6+NXXhIrnXrB5GKsCD9ZuGutftPbVSpUJq8GQzMe6ATEHfzqO2Ll1RrbJBygZGDanWSpAI3OtTjjnBrtwhlyMQCAGZlAncyoma1bHR242XOVSOSszD1lhNV3ZP6aI/guDwZ7LtSzZstwtA20ygxGhPvTHwWKYIAVCwAIUaDyA5ViwfDlQDUmunbgbCrEGIYxv96gnXJgruKwdtLa5st4O8ECFCMATJ8WG00wyQdxXP4nwu3eUqcwGh0PMesigPPmH4JjcMJTPGk5WDrtMFTG3pUg6OcGOJtdpd1YMQoBIEcyc2u+ntTOt9GrYOrM2s6hB/pUVt2+GovwqBUK/ZLr0Qmxwy8sBUgDwE/jUp4Ti7yABjXXRIrMLQO4FSQVs8UH1qVvSuzirmOuNktBWI7I5mMoNBOVTBhdRTMvcPVtu76VGOL9GMSXD2LyKfC4rEH2BBoCKYTB3He3bvWgFYlZVsy7T8JAKnfceFSBOFm0uS2CFE6Zm1J3J8T511uGcLxI/wC8PbJG3ZB/vzGuxawoG+tF+Q+9Eb4Yb1s7E/M1I8PxR/rQK2kt+VVuYVW5UBz+NXO1sXUDm2WRhmAkjTwJFK/AcGfTLdua85BGsjbl9XnypmY/gZdWUNowIIM7EbSDUJw/VkyXcyX2tLpKoz7eGpqslL0y0XH2jJhOC3XttbvdmbThlIQsCUOxiIBOnPSpnwq69tFQMxVVVVBA0CiAPkKswvBAgGp0gfKurZw4Hn61YobtjEyNRWcGsFus6ioZJWq1QVWoAUUUUAUUUUBQiqEVdRQGMisTWq2DVpqbBqNYqz6PW5VKkGstmr1tVmq4UBiFuqFK2Koaiwa3ZVTsq2KpUgwdmKuCVlq5aAxdnVDarZqlRYNXsaOxrbqlLBrC1V626zVWlgwlKtNqtiilg1+xq9bVZqKgFAtV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71600" y="3717032"/>
            <a:ext cx="237626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3608" y="386104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393305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3608" y="400506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43608" y="407707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15616" y="414908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3608" y="429309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3608" y="436510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1"/>
          </p:cNvCxnSpPr>
          <p:nvPr/>
        </p:nvCxnSpPr>
        <p:spPr>
          <a:xfrm>
            <a:off x="971600" y="4509120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</p:cNvCxnSpPr>
          <p:nvPr/>
        </p:nvCxnSpPr>
        <p:spPr>
          <a:xfrm>
            <a:off x="971600" y="450912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1"/>
          </p:cNvCxnSpPr>
          <p:nvPr/>
        </p:nvCxnSpPr>
        <p:spPr>
          <a:xfrm>
            <a:off x="971600" y="45091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3608" y="436510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1"/>
          </p:cNvCxnSpPr>
          <p:nvPr/>
        </p:nvCxnSpPr>
        <p:spPr>
          <a:xfrm>
            <a:off x="971600" y="4509120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5616" y="458112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15616" y="465313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15616" y="472514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53343" y="4870347"/>
            <a:ext cx="439197" cy="289482"/>
          </a:xfrm>
          <a:custGeom>
            <a:avLst/>
            <a:gdLst>
              <a:gd name="connsiteX0" fmla="*/ 0 w 439197"/>
              <a:gd name="connsiteY0" fmla="*/ 289482 h 289482"/>
              <a:gd name="connsiteX1" fmla="*/ 119743 w 439197"/>
              <a:gd name="connsiteY1" fmla="*/ 28224 h 289482"/>
              <a:gd name="connsiteX2" fmla="*/ 185057 w 439197"/>
              <a:gd name="connsiteY2" fmla="*/ 169739 h 289482"/>
              <a:gd name="connsiteX3" fmla="*/ 391886 w 439197"/>
              <a:gd name="connsiteY3" fmla="*/ 93539 h 289482"/>
              <a:gd name="connsiteX4" fmla="*/ 272143 w 439197"/>
              <a:gd name="connsiteY4" fmla="*/ 169739 h 289482"/>
              <a:gd name="connsiteX5" fmla="*/ 185057 w 439197"/>
              <a:gd name="connsiteY5" fmla="*/ 213282 h 289482"/>
              <a:gd name="connsiteX6" fmla="*/ 130628 w 439197"/>
              <a:gd name="connsiteY6" fmla="*/ 191510 h 289482"/>
              <a:gd name="connsiteX7" fmla="*/ 174171 w 439197"/>
              <a:gd name="connsiteY7" fmla="*/ 224167 h 289482"/>
              <a:gd name="connsiteX8" fmla="*/ 185057 w 439197"/>
              <a:gd name="connsiteY8" fmla="*/ 202396 h 28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197" h="289482">
                <a:moveTo>
                  <a:pt x="0" y="289482"/>
                </a:moveTo>
                <a:cubicBezTo>
                  <a:pt x="39914" y="202396"/>
                  <a:pt x="39314" y="80266"/>
                  <a:pt x="119743" y="28224"/>
                </a:cubicBezTo>
                <a:cubicBezTo>
                  <a:pt x="163362" y="0"/>
                  <a:pt x="134538" y="157614"/>
                  <a:pt x="185057" y="169739"/>
                </a:cubicBezTo>
                <a:cubicBezTo>
                  <a:pt x="256501" y="186886"/>
                  <a:pt x="318413" y="93539"/>
                  <a:pt x="391886" y="93539"/>
                </a:cubicBezTo>
                <a:cubicBezTo>
                  <a:pt x="439197" y="93539"/>
                  <a:pt x="312712" y="145398"/>
                  <a:pt x="272143" y="169739"/>
                </a:cubicBezTo>
                <a:cubicBezTo>
                  <a:pt x="207875" y="208300"/>
                  <a:pt x="237786" y="195705"/>
                  <a:pt x="185057" y="213282"/>
                </a:cubicBezTo>
                <a:cubicBezTo>
                  <a:pt x="166914" y="206025"/>
                  <a:pt x="144446" y="177693"/>
                  <a:pt x="130628" y="191510"/>
                </a:cubicBezTo>
                <a:cubicBezTo>
                  <a:pt x="117798" y="204338"/>
                  <a:pt x="156380" y="220609"/>
                  <a:pt x="174171" y="224167"/>
                </a:cubicBezTo>
                <a:cubicBezTo>
                  <a:pt x="182127" y="225758"/>
                  <a:pt x="181428" y="209653"/>
                  <a:pt x="185057" y="2023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0" name="Group 49"/>
          <p:cNvGrpSpPr/>
          <p:nvPr/>
        </p:nvGrpSpPr>
        <p:grpSpPr>
          <a:xfrm>
            <a:off x="827584" y="548680"/>
            <a:ext cx="6984776" cy="5328592"/>
            <a:chOff x="611560" y="548680"/>
            <a:chExt cx="6984776" cy="5328592"/>
          </a:xfrm>
        </p:grpSpPr>
        <p:grpSp>
          <p:nvGrpSpPr>
            <p:cNvPr id="8" name="Group 7"/>
            <p:cNvGrpSpPr/>
            <p:nvPr/>
          </p:nvGrpSpPr>
          <p:grpSpPr>
            <a:xfrm>
              <a:off x="611560" y="548680"/>
              <a:ext cx="6984776" cy="5328592"/>
              <a:chOff x="323528" y="620688"/>
              <a:chExt cx="6984776" cy="532859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23528" y="620688"/>
                <a:ext cx="3312368" cy="5328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 smtClean="0"/>
              </a:p>
              <a:p>
                <a:pPr algn="ctr"/>
                <a:endParaRPr lang="hr-HR" dirty="0"/>
              </a:p>
              <a:p>
                <a:pPr algn="ctr"/>
                <a:endParaRPr lang="hr-HR" dirty="0" smtClean="0"/>
              </a:p>
              <a:p>
                <a:pPr algn="ctr"/>
                <a:endParaRPr lang="hr-HR" dirty="0"/>
              </a:p>
              <a:p>
                <a:pPr algn="ctr"/>
                <a:endParaRPr lang="hr-HR" dirty="0" smtClean="0"/>
              </a:p>
              <a:p>
                <a:pPr algn="ctr"/>
                <a:r>
                  <a:rPr lang="hr-HR" dirty="0" smtClean="0"/>
                  <a:t>Slijedite naše savjete!!</a:t>
                </a:r>
              </a:p>
              <a:p>
                <a:pPr algn="ctr"/>
                <a:r>
                  <a:rPr lang="hr-HR" dirty="0" smtClean="0"/>
                  <a:t>Sudjelujte  u nagradnoj igri!</a:t>
                </a:r>
                <a:endParaRPr lang="hr-H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35896" y="620688"/>
                <a:ext cx="3672408" cy="5328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 err="1" smtClean="0"/>
                  <a:t>Bratz</a:t>
                </a:r>
                <a:endParaRPr lang="hr-HR" dirty="0"/>
              </a:p>
            </p:txBody>
          </p:sp>
        </p:grpSp>
        <p:pic>
          <p:nvPicPr>
            <p:cNvPr id="17420" name="Picture 12" descr="http://upload.wikimedia.org/wikipedia/en/9/9d/Bratz_doll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980728"/>
              <a:ext cx="2928942" cy="208751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18" descr="http://thehairpin.com/wp-content/uploads/2011/04/bratz-diamondz-large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2780928"/>
              <a:ext cx="3007560" cy="24254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1043608" y="4221088"/>
              <a:ext cx="1944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788024" y="1268760"/>
              <a:ext cx="1584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hr-HR" sz="40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Bratz</a:t>
              </a:r>
              <a:endParaRPr lang="hr-H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7424" name="AutoShape 16" descr="data:image/jpeg;base64,/9j/4AAQSkZJRgABAQAAAQABAAD/2wCEAAkGBhQSERUUEhQWFRUVGBkaGBgWGBccGxcYHxgcGhoaHR0XGyYgHBkjGhgeHzAhIycpLC0sGB4xNTAqNSYrLCoBCQoKDgwOGg8PGiwkHyQsLCosLCwsKSwsLCwsLCwtLCwsLCwpLC0sLCwpLSksKS8pLCwsLCwpLCwsLSwsLCwpLP/AABEIAP4AxgMBIgACEQEDEQH/xAAcAAACAgMBAQAAAAAAAAAAAAAFBgQHAAIDAQj/xABMEAACAQIEAwUEBwUFBAgHAAABAhEDIQAEEjEFQVEGEyJhcTKBkaEHFCNCUnKxM7LB0fA1YoKS4RUkwvE0Q1Nzk6LS4hclY4Ozw9P/xAAaAQACAwEBAAAAAAAAAAAAAAAAAQIDBAUG/8QAOBEAAQQABAMGBAMHBQAAAAAAAQACAxEEEiExQVFhBSKBkbHwE3Gh0RSywQYyMzVCguEVI3LC8f/aAAwDAQACEQMRAD8AtDj9Cs1PMdyalN1TVTZXMFgAY0nw3iMVXwXt/mvrFLv8w7Ui4DidPhJgmVEiJn3YvTHz5204P9WztamBCltSfla4jyEx7sc/F5mU9pXr/wBnfg4j4mHlaCasGteRo+RX0BQohRAJP5mLH4k43wB7DcY+s5Gi5MsBofrqWxJ9RDe/B/G5rg4AheVnjdFI6N+4JB8ENzuWmogDOCxJaKjjwKLwJj2io/xYj8d47R4fQL1Cxk+FSxZnboNRNvkMTaTA1ajmwQBBPK2tz6XUf4MUnxvi7cT4ilz3bVFp01/DTLATHIn2j/piieX4Y03Oy6/ZeA/GSHOe4wW77e+StPs3TrZqmuYzZKh/FToKSEVLwXgzUYgz4rbWBwaqcIpEEaAsiJTwMPRkhh7jiUiAAAWAEAeWNsXhtClypZi95c3QcAOCSsz2qqcPzS0M4ddCoJpVyAGW8FXgQYtcAGCCZkw05/idOlT7xmGnlF9U7R1nCl9L2QD5JanOlUU+5vCR8SvwxXOR7T1O6p0GJYU5CTJhTePd+hjljIZjG8sPguy7ANxOCGLjFEGnjh8xy4Xw4pn7SdralXVPhQfdB5efKfjvywh57jrkGPCB05288Hc3nEFMlgIiyLaWNpY7x1O5+WFZuH1KwK04k7k8hjM+W3UfYV2AwAML8S8WGjQc3cL6DS0s53jVRiZJEnl/X9TjzKZ6CNfiHnuPQ/ww00fo5Y+24vzvb53wNznYivSnSA8c+fwONImhPdBC5OTENdnOv1HiNq6KWmlRI5xf9N8NvCe1lWlRdVrMfAdMOw0tFiADHuIxXQap3JRhDK43B9n3chfE7J94mnUPC2zCYv8AMe+MU5HNadddV1ppIpsVEWNppDdBsNTY80/dl+1WbrZyhTqZiqUeooYaiJE3Ei+LroZUJMFjP4nZv3iYx89dlM2KWdoO06VqKTHITc+7fH0SjAgEGQbg9cWYJ2Zps6q39p4mxTsEYABbwFcSsK4G5jh6h6YDVYZiD9tVuNDH8fUDBTEXNftKX5m/cbG4heXY4g6IL2wpGjkq9Wk9VXRZU97VMGQNi0YrXsh2nzVfO0KVXMVWR2hhrIkQTuIPLFm/SB/Z2Z/IP3hioPo//tLLfnP7pxz8QSJmgdPVev7HjZJ2dO94BIzUSLI7vBXmeFJ+Kr/41b/14W+0/ZjNaC+SzdcOBPdNUJDeSsbhvUkem+HHGoYHbG5zA4UvLQ4mSJwcNehFj6quPop41mK9bMLmKtR9CrZyfCdRBsdjbGYZuG8IFHiWYqKIWvSpt/jDMG/gfUnGYjC0tbR6q/tKVk05kjFAhug4aC/qmPFZ/TLweVo5lRse7e3IyyEnoDqH+IYszAvtPwj6zlK1HmynT5OLqf8AMBgmZnYWo7MxX4XFMl4A6/I6FV79DXF4qVsuTZwKi+o8Le8gr/lOLTq1QqljYKCT6C5x869nOKHK5ujW27txqsfZPhe3XSTi/wDiLalRBfvWA9V9pvcVUj3jGbByXHXJdn9pMJ8PFiQbPF+I3+lFAO2Gbahwqq2z1FgidjVfxD3Bj8MVb9H9PVxHLD++T8FY/wAMWJ9KfEUbJ1KYksr09VjAuDE7EwQYGK8+j+rp4jlyZMF9v+7bFOIP++0fL1XS7HbXZWIfxOf8qv7GlWsFEnlhf4t23o0FJIM9JSfhqnFV9ufpFqZkGkv2dI7qpln/ADt08gI8zjol42C8Q2MlFPpF+kVcxqylDxJI1uNvCZgHncb2FjvGEMORcYgZesC4H6bbfywUydPVUQdWHwm/yxysUakBXvewWB3Z8rDtZ/KF5VDaVLAgNcTz8/nhi7E0NRq220f8X8sQ+1FLS1PppP6/64NfRrTk1/8A7f8Ax4yvPxHFaMoj7J0995MS5O2PHyE74PJlhjTMqF3De5Gb90HEThjuvLiXWgkXjHZxHsVHqBfCNn+F1cvUADMabGCDeBf+PPFoZzj2VJP2yz6N/LAHtFlQyMwBsJurD94DEmSOj7u4WuPDOdIxz2kGxw6pUylXS6t0M4u7sFx3vKfctuoBTzU8vcfkRikMussB5/Plh57N53ump1AfZPxUiY+Ue/Dil+E4O8/kt/7Sx/Ee0dP1KuPEXNftKX5m/cbHejUDKCOeOGZ/aUvVv3Dj0G4Xh27+fohH0gf2dmfyD94YqD6P/wC0st+c/unFvfSCf/luY/KP3lxUHYOmG4hlwZux2JB9k81IIxzsT/HZ4eq9n2H/ACzEf3flV95zNpSRqlRgqKJJOwGB/ZXP9/lUqxHeGowB3ANRiAfOMB+2HYJc3SOipUFVboHq1GQkDYq7ECdpER57YndgqZXh9BSIIUgg8iHYEfHG0Od8SiNKXmXRQjCZ2ut2YAiqoUfO/wBEbNDxh+YUr8SD/D54zHQnGYtWDde4zHmF0ZuoG1PmUVNdh4fEs0yBJX8Go2/GIOBJVN9IXCPq+fqqBC1D3i+jb/8AnDD3Ysz6OuKHNZemzTNBO6JM3aRe+50Khn++cCfpk4Rqo0swBemxRvytsT6MI/x4ZuwnCvq+QooRDMutp/E3ij3Age7GCKMsncBtuvXY/GMxHZULnfvg5fIUfMV5pS7c8EzL1K3dPrSpGpCByiIt/dF/7o6YrTJZxqNQVFsyT1tYg+fPH0TxPLjSzyFIG5xRfbHJd3mWYgjvDqIIi5ufjv6ziGKjpweEdgYtpZJhH6Zwa+dVXilviXH6jmWZi3rsPLn88As1mSR0/jgrTBq1DTWkAbywO3qWU+vXGvG+A/V1Uu2pmuB5dTc41Nc0EDivPOY7XooHAW+0M3JHwA3/AFGHPs9ltVUHkv6mwwp9nKJJZup0r5nn/L44sjhGSKUxpEsethJ5nyGOfiu9J8l6rBS/hezcv9UhJ8Nr8a0XvbHh80UqAew0H0bn8QB78dPoxrfa1l5lVPwJH/FglUyTVENNq6wwgjSAPjM4X+CM3D88vfeyQVLC4ZTsR/iA+eMzRRBWrDyfGwMmG/qAsDmN/VW7lqPXHR6WI+Q4nTqKChkHEmpUCgkmAASfIC+OiKI0XkHZs2q+fc/+0qfmb9Tixu0lL/d6n5CflitsxV1MzfiJPxM4tnieXDIyHZlIPoRGORJta9z2q74boCeF/wDVVRlllx64acg/2IJ5R+unCwENOpDWKmD/AD9OeGujAy51bf6qf44T9QAs3busjHcK/VWh2N4j3uWXqtvmY/TBXMftKXq37pwj/RFn9dKsOjD+I/hh11a69tqakH87RA9Qok/nGPQwE/DFrwjxUhrqhP0h/wBm5j8o/fXFRfR7/aWW/Mf3Gxbn0if2bmPyr++uKk+jz+0sv+Zv3GxkxP8AHZ4eq9f2J/K8R/d+RX9jjlcsKa6RtqZv8zlv+LHbHLM5laaM7sFVQSWJgAdScdJeKFnQIJ2nzQ1U6XNg7+5Sq/8AHjMJPDu0v13ilWos92tEpTBn2Q6XI6kkn0gcsZjKJM9kLuSYU4UNjeNaBPjqrVIwOPZ+iUCFJUQQCzWhQgi9vCALYJYzGpcJQuMcKTM0Xo1BKuIPuIIPrIxMAx7jMKuKlmOXLen3/wDAodeGBZvYST6ld7dAR8vjWX0rZAVF+sAroCghpEEE8j1giMWrWpypA5g4+fe3NSiCESlpqB2Bv4QSdwPQ4qfyVsfMIRwyppGvfaZtqEwB78G6HZyrnlqPA5Bm6LFlA5W6Y0TghOWZhuIMf3VgT/mJw5dhq57nSntK51TtzYfIge7yxzXuF23nS7QeXC36nr+v+VXvCuzr082UqRFNAVURA1Ewbc4U4fTw8miQvtb458Rpg5smIlF1ddUsTP8AmHzwVyznFUr7IVjQTZVQVPrrV3V2GX0kadQPiGqLESNr7i2DrZnNmnqroK2W1KpuveUmO58OyjrcXE7mLKfIUqgK1KeoHewI+BxlDsrllOruwfVQR8+WNQkDhRaFjAfG/O15BUfs7TamAFKsIEagVMecWJ84GCfGiChGYbwHdFkavImZYeQiec40UqCNICgWAHlYYH8Vy5zFYC3hEqCTBN99N8ZWuyjKFe5xc/OdEBzoaqhprRoJTvHhEjzsLHEis+ZI1d5RePuiQT5DlOFntPwGrRDOxKBoDMgBUTBJUKNS+zAlpBYmbRhW4dxTMJmDRSr34WIdQ0G08xPUX5ri04Ylt2FWcXbg1wPrunzinD0qUFdlhgFuN7nbz5/HAvjDPRQ0tYYA2MQdk3vexHwOC7Zz/d2m7AEj3D/24Ve2uYPfFRadMemiJ+K/LGPDx5n18/0V8uLkEfwybHAH9OXgnT6Js8Eo5hzUKINGoqhZ4LsBETFz+E2vbfFj8K7TZRtKUXJ1ByvgqDVpAZ2ll8R8Ukzck7mcVR9C9QjMVFMiaTEb7j/n88NOV4bUanw5dVSiUy9cOygShIXSra1IGroRJ5Y7LXFu3vUfdY44Y5mnPofp+647USdRXijfGuLZfOJ9X+sELXWmQEoVC2lmBU6ohZI5gRgHkuyGTyOcpRm378EaVZNQBbwrqKiFnVAkiTGNeztN6NagX+s01NDLL9nTlXYFtS1CynSBN4IIk4I55sxQzdVaStqr5ilUDhUZGo6VR0dm9grBI5m0YiadT3DX31XRaHQZsPE8hpBO4o7A65eA3324IiO2dAo7DNoAgBb7BwYLhJAJlhrIWQDBwG43w2jm1ptX4hX0Vand00NLu1L8ho0D3Fhz3vheHBK/1Y/Z1XLUzogEmiRnQ7rAEDWkVAWvZuWCnHRWrhTSFWp9XptUVs0NDmoXRl0BEAdgKcACJDG+EXlze8PX7qbMNHDIDC+tSL7ulDT+nidOHS9137Hdn8kldjQzFZ30EMr0nUAalN5QQdrdDjMM3ZYzWzjEEa6yss2kd0gkdQDb1GMxoiYA3QLkY7EvfNbiToNyOV8AEyYzHmMxcuWvcZjMZgQsxQ3a3huvO1ARbvGI9Cxj5focXrmKulWboCcVPXpq+YWr+K5P94swA9xP6dcZcS7K1acOO8lZuMPRNdVuFsQfwmxH8fccCeG9u6lBw9CA5GmrTf2XjZgRtIt5ETfVjn2hr6KuYJutRWiOqsAP1j0bChVfxqyne+IQxNIshaJZSDQVxcI7QjOv36KVDbqYkMDpIkcpFsNeUSYwg/RYNdBp31t+s/xxYmTo9MYJm0+gt8UlxglGKWgLffHLN5lQu1ztiMWUbsCRynbGlVNcENHpG3vBxYXmqVQYLsrjSlmNjHLEaih+sQOQGJS51qDHUC45FUJPoQs388D8tmqjV9ZptTB6ldvQE3xSWga9VaiPEcoYuAcK+dpJSpuVQIYMxv8AHDk+Y1LflhG7a51aVJyTFj+mITNzOAbxVkJAaS7ggtXNzrHLS+35WGFjjmbLZhGgmU0x5irU6+QHyxz/ANqSjEHcAj0JEj4E4h59tUno1usQSff/ADxuhgyLBJP3g4cKKcOxXElpV3NRgoalVA1W9pPZPv8A1GDtXJr9Sz5dBrp0uHadQGpCaaAxNwSDGKu4LxLRWAcmGIDc5E7x1jH1CvFKIFCmumo+YAKgQSyKATUaPugRc8yo54sEHAn3VLof6u0HMxh3HHk8O5cRYPsIB2wymVp5jIpWWkmXVczKsFCDwKbDadRBtzjALgf7eh9ZOW1/V8v/ANKHj9t47uT+00x74xalSirRqUGNpAMY1fLKTJVSepAnF5ht1rDH2lliEZBOhF31J0043rzoKleB5ju6D6NLPWygpAUNwz19H2om9Yh/CZHhWI54O8JyNKpWyNOpSUtTrZqk4qIuooiM9JX3nSrL1xZq5VBsqjnYDfkfXHvcLMwJ6wJnEW4eq192r5u2PiFxDaJvW+bS0cOFpE+jY0/FfK959r7A/wB4jvjOsz7Hsx/hx7h4XLKt1UA+QA/TGYvjZlbS5eKnE8pk2tQuM8ep5Y0u9mK1QUwREKxBgtfa0T54Hr24ol2VVdtNV6UgLBZaZqNEnaFInr5Xxz7cZOm60WrlRQSo3eljEK1N6Yjz1MMLLcMp0M0Muj01iqCiM4DFTlO6Xf7zP8ZxU97w7TZb8NhsPJFbrzUT00Prt5pjb6RKHdo4SowekKgjRaay0SplvaDuJ5QDfEgdtKdz3VXQKwoh4TSzl+7MeKQA3UC22K/yXABUDDL1abgZWlrUNZKi1qLVSLeyRSLTzJOJ9WgMy2Zqo9FaHeUXqqlUmdLktWggFC1PkNyNzioSvW1/Z+FBoXvr0BIoVz1Nc68Q1ZzttRNInRUKOmYZWGmGSlALDxbNPh6+WKkftGadQLBECVUwTIIMxP8AVsNXaBWoZakKlSkVShmadFtfiq0mCGkwUCdWkR0mL3xU9WqdeohtQUgm9p9nnv8AyGKpC55o+/ZV0OEwzGZiNL5mqut/+OvgTpRC6cZcukgbX58xB9xvhfCXA9fdhgydQLTVWIJfcE7c2b8ouZ84wNzVYGi2lQHQgvaGVGNvWDpB82GNMRIFHmuNjGx5gWcWg1d68R74dU6fRJnAGrU5vIYehEf8OLWy1TSwPI74+euCcX+qV6VceyQA4H4Tb5RPuxevDeIpWpB0YMGEgjnjLiGU/MpYd1ty8lr2n4TTLrXZZAs+neOTefQ+Xpjtw7s7QqLOXrsDyhifvEXVvIeWJ+XcOhBv1wJo9n+7qa6ckdA2ll9DzHkcUg2bqwtzHnJlzUR5FTs1wjOoDoqo8EASCCR1tIt/PCtxLjmZy9VUq01aY9kjn+Yj9OYwbzGfzagqpqkX3Vf1wN4dwp2rmtXkkXEmTOwn+WIyOZwBVjWuDbeW10GqYsvTY0RUZShKyQdwPP8Arnil/pL4q1RlSdzq0/3RtPrY+7Fp9qu0iJTIY+BBLn8Tfh/KOfw64o3M8WNSvWrVVPjTwBuSk2Pw/ji/Dx97Ny9Vy8RL3cvP0UXI5mVjmBHu/wBN8d6laVI5i/v/AK5YDmrcsLdIxIqZyDcX8rT/ACx0C1c8O0W9PM6WncDqJ9MWx9EPbIvmEoJTpoCPE+zaRcKWJJIk2Wwljiu+E8OFZbqdJJHtAkHcAwAJj092Ca8BSidaNUpEEez4gf0MRyOKnyNBrirWMdVjZfVAx7isewf0h01RaWbzSmwCs4ZSfVjYe84s0HFzXhw0VLmlq9xmMxmJqK8xmMxmBCVe3uUqV1o5enTNTvHdnBJVdK02jU2kx4mBHUrhVy2Wr1ay1qlOro/3HvU0MNRCsC1xP2bgMQORM4sXiHFxRqU1eysrkte2koAIAvJfGi9o6F/E0gEx3dSbGCANMlwSJUeISLXxndGHOsldjD4uWKEMbHYrfXidfHQDnoDySj2HFRclUpOa+vuqp7p6DKqEsx8LFAWLapiTv5YDZDIV2pd2tKrU71cpTY1UanHdku9KdP7IBY1wfa3OLLp8dosyqryXiPC0eISsmIBMGASNoxrW4/RVmVmIKlQZR7lmCjSdPj8RC+GYJjC+EKAvbRTGPkD3uEeriHfKj0A4/wCbVeZbK1EUivl6p1ZVsqpSmzlTTqsNM6bKyFSGIgx5YqvjOXdCfAyhWBOpD7O0iRuMfRud7V0lCd2dbO9JdIV/CHrCkS50+Ag6oDwSUI5HC/2tFLNmtSZCHosFQinUZnbQrNspGmKgHz2OIGNoo3srfxcz2vBj/e334bUOhI+fmvnWtTYoWB9ok28ja/8ADGmR4h3bFmUtqUo4OzqwIIJ3HXyIB5YbeIZKnT1BAC0AkdJEgiYtfngA3D9YWFAEgyIPPf8ArpibZWkLEcFNYAafJQ6qK1EhblBqHmm07bqYJHQnph57MGtlsvTrUQalN0VqlLzi7JOxO8bHy3xXebmkwi25AkGJFwfIg/A4trsJXDZOieix8PCf0xDEOpgI2UIWESFrtCE0dne0lGuJRvIqbMD0INwfXDNleoMDCFxjsbTrfbUSaVYfeQxPrG/vwPo53itEadKV1H3pKsfWARPuGMjS3ceRWk3sVY+bkCRhY7R8fXL05LQx+M8oHMzy54A1+1nEyNP1NVJ2ZqmoD4KJ+OCHAOxzavrGcbvaxuJ9mn5KNh674i+gcxPgpBxqh5pK4jwnM511Wp9lSjUEMlmiI1Qbb9ek+Q3tJ2XalSA8ZCCF+8ApvA+8BN4Mi++LQ4rkIqU6g+6dJ/K3/uCn3Y41sssXvPl6Rt8MbsK4SsvYhc/FNLHfNfP5GOypr8iP0xdI4VSNtIIsWUgH9eWONPsvlRJ7il/lFup9Ma6WO1XHZ/ipy7EN4lPtKOY6ieY64YeIcRLrrpgMke0JkesXXbnb9cNlLglBNqaDyCgR52FsdF4em8AEc40m45QJ88Z3wgnNxV7JS0UlDgXaKh3qPVVGdDsQDqi4sRBMj/Tc4u/sp2tOeeQpVVG3UxdjGwmwHqeQxXdXKA7zv1PTpN/fibw7NvQE0XZBz0wBI3kRBP8ALA2MgodICrlxmK74f9INZSBVUVFPONJ+VvlfywzcM7Z0Kz6Lo3LXAB8gQd8aFSjpxmMOMwIQfjtGiWpms7KQG0hRJI1U2YwFJgFFk7Cb8sRjlqFZ9CVnDa3bw7EsVdlkrpIiPDzVjywT4jwrvGV1qPTdVdAyaT4XgkQ6kTKqQYsR0JB5ZDgFOloCFgKbFlFv+z7uPSPnisgk7LYyRrWDvGxf69PfRAshWoJRUByStWmCCVGladbu5sgBUc4HlIxKfL5Zqy1TXcszEhLTK1KbwfBrCqwUXMAP5jEluyakgmq8pq7sjSCgaqKrRAudSqJOwX1J3ynZvu3LrWcMZmyEEEIDuCZlJmeZ3xENO1K90sVlwcb197e/qgfdUvqbZlWqBlRc1UohkILBzmkRmNMxDGLQSsTNjgxSrZVazVhV8bMxYE7Hu6KNKxKgKlMybeMHmMbUOyaJl6mXFR+7qUu7YeGQdGguLWZhEjaRIAkzrmOyKOxd3LO2oOWSmwZSqrp0spUQEEe+ZnAGuHBDpYnE247nyNfb034LvFux2UrJooVSKsBFDafGwpkCSU1Xp0jcHT4Cd5xXlbsadAFEK7ahGhiFP2YqgCRpJ0HXa8T0xcy9lAKgq99ULgqQSFNwKqyZF/DWYe5emIdbscFpLQRmam7Ue81FbLTRELSIMslJacC3jY4g6O+CuZimg/xD734a8K50vmrjfBK2unT7tgTAQMrKW1RsTYj02xZHY/hvcUBSmdBMnzPiPzOLB7cZpDppAKWXxEwJW0ADobz6euFPgyEyerHf4fwxXiwGxgdVmgeZJS88vsjXDHkRiZRpQSMDcmdL+uDmjnjns1C1P0K5HLziUaVseKMd0GLA0KFoLxPLeAz0OApEqIPTyifdhtz6KFJYhQOZMYXMhw96wimNUCTcCR1Or1+eNOCaWucs2LdbQh6KN4JgnrBj9cc6iWgAnp/C39fLBodn67EgIfCdLSVEWkC7XsfniNnOzeZKoaaSXMAsUAAudUFugMDnAvF8dJc9B33iLg3PIAXC9JI5ch7sdQoj+czMfy9cTG7OVUqLTFPxkEgalJMXJnVEyJvBud8b8K4XVrg92gaN5gRvAk8z0nn5YEkPUjaL8xPoffjR2iCee/r7vXBHIcCr1AxWmSKRIMRcjcDVB1R+uMqcJqkAhPCaZqzK6QlvFv8ALf1wkIW6kxvImPO0b7nnGOVdytxc2HxwTz/BqtLQaiFNewkGTMkQCYNwYMbjnjzOdl8yGRWpGahhLrcgFoJnwmBIBwIVgdiePfWcv4jNSn4W8/wn4W9QcZhI4FxCpw6u61UuyDwqytYt4SdJN7MPfjMCkCnXthUYnK0RUektetpdkbS2kIzBQwuNRAFsKnafiFah9dpUmruqUcsBU729I6jcksGJbaVuYvhz7V1aHc6cxSNVTLaViRpElgSywR5GemA9Wrk0pPqytQUnRADbTVWmwgA954QhM6n0iAWkgE4yyNsnX3S7mClDGttl9NKJzA3uDdCq6crQWvxk1s3nU79wuiroRKjqabUFWD4SIDEufPTiVnw6cMyRWpXZ69XLF4rPrfWg1IrFvCDyEgAmcE6lTK/s+4Ze5MnVB/bqdcRV1HUrsNV1kNBOnG+bz9LuqM0GVMu1Ju5bRqUEEUGDd5oABBuzciDeMRyb2ffu1eZxbMrDQI001oUNufd8dzxS1luO16Gcy9OvVbVS8DU2fUW70VWphyLM6gUhPVt8SDVqJkctmlrVqtavWos6960MTUJKKswonwQLcjho4glFapU0S5rGnUKr7Rqg+A6i4AgU9trYXs/xPI0iXp5WHZkqMxgKjgd4paH3BJsoifjhZCNLTGJZJThGeFgAUdyRuCASTW+wHyNdleKsMvReo2paq1KlWq9SNFXUJpBWvAllgWGjzxB4320L+DL2X8fM+n4R57+mEitng9QsqnUxdoBWQWKlz4W0gGxgXkdd5iCJEbj+jjRHsuRjG1Jmqrs/U9T8uHyXd68gybi/OTzMnrOJfDMrpA8hgTmKwSAxAkwD8yPgMTX7QUlEBwTH64w4wOc4ADZWYUta0klEq9HngrlakoMJ1TtGCLb23IE/rjWv2kq6TpIT3TMcpNh02xRFBJmuqCtkmjA3Ty7Kgl2CjqTA+eA2a7VJB7kFiPvEeH3TE8vjhNzmaqMQWLPJsWMmw5DYelvjjKKyCXMNBgGwvziJ/ryx0G4dvFYnYg8ERz2ZfMEFqmrysF62XY7c5/kxdjyjLUWzzRZdLNAbbwzPPHHhnFGbJ0CVpyc0lBj3aSaekRvzki++GHIZOmHaCrzmmkBY0eFjoM7x5WxoAA2Wckndb5kJUWsNKVpdJVnCgEUxYNImNvfgbmlHdUWqaA6uiKQwOunuJ6FdpP8AHG2XYVM5TGpKi+LZNI52IgSbTOJ1DLU0CFNPdlK9RWIBhToZbdFk28sSUUPyrr/tFjIuz3m3sEb45UOFsKIogorrXSqfGvsadMgzupEx5DqMSck9KoGqOUqfV27yVTTqQ0zAAgfeX5Yg8eoU6dfL09IKB3zDgcwTppr6addj094EIq+Yp16lOpTdQtCtUZ5YCxIIYDmCLe+OuOPE80lagaaEB3orUW8agrse78jzA/hjtscxVZ6YQpTalU7sHSjO0SoF2E6duk4gJw4PkqzadXeGpV1qumyMoAAgFdShjHrgQo/FAFq5WvWKd7qU1u7OpXVCIqeHaRy5wOmCvD3WlUOuoh7/ADJenpcNK6WOs9LQMcqhD6swgRqa0Kj0V0CUddIKsAPFpIkT+LynG1LJ0qlJmqKqGvQo6iAABUd2VXA5EtB92BCrrjGZXvS9OmtMbaQ7ETJOqSZuIt5Wx7gj28y8Z11AiFSyjn3a9MZh0oKwu1mWZ2o6WbUO8KIqydekAVdwPApbwtY6xzjEKlVyvj1CsWBhijVlCTWdAEAfwF6lOCEiSRNjhlz3Dlq6S2oFCSrIzKRIg3UixHI2sOgxHXs7R01F0mKkavE02dqgIMyrB3ZgRcW6DFJabtdOPENEYaSdOWnH7bdUuZhctSLhqbU4polJWYk07NIAapoVR3amFPigbk4PZTs/RNAKC7K6qS3e1tTDTA8evXpgnwzFzbHV+z1IkEmpqBB194+rZhuDMQxttt0ERe0vGhlqOlTDkQJMkDaTJknA1muqjNibAyk9dUO7TcVo0iBTA71AADJimBIAiYnxH44r362KjMoXSfauTJO2odZFp873xrm+Ilib3Y2v1vPrePf5YiCk7MAphhsfcNwY8J6TefQ4syhZRK8cT5qflckByMiZLMSeXU22FvK2DXDcsraizFVRNUKASfEqmxIH3sQqNMBdTRI3vInn/wA8EuHnwVyP+y//AG08MADZJ73PNuNoRxWnl6jInfVlIBI1UQVjaDoqFuUWB54E1uFPTfTUazwV0kMrqW3Qm/lcC8yOWOmdquajxYeESYkmJMR6/L0xNzFIrSyyN7euo17labFAsjcBmRmHlfnhKCiZ3humtUpa9UVHQKNzpbSsqu7EAW3xMzPDKSDTVqFW506aCo69QTIRTbbUT5A4J8Rc02zFUDTUfMVqdNtiFDeOoDPtHVoB8njecLlBDO4aPu7NED4D+eGkpzUMuT4atemerU0ZR1nTUkXA5Hy5455qh3ZEvTqBpIKNMxaGVgGQXFiOsYj1qIUmSdzC2IkbcoEzF/PEzhGQFWqC7AIsseoRRLHaDK873IGBJTsh3ncL9otKgtXWrECe8WB4VCkuQREC3WN8GMpxVUBPe1dTVGqEinRHjuC0FzaJEeYtgBnuIGq4IsBsAPCqjZVHQTPn5ycb8Oqkg7kS29jvzH9bYaaZK+bLMKq1hrQEgMiIYi9vZa08yemPDn+50p3tWUS0JSIAdVdh4jJHr0wFJlYMHf8AXfa59MTOKJNU8iKdPf8A7pfj0wIW9fiNNy81KoNQANCURKggiwfqP188Q8prap371CgpaKSsVDMdK6gFEgSJBJYxtMk44iSdvWYjz+WO1J9eVpOo8A7wHezGq7CegZWWDzjngQiw49qY6a7oxAX7SlTKwpMDwzpEnkp3xA/2yO+JerW7xVKeGnR0wSSQokSDcyRiCxgHmV6cxvz5fy54GLaqxFiwU2vG4E+cGPdhpJrTjYqN3hr1w1FCw+zpCV1oreEGDJYTI+YxAznEadTvNVXMt3oRX8FESEaUjxDTBk2jfzxD4bSYivzHcMD1nv6R+ETgbWogbz5Aj4mx638owk1y7R5s1qpqMxYGIZwoJgRcU7T4eptGMxAzD3Ngb2B5evnOPcNRX0IcYMZjBiCtXPM1wiM52UEn0AnFM8T409dmdjJYzHS5t7oAxana1iMlXjfQcUXlszeDbef1ifWR7sNRKJdwrgEtYifM9b8v623xKorF129AOf8Az6fORFyMd1I+4fhaZAPr+uJdNoMm+3TmRB95OGhTQ2keUH4+7b3YJcKbu6VaysBSEqSYnvKYixBHlfAekx2kkHYXgDl7oPLpiXmKunLZkyCe5UC4G9ako5wL/rgTUHh/aABg4yuXMkkeCre+/jc7DnGJlbTWPe0zU1K6tVVvESpYLqVtyoJEg7AzJAwuNUDWsB53BuIsBNhthi4VQNDVVqAr3i92gfwlyzDUwU3CgA32JKgTiKS6do0UaCoBirmVNySG793PvioDEHlgIsET7QJNxN+XTe0YLfXUOYzVCoSEetUg76Kgdhr81IMEcwRF1AMfiOSekoJHhNldPFTdSfxTuOhM72GGorlkO70kVapSCPYp6tQ8/EI93wtgzkslTVGNJ2c1KddBqXQdSBKhAUEzI/q+F7JUNYWAXYeWozfkFJJN/hg7XNWjRogylVHqVIkFl/ZldSi4B0nw22I2OBCDvWYzaIHkdQm/XYfP5zeEuNJkwJvaYBN/WJOJb5QVpegLmWamLulvuj7ySLETEwQLnEXhlAgMpEMT5yJi0E/x6+WGE0bp5Omx0pUcnSSJp28KlonWYmDyx24hnftGHdU2OlLlSSR3am9/PHLh2UdZdlIUJU8T2ElGAUTveBAnHPixPevFrIfP9ko92/64EKJnuKaabRRoyYWyEgsTp5N1xxyFZqJGhiNhbbTFgwI28iMcMxSLVaa3tqcwLEjafe3yxNp8KYpqCypO4NgdoO8XizC888CF3atSq+F0WmzWV0suoxBZZiJ+8sR0OF3M0GWsy7aYBHmGgiTvH8PTBrI5Au2wCCC7mYVedwN7WEyTgRn813uaqP7IqB3A2MFhG/rfAkp+WqRSzOwiko9PtqQ5T/U4G13JAAuP4Eid8TMqPsMyYPsUzqnf7aiT8DPqIwO0ASu95BHz338sCahZjwv7IMg7WO/PlsNsZjqYkEWBHXztyk4zAkr8xgxmMGIqxD+0VHXlaw/uMfgJ/hj57JKOTJs17dDt7/63x9J1E1Ag7ERj5549lDSr1UPKQREeySCZ84wwolSeFgE1AenPrLavkFM+YwRpvIF5/U3ifSMBeE1YdWNi4PxgSOn3T8MGcrQLSF3nl0tO/wAN8BIAsptBJoInwUqS5ddZSmWgki+pAJI8mONs52gSgZpUSC1iVq1QdMzyPWLYzg1K2YH/ANLn11pO/wDRwrcVzaNXKs1lUCJW5J/hp+B54V2LCZBBoozxHtjVeAjvStsKtQkzz8RtHu2xIfh4aj3jOxzMd9JLGaCnQSSSb3LjnpT4ieB5MVqoUMsH2yLhaYEsbbBQCeV8EV4zOZ79FsCAKcbUgNOiD1p+E+uBRQ8ljL7sWJ8XMk3JvvuTgvkcwMrTWoz1CzyypTdkDLMamK30kg6VETpN7wYXFskKdVhujQyMYlkMMjXM+ybjqD6YJVMsa9Km9MFjTpqjILssE6WiDKEQZ5EN1w0l0qdq++Uq4q0wwjVRqVCeklGJke8bb4gZ2iEWg1OdTo5fnMVCs35gADEKACsLcbyDttvc+6eRNpwR4k4WhlpKwUqX1R/1zGPPpgSUGgh3BhgDzuuxkEbb9eu+DPDuNVoINaqTqO7NawtJg2wEpU5jUVU7jaBNhBm4vHv88TuD+yzWN97wbAHfyGBMJk4nTH25MkpVVVJYkhYaRc3uvPpjTK5moVDtXqJSFh4mliBOlRN+XQDHfidMnvxH/XrE8zFTzwM4xUCuwBhKIKr0OmZMDmWBafP4SQux7TvqfQrkAhQXq1TMCSYVkAuSNuXkMeUOJUzBh6LEzrpM0X5lWMkX5NO+8YFZOjoUBheJPkSZYnrfGd58L335yL9YwIU/PPV1qtVjUBgqSxZSJA1Dy3/SBtgb2k4YtPMGpR8VMM9NpP7KpPst5EDwnn6jBTJvqpMt/AVqDyBdVcdb6laP7vngPxfiTUs853U1Kq1KZPhqISx0noZggi4YCOeEhQHqMVdSbEENc3HQ+9AY8hjimZJQEHpvvNjHpv8ALE/iOQCw1Il6VSdDEiVa5ZGg2dZA8wQRbAigukFeUsNr8zA9JwJIhxzKrTrsqAhRo6kXpod5k3JPvxmJHaZD9ZeLeGnfr9mv8/ljMCFdeMwK449RQrUwbK8kCYMCOfr91vdhf/2tm/xVP/CH/wDLEVYnXFNfSjw8Us6tQjw1IPx8LD5T6sMW5w+oxpIXnUVBMiDMXtAj4YUvpX4J3+TLgeKl+61j8G0t6A4YSKp0SlRfa8NVAbi4eaTfAX/54f8As3lruT0gH5n+Hwwg5qm71fB7TiFkTpYwwNtog/HFmUKPdUre03L+v1xjxcmVuXn6LfgIsz854eq1yLlGzToYIp7x0an1tscKGX7Y5lizd+8MW0jTSsAYt4ZPI388NtHhVUZfMAEBmosB11F0PXbFd8H4W4q06Ags2lQxEA8pPQi5OJYd7cgaOSjio3Z3PrS055XOKaD1q9SotTMDQjrTDMKa6dZgMsAtAn+62OeUyWX0x31SP+5Uc7f9dgbxPPCq5WlHcoAlObfZqYn1aC5/P6YylTXkbRKiNr7nr4j/AK40hYijmby9N8uvduXbL2OtNJ7pm8OzNIVyb8tYwG8SVJUwQ0lgTZrEGReYkdbiMSeBZzu2VmhqTjQ8wJpkQ0AgddUXvjvV7MurstJ1qOsalVtLAzMgG7AiIIkem2GorajxUZlhTrQxcACtADoZhSSANa6twbw0g4m53P1qNKiiVCsCoGAtcVnHP0jniLQ4U1KqtXMkIBfQSNdTTcKFBmLAFiAInnjnxbMMyUKjKNemoSBHhLV3PPnceeBC1btHmonvqgOq1/Ty2/rnifk+N5hh+2cmevKB5e/3/ACiy8WNwbEQWubTtvidkGNwDPi899IJ3wITRxetp79okiunw+0j5/rgR2gT7YrMrUcOLGNBlx8oEdTgnxhpFeLzXU772qH+j54H0c6jkpVIHdrpSoJOktcq3VZCm1wSd5w01ArrvYj3eW2/y8/PGrtBuRy8o5++9vPBFuFVXnQUcHYo6kRbz1cuYGI44TpJNaolMSSQCGcxJsqMdxzYjbDtC68LaKbufvaKQtALF1dotyVL+o64A9rjGZc2kV2tb8Zv12OCdfOio1NUBWmjDSCb3IJZjzcnci0bbDAvtcvjrN0q1GtFxrLWPSMJJdsnxFUZ1K66TFQ6LuCD4XXkKizY84g74H57JNRrmIZHUNTqQYdIIsOTAiCu6nfHI1lAnawsIkXtMGZ/njfKcVQN9XrmKNQFwfvUXt9ovUQYZeYA2IEpCndq2P1l7n7n/wCJP69+Mxx7VNObqaSrCKcEeyR3SXBG4MTOPcCSs/tl3s0u7aoPbnQjtPsxOjbnvhbjM/8AaV//AAa+GHtrkmqGlpEwHnwk76egPTC2OCVPwD/I3/pwKxPnAa2qiCWLQSJJBsDa439eeJuZy61EZHEqwKkdQRBxF4NV1UhuSCQZg3Bg3BuJG+IHbPtD9TyrVB7Z8KA/iPP3AE+7CJrVMDMaCrnh3AdGYce0aZ0KYsItqMcz0w2UMoqDU5k9cDezFYGhJPikyTv/AEcS8xlxUa5lRy5H1644ckud2fmu9HEIxkHDdcq+cNWVpCF/GRb/AAjn67euK97V8LbKVEqS1VHOkAqpKtdiTyIIEbcsWPWrqtgJPIDc4WO1vCXqUS5aHpy6rMLZTZjE7Hlt54cD8sgJKc7M8ZaAlzhzFgFAAPQ+m8gjqBHkcEkrAE+ICJ0zt677AqcJXC+KtVg2HWAPWLm1+mGOjmAZtKgkDT0NjpG8fCInHaC8+URNcK8iJnckgEQT06dAN/WMr1wG2M+bWIINiSCBFjAxEqg7bgmxM/An39ceK8KYaBYg2AFhz59LfGMSUaUiugDKWUlSp5XgkDnvcbeZ93WhmIN5vO0QPM6t5kbeWIis+8TYxyPz9SeW3uxoKXvkCPCbiJ9/69DbAkmLhNE1FrqoBZu5AmDBNdAdpgwcTMnxhab1aVABVpkDWQC7m41kkGxiQFgct74E8CrMKGZaAWUUXWwMMtdGUwYmCoMW23nEqjkhWrM9AhtYM0WZe9Qg6tAB9tBqsVJO0gYSam5rifeLDKhNvGqwfaEglIBta4nz6+ZjPDL1HSlpVtTa306nZ5hoJB0oCukARZQSTgVxNmp03lSHE2iDMGBBuLnBKpkjmHNWmyio8F6TeHx7koTAYE6midQkiOeGhaVOKtUBFYJU6NAVkt+JIkW2afLbHDj7gZlhuIpWXcDuknbaZn3eeIuay7U3ioCp5q4AMQeW/L54k8ec/WmEEWpec/Yr02/n8mhcBU1Qxm4jbbf4G/yxpk75miDyr0gRyI1gX3+FhjnTe87RY/16D5YkZD/pGXG576nO1vGB5cowIXfi/Gq9HuFpPpQ0pIAWJ7+qCbifZAHuwEz/AGzzSuv2zAE81S8g29mbRgpxbgter3FSkmpRTZd03GZrz7RHKOfPywA4j2Szh0xQJIf8dHaI51P6nEUtVyzWfZ5qOxLE+IiBJInp62jHuAvEKrISjWKsQZvBFiOY3BuOmMw0lfvbWqA1KUqtZv2ahouu8kYXFzAkfZ5ketIf+rFllseg4FYoPBaJWiszJveOd+QxXn0yZ/7TL0RyV3YepAX91sWZRoimsCYX8TMx63LEn4nFEdruOLm8/VqowZBFOmRzVRcjyLFj6EYondlYVpwrM0oUns/xQa1Vp0k3GHmkNYkCF5f6YrFEiCCBH64beD9pjOgkGRE88cPug9F6B4cRojvgpgnnzJP9fDCZ9I71WydTSe7ESQd3X7w/ugj3nyw41tKAPI6ifTFP/Sj2mNaoaCHwrBf15D0EyfMjGmBhdIAOCxTvDYySlDIZxqZ8sOHC87NOfOfuj/Ux/LCghBAMjxATNr7H5jDJw51p0wpcKSNRFpIDRcE8jIx2Vwyiz58sJWVjaL9BflPl6+7enmSviFr+Jmja07W+F5HlgNl8zqaNdrgmZJJEm4mD69PXBKhTBQLqW5iZ85jz8zz9MCipoqNsDc/eCyD0578uvugY0q1IJXUWWATYAOSDtvPu3x0DrsLlYvbnHw25mLiBjbWTHjuCLD53O/8AoPe0kTyNALlc1pLeJKJvO/fraxB5bTF72OBNGsEdWAiKgLDeNXhIkfmBknkbYLcPzVNaVdGuW7uFFidNZXfxkQtr362kxO+Y4VlqgfRmaaBhAFVXVktAE0w6vN7gjla2EmigrnMUitUljSUVkY+0NDpKTzUgmx2IHWMQq+ZCmLRbntbmTt/rjzNZpKWWK0X7xnXS9QhlUKtyiAjUJYAkkCdI25rOdyuXztYmnmtGkGKOZp1AtJVHiYVaKOhmCdRCE2HLATSkBae8nmjWD0nEgI705J8BVC4AO4UhSpXbA3j7A1UqXipRptb8io09SGRh8J8/cuaeXoFKbmrVZNDPpdVVDuo1gEsR4ZIEAwBe3LLZ9CvdVQSglkdANVKY1WJAKGJKEi6zMzh2olQKdaZERPkBzNvdOJ/AXLZiiWMKjh2NhC0zrck9NKnGtThdEnw5lAvP7KuDEHkKcc/xRfHPPZtKad1Q1P3lqlVhDOJnu0QHwoWubknYwLYEkN41nSxy2pRfLIxG8FsxmCR8sLnGUGkW5giRyud+f+mGTMfV6/dTmhTejQWm6GhXYqweqxulOCIqDbpiBxfh1AmkG4hTmfDGWzR1HaBCEG52wkIIg1nbe9vcMZiS2UFNiocMBYPpenP+F4Zb8jj3DQvqIjHq41ONkOBTVa/Tj2oNDJ/V6Zh64Oo9KcHoZ8RBHPYzg1WyVJ6+ep1AFV6eVQGB4WfWqkdDqIxTv0zZs1eJspP3hTW2yqumN/xM7e/BD/4qtnXzSfV+678URIqyU7piQR4BJJ9I88QloDVTgtzqCszL5l6GdyWWKqA+XQVBpB8SJU5x1GN+HcRqVKOZcPRp1FqhFeoFCBQdjbcgkepGEnivb1hmaOcakGagmkqHjWdLgmdPh9uYg7YW8l9MqU6dak+T75KtQuQ1YpEGQPCpJuN5GMjLee7tr6fdbpKjHf3oeuv0Vy8GrValFCalFm+sOKhgFalMAyKYi5MSPQ+mAx7N0Mxk6SUkCFc69eiCPwZku6XvemWEfywD4X2uillxSoCkq1TW094zbjxJLCSPFufhiHxXtswq0tFEKctVrZlftCdTMH1IfDZSKhE3sdsbGMyhYZH5jaY+z/DEXiPFKrLqWvmKWWAiyjuAzHyB1r8BgHk+1Wap8IzJZl77K5v6oG7tPZRUW4iCSSTPn78Bcx9K2Yc/ZUxlyMx3tTRU1d9MDu2mmIWABO9uWOHFO14rUczSFEU/rOZGYJVydJCoCNhqk05m3tRHMtQKsLilMUHr5tQrVKOTyq0wVB0Fnqgt6mwHoepxJ4UabNTzVZVBrZGo1eB4W0tSltO0kMfOABywk1O3rd8XfLoyvQp0atIuStRQWKnVoBBBZuXM+oiZj6QarFytGmtJ8uctTpBiBRRoBYHSdTAjaBIjaMNJPD9n+6rcLy+603zTkzvTVg6k9ZlPjjolLXmq9fQUGY4d3niBBDEBWUqRIK6R53wm0/pEqrTpKKYNSjlqlJKhqNI7zTDkQZZe5AB5ydpxPyP0h1VVRUpiuVR6bNUcgutQh7wp2Cx78JK1z7DcPp1s/TkalCtUYMAZMeEH3wenh54Jdmu0dTO16lWuqt9Wo1atJSoGlvDCmBcAeZveei5T7Qhc0mZy1FaBQRoUyrXcEmRPiuD5BYgzgjV7Yla61aOXpUoDl1EkVdcBg1h4bSAOfwwITV2X4gc2uRzNXSapr5ikWUAa1FOtEx00/r1wA7G5NUp8RZVgtRabkiRq2BJHnbr6YhcG7flmptTy1OjTy5qFKNNvAWdRqJOkSZqMdv1OJ6dtKaFgmTpBaqEOoJh1J5/P44E7RPsvVZOHVTTrLlz3/wC0cAiNCEi4IuLbY5cR4xVymUovRYNUzNWq1SsqhtelyBYiNJEbRsYicDKfblBTan9TpaHcEJJ0yAFn4DEHJdtIRqb5ejVo6y9Km4tRN7L1Hl5m98CSN5btXX/2RUrCp40rLTB0oNKaF8PsxF9zJvvgxx+p3C5nNUwvfUstl1psRJQM7BiJt/yxXdTjR+pvltIipV74t0YqLRtAjE8duqlSq1RqNJ0q0Vo1KLkmm6qXIJkGD4jy2OGhOPCnp95TzlVRqrcOqNXIFnCNT8UdSrHlsAOQiNmEpcPq8OWsYQLnKSVLEU+8qUzSqmf7vhnlrM2nFe5n6RaxzFZjTTTUyv1daakqtGmSTKjm22+8DkAMdKH0hO4oUq9CjXSjTemRVGoVEJQiQbBx3a39bXwk1F7bUMwudenm2FSqqpNQAAVFiFeBAEge4gi8TjMcO0PG3zuZNepCllAULYKg9lf/ADT6k7bY9w1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26" name="AutoShape 18" descr="data:image/jpeg;base64,/9j/4AAQSkZJRgABAQAAAQABAAD/2wCEAAkGBhQSERUUEhQWFRUVGBkaGBgWGBccGxcYHxgcGhoaHR0XGyYgHBkjGhgeHzAhIycpLC0sGB4xNTAqNSYrLCoBCQoKDgwOGg8PGiwkHyQsLCosLCwsKSwsLCwsLCwtLCwsLCwpLC0sLCwpLSksKS8pLCwsLCwpLCwsLSwsLCwpLP/AABEIAP4AxgMBIgACEQEDEQH/xAAcAAACAgMBAQAAAAAAAAAAAAAFBgQHAAIDAQj/xABMEAACAQIEAwUEBwUFBAgHAAABAhEDIQAEEjEFQVEGEyJhcTKBkaEHFCNCUnKxM7LB0fA1YoKS4RUkwvE0Q1Nzk6LS4hclY4Ozw9P/xAAaAQACAwEBAAAAAAAAAAAAAAAAAQIDBAUG/8QAOBEAAQQABAMGBAMHBQAAAAAAAQACAxEEEiExQVFhBSKBkbHwE3Gh0RSywQYyMzVCguEVI3LC8f/aAAwDAQACEQMRAD8AtDj9Cs1PMdyalN1TVTZXMFgAY0nw3iMVXwXt/mvrFLv8w7Ui4DidPhJgmVEiJn3YvTHz5204P9WztamBCltSfla4jyEx7sc/F5mU9pXr/wBnfg4j4mHlaCasGteRo+RX0BQohRAJP5mLH4k43wB7DcY+s5Gi5MsBofrqWxJ9RDe/B/G5rg4AheVnjdFI6N+4JB8ENzuWmogDOCxJaKjjwKLwJj2io/xYj8d47R4fQL1Cxk+FSxZnboNRNvkMTaTA1ajmwQBBPK2tz6XUf4MUnxvi7cT4ilz3bVFp01/DTLATHIn2j/piieX4Y03Oy6/ZeA/GSHOe4wW77e+StPs3TrZqmuYzZKh/FToKSEVLwXgzUYgz4rbWBwaqcIpEEaAsiJTwMPRkhh7jiUiAAAWAEAeWNsXhtClypZi95c3QcAOCSsz2qqcPzS0M4ddCoJpVyAGW8FXgQYtcAGCCZkw05/idOlT7xmGnlF9U7R1nCl9L2QD5JanOlUU+5vCR8SvwxXOR7T1O6p0GJYU5CTJhTePd+hjljIZjG8sPguy7ANxOCGLjFEGnjh8xy4Xw4pn7SdralXVPhQfdB5efKfjvywh57jrkGPCB05288Hc3nEFMlgIiyLaWNpY7x1O5+WFZuH1KwK04k7k8hjM+W3UfYV2AwAML8S8WGjQc3cL6DS0s53jVRiZJEnl/X9TjzKZ6CNfiHnuPQ/ww00fo5Y+24vzvb53wNznYivSnSA8c+fwONImhPdBC5OTENdnOv1HiNq6KWmlRI5xf9N8NvCe1lWlRdVrMfAdMOw0tFiADHuIxXQap3JRhDK43B9n3chfE7J94mnUPC2zCYv8AMe+MU5HNadddV1ppIpsVEWNppDdBsNTY80/dl+1WbrZyhTqZiqUeooYaiJE3Ei+LroZUJMFjP4nZv3iYx89dlM2KWdoO06VqKTHITc+7fH0SjAgEGQbg9cWYJ2Zps6q39p4mxTsEYABbwFcSsK4G5jh6h6YDVYZiD9tVuNDH8fUDBTEXNftKX5m/cbG4heXY4g6IL2wpGjkq9Wk9VXRZU97VMGQNi0YrXsh2nzVfO0KVXMVWR2hhrIkQTuIPLFm/SB/Z2Z/IP3hioPo//tLLfnP7pxz8QSJmgdPVev7HjZJ2dO94BIzUSLI7vBXmeFJ+Kr/41b/14W+0/ZjNaC+SzdcOBPdNUJDeSsbhvUkem+HHGoYHbG5zA4UvLQ4mSJwcNehFj6quPop41mK9bMLmKtR9CrZyfCdRBsdjbGYZuG8IFHiWYqKIWvSpt/jDMG/gfUnGYjC0tbR6q/tKVk05kjFAhug4aC/qmPFZ/TLweVo5lRse7e3IyyEnoDqH+IYszAvtPwj6zlK1HmynT5OLqf8AMBgmZnYWo7MxX4XFMl4A6/I6FV79DXF4qVsuTZwKi+o8Le8gr/lOLTq1QqljYKCT6C5x869nOKHK5ujW27txqsfZPhe3XSTi/wDiLalRBfvWA9V9pvcVUj3jGbByXHXJdn9pMJ8PFiQbPF+I3+lFAO2Gbahwqq2z1FgidjVfxD3Bj8MVb9H9PVxHLD++T8FY/wAMWJ9KfEUbJ1KYksr09VjAuDE7EwQYGK8+j+rp4jlyZMF9v+7bFOIP++0fL1XS7HbXZWIfxOf8qv7GlWsFEnlhf4t23o0FJIM9JSfhqnFV9ufpFqZkGkv2dI7qpln/ADt08gI8zjol42C8Q2MlFPpF+kVcxqylDxJI1uNvCZgHncb2FjvGEMORcYgZesC4H6bbfywUydPVUQdWHwm/yxysUakBXvewWB3Z8rDtZ/KF5VDaVLAgNcTz8/nhi7E0NRq220f8X8sQ+1FLS1PppP6/64NfRrTk1/8A7f8Ax4yvPxHFaMoj7J0995MS5O2PHyE74PJlhjTMqF3De5Gb90HEThjuvLiXWgkXjHZxHsVHqBfCNn+F1cvUADMabGCDeBf+PPFoZzj2VJP2yz6N/LAHtFlQyMwBsJurD94DEmSOj7u4WuPDOdIxz2kGxw6pUylXS6t0M4u7sFx3vKfctuoBTzU8vcfkRikMussB5/Plh57N53ump1AfZPxUiY+Ue/Dil+E4O8/kt/7Sx/Ee0dP1KuPEXNftKX5m/cbHejUDKCOeOGZ/aUvVv3Dj0G4Xh27+fohH0gf2dmfyD94YqD6P/wC0st+c/unFvfSCf/luY/KP3lxUHYOmG4hlwZux2JB9k81IIxzsT/HZ4eq9n2H/ACzEf3flV95zNpSRqlRgqKJJOwGB/ZXP9/lUqxHeGowB3ANRiAfOMB+2HYJc3SOipUFVboHq1GQkDYq7ECdpER57YndgqZXh9BSIIUgg8iHYEfHG0Od8SiNKXmXRQjCZ2ut2YAiqoUfO/wBEbNDxh+YUr8SD/D54zHQnGYtWDde4zHmF0ZuoG1PmUVNdh4fEs0yBJX8Go2/GIOBJVN9IXCPq+fqqBC1D3i+jb/8AnDD3Ysz6OuKHNZemzTNBO6JM3aRe+50Khn++cCfpk4Rqo0swBemxRvytsT6MI/x4ZuwnCvq+QooRDMutp/E3ij3Age7GCKMsncBtuvXY/GMxHZULnfvg5fIUfMV5pS7c8EzL1K3dPrSpGpCByiIt/dF/7o6YrTJZxqNQVFsyT1tYg+fPH0TxPLjSzyFIG5xRfbHJd3mWYgjvDqIIi5ufjv6ziGKjpweEdgYtpZJhH6Zwa+dVXilviXH6jmWZi3rsPLn88As1mSR0/jgrTBq1DTWkAbywO3qWU+vXGvG+A/V1Uu2pmuB5dTc41Nc0EDivPOY7XooHAW+0M3JHwA3/AFGHPs9ltVUHkv6mwwp9nKJJZup0r5nn/L44sjhGSKUxpEsethJ5nyGOfiu9J8l6rBS/hezcv9UhJ8Nr8a0XvbHh80UqAew0H0bn8QB78dPoxrfa1l5lVPwJH/FglUyTVENNq6wwgjSAPjM4X+CM3D88vfeyQVLC4ZTsR/iA+eMzRRBWrDyfGwMmG/qAsDmN/VW7lqPXHR6WI+Q4nTqKChkHEmpUCgkmAASfIC+OiKI0XkHZs2q+fc/+0qfmb9Tixu0lL/d6n5CflitsxV1MzfiJPxM4tnieXDIyHZlIPoRGORJta9z2q74boCeF/wDVVRlllx64acg/2IJ5R+unCwENOpDWKmD/AD9OeGujAy51bf6qf44T9QAs3busjHcK/VWh2N4j3uWXqtvmY/TBXMftKXq37pwj/RFn9dKsOjD+I/hh11a69tqakH87RA9Qok/nGPQwE/DFrwjxUhrqhP0h/wBm5j8o/fXFRfR7/aWW/Mf3Gxbn0if2bmPyr++uKk+jz+0sv+Zv3GxkxP8AHZ4eq9f2J/K8R/d+RX9jjlcsKa6RtqZv8zlv+LHbHLM5laaM7sFVQSWJgAdScdJeKFnQIJ2nzQ1U6XNg7+5Sq/8AHjMJPDu0v13ilWos92tEpTBn2Q6XI6kkn0gcsZjKJM9kLuSYU4UNjeNaBPjqrVIwOPZ+iUCFJUQQCzWhQgi9vCALYJYzGpcJQuMcKTM0Xo1BKuIPuIIPrIxMAx7jMKuKlmOXLen3/wDAodeGBZvYST6ld7dAR8vjWX0rZAVF+sAroCghpEEE8j1giMWrWpypA5g4+fe3NSiCESlpqB2Bv4QSdwPQ4qfyVsfMIRwyppGvfaZtqEwB78G6HZyrnlqPA5Bm6LFlA5W6Y0TghOWZhuIMf3VgT/mJw5dhq57nSntK51TtzYfIge7yxzXuF23nS7QeXC36nr+v+VXvCuzr082UqRFNAVURA1Ewbc4U4fTw8miQvtb458Rpg5smIlF1ddUsTP8AmHzwVyznFUr7IVjQTZVQVPrrV3V2GX0kadQPiGqLESNr7i2DrZnNmnqroK2W1KpuveUmO58OyjrcXE7mLKfIUqgK1KeoHewI+BxlDsrllOruwfVQR8+WNQkDhRaFjAfG/O15BUfs7TamAFKsIEagVMecWJ84GCfGiChGYbwHdFkavImZYeQiec40UqCNICgWAHlYYH8Vy5zFYC3hEqCTBN99N8ZWuyjKFe5xc/OdEBzoaqhprRoJTvHhEjzsLHEis+ZI1d5RePuiQT5DlOFntPwGrRDOxKBoDMgBUTBJUKNS+zAlpBYmbRhW4dxTMJmDRSr34WIdQ0G08xPUX5ri04Ylt2FWcXbg1wPrunzinD0qUFdlhgFuN7nbz5/HAvjDPRQ0tYYA2MQdk3vexHwOC7Zz/d2m7AEj3D/24Ve2uYPfFRadMemiJ+K/LGPDx5n18/0V8uLkEfwybHAH9OXgnT6Js8Eo5hzUKINGoqhZ4LsBETFz+E2vbfFj8K7TZRtKUXJ1ByvgqDVpAZ2ll8R8Ukzck7mcVR9C9QjMVFMiaTEb7j/n88NOV4bUanw5dVSiUy9cOygShIXSra1IGroRJ5Y7LXFu3vUfdY44Y5mnPofp+647USdRXijfGuLZfOJ9X+sELXWmQEoVC2lmBU6ohZI5gRgHkuyGTyOcpRm378EaVZNQBbwrqKiFnVAkiTGNeztN6NagX+s01NDLL9nTlXYFtS1CynSBN4IIk4I55sxQzdVaStqr5ilUDhUZGo6VR0dm9grBI5m0YiadT3DX31XRaHQZsPE8hpBO4o7A65eA3324IiO2dAo7DNoAgBb7BwYLhJAJlhrIWQDBwG43w2jm1ptX4hX0Vand00NLu1L8ho0D3Fhz3vheHBK/1Y/Z1XLUzogEmiRnQ7rAEDWkVAWvZuWCnHRWrhTSFWp9XptUVs0NDmoXRl0BEAdgKcACJDG+EXlze8PX7qbMNHDIDC+tSL7ulDT+nidOHS9137Hdn8kldjQzFZ30EMr0nUAalN5QQdrdDjMM3ZYzWzjEEa6yss2kd0gkdQDb1GMxoiYA3QLkY7EvfNbiToNyOV8AEyYzHmMxcuWvcZjMZgQsxQ3a3huvO1ARbvGI9Cxj5focXrmKulWboCcVPXpq+YWr+K5P94swA9xP6dcZcS7K1acOO8lZuMPRNdVuFsQfwmxH8fccCeG9u6lBw9CA5GmrTf2XjZgRtIt5ETfVjn2hr6KuYJutRWiOqsAP1j0bChVfxqyne+IQxNIshaJZSDQVxcI7QjOv36KVDbqYkMDpIkcpFsNeUSYwg/RYNdBp31t+s/xxYmTo9MYJm0+gt8UlxglGKWgLffHLN5lQu1ztiMWUbsCRynbGlVNcENHpG3vBxYXmqVQYLsrjSlmNjHLEaih+sQOQGJS51qDHUC45FUJPoQs388D8tmqjV9ZptTB6ldvQE3xSWga9VaiPEcoYuAcK+dpJSpuVQIYMxv8AHDk+Y1LflhG7a51aVJyTFj+mITNzOAbxVkJAaS7ggtXNzrHLS+35WGFjjmbLZhGgmU0x5irU6+QHyxz/ANqSjEHcAj0JEj4E4h59tUno1usQSff/ADxuhgyLBJP3g4cKKcOxXElpV3NRgoalVA1W9pPZPv8A1GDtXJr9Sz5dBrp0uHadQGpCaaAxNwSDGKu4LxLRWAcmGIDc5E7x1jH1CvFKIFCmumo+YAKgQSyKATUaPugRc8yo54sEHAn3VLof6u0HMxh3HHk8O5cRYPsIB2wymVp5jIpWWkmXVczKsFCDwKbDadRBtzjALgf7eh9ZOW1/V8v/ANKHj9t47uT+00x74xalSirRqUGNpAMY1fLKTJVSepAnF5ht1rDH2lliEZBOhF31J0043rzoKleB5ju6D6NLPWygpAUNwz19H2om9Yh/CZHhWI54O8JyNKpWyNOpSUtTrZqk4qIuooiM9JX3nSrL1xZq5VBsqjnYDfkfXHvcLMwJ6wJnEW4eq192r5u2PiFxDaJvW+bS0cOFpE+jY0/FfK959r7A/wB4jvjOsz7Hsx/hx7h4XLKt1UA+QA/TGYvjZlbS5eKnE8pk2tQuM8ep5Y0u9mK1QUwREKxBgtfa0T54Hr24ol2VVdtNV6UgLBZaZqNEnaFInr5Xxz7cZOm60WrlRQSo3eljEK1N6Yjz1MMLLcMp0M0Muj01iqCiM4DFTlO6Xf7zP8ZxU97w7TZb8NhsPJFbrzUT00Prt5pjb6RKHdo4SowekKgjRaay0SplvaDuJ5QDfEgdtKdz3VXQKwoh4TSzl+7MeKQA3UC22K/yXABUDDL1abgZWlrUNZKi1qLVSLeyRSLTzJOJ9WgMy2Zqo9FaHeUXqqlUmdLktWggFC1PkNyNzioSvW1/Z+FBoXvr0BIoVz1Nc68Q1ZzttRNInRUKOmYZWGmGSlALDxbNPh6+WKkftGadQLBECVUwTIIMxP8AVsNXaBWoZakKlSkVShmadFtfiq0mCGkwUCdWkR0mL3xU9WqdeohtQUgm9p9nnv8AyGKpC55o+/ZV0OEwzGZiNL5mqut/+OvgTpRC6cZcukgbX58xB9xvhfCXA9fdhgydQLTVWIJfcE7c2b8ouZ84wNzVYGi2lQHQgvaGVGNvWDpB82GNMRIFHmuNjGx5gWcWg1d68R74dU6fRJnAGrU5vIYehEf8OLWy1TSwPI74+euCcX+qV6VceyQA4H4Tb5RPuxevDeIpWpB0YMGEgjnjLiGU/MpYd1ty8lr2n4TTLrXZZAs+neOTefQ+Xpjtw7s7QqLOXrsDyhifvEXVvIeWJ+XcOhBv1wJo9n+7qa6ckdA2ll9DzHkcUg2bqwtzHnJlzUR5FTs1wjOoDoqo8EASCCR1tIt/PCtxLjmZy9VUq01aY9kjn+Yj9OYwbzGfzagqpqkX3Vf1wN4dwp2rmtXkkXEmTOwn+WIyOZwBVjWuDbeW10GqYsvTY0RUZShKyQdwPP8Arnil/pL4q1RlSdzq0/3RtPrY+7Fp9qu0iJTIY+BBLn8Tfh/KOfw64o3M8WNSvWrVVPjTwBuSk2Pw/ji/Dx97Ny9Vy8RL3cvP0UXI5mVjmBHu/wBN8d6laVI5i/v/AK5YDmrcsLdIxIqZyDcX8rT/ACx0C1c8O0W9PM6WncDqJ9MWx9EPbIvmEoJTpoCPE+zaRcKWJJIk2Wwljiu+E8OFZbqdJJHtAkHcAwAJj092Ca8BSidaNUpEEez4gf0MRyOKnyNBrirWMdVjZfVAx7isewf0h01RaWbzSmwCs4ZSfVjYe84s0HFzXhw0VLmlq9xmMxmJqK8xmMxmBCVe3uUqV1o5enTNTvHdnBJVdK02jU2kx4mBHUrhVy2Wr1ay1qlOro/3HvU0MNRCsC1xP2bgMQORM4sXiHFxRqU1eysrkte2koAIAvJfGi9o6F/E0gEx3dSbGCANMlwSJUeISLXxndGHOsldjD4uWKEMbHYrfXidfHQDnoDySj2HFRclUpOa+vuqp7p6DKqEsx8LFAWLapiTv5YDZDIV2pd2tKrU71cpTY1UanHdku9KdP7IBY1wfa3OLLp8dosyqryXiPC0eISsmIBMGASNoxrW4/RVmVmIKlQZR7lmCjSdPj8RC+GYJjC+EKAvbRTGPkD3uEeriHfKj0A4/wCbVeZbK1EUivl6p1ZVsqpSmzlTTqsNM6bKyFSGIgx5YqvjOXdCfAyhWBOpD7O0iRuMfRud7V0lCd2dbO9JdIV/CHrCkS50+Ag6oDwSUI5HC/2tFLNmtSZCHosFQinUZnbQrNspGmKgHz2OIGNoo3srfxcz2vBj/e334bUOhI+fmvnWtTYoWB9ok28ja/8ADGmR4h3bFmUtqUo4OzqwIIJ3HXyIB5YbeIZKnT1BAC0AkdJEgiYtfngA3D9YWFAEgyIPPf8ArpibZWkLEcFNYAafJQ6qK1EhblBqHmm07bqYJHQnph57MGtlsvTrUQalN0VqlLzi7JOxO8bHy3xXebmkwi25AkGJFwfIg/A4trsJXDZOieix8PCf0xDEOpgI2UIWESFrtCE0dne0lGuJRvIqbMD0INwfXDNleoMDCFxjsbTrfbUSaVYfeQxPrG/vwPo53itEadKV1H3pKsfWARPuGMjS3ceRWk3sVY+bkCRhY7R8fXL05LQx+M8oHMzy54A1+1nEyNP1NVJ2ZqmoD4KJ+OCHAOxzavrGcbvaxuJ9mn5KNh674i+gcxPgpBxqh5pK4jwnM511Wp9lSjUEMlmiI1Qbb9ek+Q3tJ2XalSA8ZCCF+8ApvA+8BN4Mi++LQ4rkIqU6g+6dJ/K3/uCn3Y41sssXvPl6Rt8MbsK4SsvYhc/FNLHfNfP5GOypr8iP0xdI4VSNtIIsWUgH9eWONPsvlRJ7il/lFup9Ma6WO1XHZ/ipy7EN4lPtKOY6ieY64YeIcRLrrpgMke0JkesXXbnb9cNlLglBNqaDyCgR52FsdF4em8AEc40m45QJ88Z3wgnNxV7JS0UlDgXaKh3qPVVGdDsQDqi4sRBMj/Tc4u/sp2tOeeQpVVG3UxdjGwmwHqeQxXdXKA7zv1PTpN/fibw7NvQE0XZBz0wBI3kRBP8ALA2MgodICrlxmK74f9INZSBVUVFPONJ+VvlfywzcM7Z0Kz6Lo3LXAB8gQd8aFSjpxmMOMwIQfjtGiWpms7KQG0hRJI1U2YwFJgFFk7Cb8sRjlqFZ9CVnDa3bw7EsVdlkrpIiPDzVjywT4jwrvGV1qPTdVdAyaT4XgkQ6kTKqQYsR0JB5ZDgFOloCFgKbFlFv+z7uPSPnisgk7LYyRrWDvGxf69PfRAshWoJRUByStWmCCVGladbu5sgBUc4HlIxKfL5Zqy1TXcszEhLTK1KbwfBrCqwUXMAP5jEluyakgmq8pq7sjSCgaqKrRAudSqJOwX1J3ynZvu3LrWcMZmyEEEIDuCZlJmeZ3xENO1K90sVlwcb197e/qgfdUvqbZlWqBlRc1UohkILBzmkRmNMxDGLQSsTNjgxSrZVazVhV8bMxYE7Hu6KNKxKgKlMybeMHmMbUOyaJl6mXFR+7qUu7YeGQdGguLWZhEjaRIAkzrmOyKOxd3LO2oOWSmwZSqrp0spUQEEe+ZnAGuHBDpYnE247nyNfb034LvFux2UrJooVSKsBFDafGwpkCSU1Xp0jcHT4Cd5xXlbsadAFEK7ahGhiFP2YqgCRpJ0HXa8T0xcy9lAKgq99ULgqQSFNwKqyZF/DWYe5emIdbscFpLQRmam7Ue81FbLTRELSIMslJacC3jY4g6O+CuZimg/xD734a8K50vmrjfBK2unT7tgTAQMrKW1RsTYj02xZHY/hvcUBSmdBMnzPiPzOLB7cZpDppAKWXxEwJW0ADobz6euFPgyEyerHf4fwxXiwGxgdVmgeZJS88vsjXDHkRiZRpQSMDcmdL+uDmjnjns1C1P0K5HLziUaVseKMd0GLA0KFoLxPLeAz0OApEqIPTyifdhtz6KFJYhQOZMYXMhw96wimNUCTcCR1Or1+eNOCaWucs2LdbQh6KN4JgnrBj9cc6iWgAnp/C39fLBodn67EgIfCdLSVEWkC7XsfniNnOzeZKoaaSXMAsUAAudUFugMDnAvF8dJc9B33iLg3PIAXC9JI5ch7sdQoj+czMfy9cTG7OVUqLTFPxkEgalJMXJnVEyJvBud8b8K4XVrg92gaN5gRvAk8z0nn5YEkPUjaL8xPoffjR2iCee/r7vXBHIcCr1AxWmSKRIMRcjcDVB1R+uMqcJqkAhPCaZqzK6QlvFv8ALf1wkIW6kxvImPO0b7nnGOVdytxc2HxwTz/BqtLQaiFNewkGTMkQCYNwYMbjnjzOdl8yGRWpGahhLrcgFoJnwmBIBwIVgdiePfWcv4jNSn4W8/wn4W9QcZhI4FxCpw6u61UuyDwqytYt4SdJN7MPfjMCkCnXthUYnK0RUektetpdkbS2kIzBQwuNRAFsKnafiFah9dpUmruqUcsBU729I6jcksGJbaVuYvhz7V1aHc6cxSNVTLaViRpElgSywR5GemA9Wrk0pPqytQUnRADbTVWmwgA954QhM6n0iAWkgE4yyNsnX3S7mClDGttl9NKJzA3uDdCq6crQWvxk1s3nU79wuiroRKjqabUFWD4SIDEufPTiVnw6cMyRWpXZ69XLF4rPrfWg1IrFvCDyEgAmcE6lTK/s+4Ze5MnVB/bqdcRV1HUrsNV1kNBOnG+bz9LuqM0GVMu1Ju5bRqUEEUGDd5oABBuzciDeMRyb2ffu1eZxbMrDQI001oUNufd8dzxS1luO16Gcy9OvVbVS8DU2fUW70VWphyLM6gUhPVt8SDVqJkctmlrVqtavWos6960MTUJKKswonwQLcjho4glFapU0S5rGnUKr7Rqg+A6i4AgU9trYXs/xPI0iXp5WHZkqMxgKjgd4paH3BJsoifjhZCNLTGJZJThGeFgAUdyRuCASTW+wHyNdleKsMvReo2paq1KlWq9SNFXUJpBWvAllgWGjzxB4320L+DL2X8fM+n4R57+mEitng9QsqnUxdoBWQWKlz4W0gGxgXkdd5iCJEbj+jjRHsuRjG1Jmqrs/U9T8uHyXd68gybi/OTzMnrOJfDMrpA8hgTmKwSAxAkwD8yPgMTX7QUlEBwTH64w4wOc4ADZWYUta0klEq9HngrlakoMJ1TtGCLb23IE/rjWv2kq6TpIT3TMcpNh02xRFBJmuqCtkmjA3Ty7Kgl2CjqTA+eA2a7VJB7kFiPvEeH3TE8vjhNzmaqMQWLPJsWMmw5DYelvjjKKyCXMNBgGwvziJ/ryx0G4dvFYnYg8ERz2ZfMEFqmrysF62XY7c5/kxdjyjLUWzzRZdLNAbbwzPPHHhnFGbJ0CVpyc0lBj3aSaekRvzki++GHIZOmHaCrzmmkBY0eFjoM7x5WxoAA2Wckndb5kJUWsNKVpdJVnCgEUxYNImNvfgbmlHdUWqaA6uiKQwOunuJ6FdpP8AHG2XYVM5TGpKi+LZNI52IgSbTOJ1DLU0CFNPdlK9RWIBhToZbdFk28sSUUPyrr/tFjIuz3m3sEb45UOFsKIogorrXSqfGvsadMgzupEx5DqMSck9KoGqOUqfV27yVTTqQ0zAAgfeX5Yg8eoU6dfL09IKB3zDgcwTppr6addj094EIq+Yp16lOpTdQtCtUZ5YCxIIYDmCLe+OuOPE80lagaaEB3orUW8agrse78jzA/hjtscxVZ6YQpTalU7sHSjO0SoF2E6duk4gJw4PkqzadXeGpV1qumyMoAAgFdShjHrgQo/FAFq5WvWKd7qU1u7OpXVCIqeHaRy5wOmCvD3WlUOuoh7/ADJenpcNK6WOs9LQMcqhD6swgRqa0Kj0V0CUddIKsAPFpIkT+LynG1LJ0qlJmqKqGvQo6iAABUd2VXA5EtB92BCrrjGZXvS9OmtMbaQ7ETJOqSZuIt5Wx7gj28y8Z11AiFSyjn3a9MZh0oKwu1mWZ2o6WbUO8KIqydekAVdwPApbwtY6xzjEKlVyvj1CsWBhijVlCTWdAEAfwF6lOCEiSRNjhlz3Dlq6S2oFCSrIzKRIg3UixHI2sOgxHXs7R01F0mKkavE02dqgIMyrB3ZgRcW6DFJabtdOPENEYaSdOWnH7bdUuZhctSLhqbU4polJWYk07NIAapoVR3amFPigbk4PZTs/RNAKC7K6qS3e1tTDTA8evXpgnwzFzbHV+z1IkEmpqBB194+rZhuDMQxttt0ERe0vGhlqOlTDkQJMkDaTJknA1muqjNibAyk9dUO7TcVo0iBTA71AADJimBIAiYnxH44r362KjMoXSfauTJO2odZFp873xrm+Ilib3Y2v1vPrePf5YiCk7MAphhsfcNwY8J6TefQ4syhZRK8cT5qflckByMiZLMSeXU22FvK2DXDcsraizFVRNUKASfEqmxIH3sQqNMBdTRI3vInn/wA8EuHnwVyP+y//AG08MADZJ73PNuNoRxWnl6jInfVlIBI1UQVjaDoqFuUWB54E1uFPTfTUazwV0kMrqW3Qm/lcC8yOWOmdquajxYeESYkmJMR6/L0xNzFIrSyyN7euo17labFAsjcBmRmHlfnhKCiZ3humtUpa9UVHQKNzpbSsqu7EAW3xMzPDKSDTVqFW506aCo69QTIRTbbUT5A4J8Rc02zFUDTUfMVqdNtiFDeOoDPtHVoB8njecLlBDO4aPu7NED4D+eGkpzUMuT4atemerU0ZR1nTUkXA5Hy5455qh3ZEvTqBpIKNMxaGVgGQXFiOsYj1qIUmSdzC2IkbcoEzF/PEzhGQFWqC7AIsseoRRLHaDK873IGBJTsh3ncL9otKgtXWrECe8WB4VCkuQREC3WN8GMpxVUBPe1dTVGqEinRHjuC0FzaJEeYtgBnuIGq4IsBsAPCqjZVHQTPn5ycb8Oqkg7kS29jvzH9bYaaZK+bLMKq1hrQEgMiIYi9vZa08yemPDn+50p3tWUS0JSIAdVdh4jJHr0wFJlYMHf8AXfa59MTOKJNU8iKdPf8A7pfj0wIW9fiNNy81KoNQANCURKggiwfqP188Q8prap371CgpaKSsVDMdK6gFEgSJBJYxtMk44iSdvWYjz+WO1J9eVpOo8A7wHezGq7CegZWWDzjngQiw49qY6a7oxAX7SlTKwpMDwzpEnkp3xA/2yO+JerW7xVKeGnR0wSSQokSDcyRiCxgHmV6cxvz5fy54GLaqxFiwU2vG4E+cGPdhpJrTjYqN3hr1w1FCw+zpCV1oreEGDJYTI+YxAznEadTvNVXMt3oRX8FESEaUjxDTBk2jfzxD4bSYivzHcMD1nv6R+ETgbWogbz5Aj4mx638owk1y7R5s1qpqMxYGIZwoJgRcU7T4eptGMxAzD3Ngb2B5evnOPcNRX0IcYMZjBiCtXPM1wiM52UEn0AnFM8T409dmdjJYzHS5t7oAxana1iMlXjfQcUXlszeDbef1ifWR7sNRKJdwrgEtYifM9b8v623xKorF129AOf8Az6fORFyMd1I+4fhaZAPr+uJdNoMm+3TmRB95OGhTQ2keUH4+7b3YJcKbu6VaysBSEqSYnvKYixBHlfAekx2kkHYXgDl7oPLpiXmKunLZkyCe5UC4G9ako5wL/rgTUHh/aABg4yuXMkkeCre+/jc7DnGJlbTWPe0zU1K6tVVvESpYLqVtyoJEg7AzJAwuNUDWsB53BuIsBNhthi4VQNDVVqAr3i92gfwlyzDUwU3CgA32JKgTiKS6do0UaCoBirmVNySG793PvioDEHlgIsET7QJNxN+XTe0YLfXUOYzVCoSEetUg76Kgdhr81IMEcwRF1AMfiOSekoJHhNldPFTdSfxTuOhM72GGorlkO70kVapSCPYp6tQ8/EI93wtgzkslTVGNJ2c1KddBqXQdSBKhAUEzI/q+F7JUNYWAXYeWozfkFJJN/hg7XNWjRogylVHqVIkFl/ZldSi4B0nw22I2OBCDvWYzaIHkdQm/XYfP5zeEuNJkwJvaYBN/WJOJb5QVpegLmWamLulvuj7ySLETEwQLnEXhlAgMpEMT5yJi0E/x6+WGE0bp5Omx0pUcnSSJp28KlonWYmDyx24hnftGHdU2OlLlSSR3am9/PHLh2UdZdlIUJU8T2ElGAUTveBAnHPixPevFrIfP9ko92/64EKJnuKaabRRoyYWyEgsTp5N1xxyFZqJGhiNhbbTFgwI28iMcMxSLVaa3tqcwLEjafe3yxNp8KYpqCypO4NgdoO8XizC888CF3atSq+F0WmzWV0suoxBZZiJ+8sR0OF3M0GWsy7aYBHmGgiTvH8PTBrI5Au2wCCC7mYVedwN7WEyTgRn813uaqP7IqB3A2MFhG/rfAkp+WqRSzOwiko9PtqQ5T/U4G13JAAuP4Eid8TMqPsMyYPsUzqnf7aiT8DPqIwO0ASu95BHz338sCahZjwv7IMg7WO/PlsNsZjqYkEWBHXztyk4zAkr8xgxmMGIqxD+0VHXlaw/uMfgJ/hj57JKOTJs17dDt7/63x9J1E1Ag7ERj5549lDSr1UPKQREeySCZ84wwolSeFgE1AenPrLavkFM+YwRpvIF5/U3ifSMBeE1YdWNi4PxgSOn3T8MGcrQLSF3nl0tO/wAN8BIAsptBJoInwUqS5ddZSmWgki+pAJI8mONs52gSgZpUSC1iVq1QdMzyPWLYzg1K2YH/ANLn11pO/wDRwrcVzaNXKs1lUCJW5J/hp+B54V2LCZBBoozxHtjVeAjvStsKtQkzz8RtHu2xIfh4aj3jOxzMd9JLGaCnQSSSb3LjnpT4ieB5MVqoUMsH2yLhaYEsbbBQCeV8EV4zOZ79FsCAKcbUgNOiD1p+E+uBRQ8ljL7sWJ8XMk3JvvuTgvkcwMrTWoz1CzyypTdkDLMamK30kg6VETpN7wYXFskKdVhujQyMYlkMMjXM+ybjqD6YJVMsa9Km9MFjTpqjILssE6WiDKEQZ5EN1w0l0qdq++Uq4q0wwjVRqVCeklGJke8bb4gZ2iEWg1OdTo5fnMVCs35gADEKACsLcbyDttvc+6eRNpwR4k4WhlpKwUqX1R/1zGPPpgSUGgh3BhgDzuuxkEbb9eu+DPDuNVoINaqTqO7NawtJg2wEpU5jUVU7jaBNhBm4vHv88TuD+yzWN97wbAHfyGBMJk4nTH25MkpVVVJYkhYaRc3uvPpjTK5moVDtXqJSFh4mliBOlRN+XQDHfidMnvxH/XrE8zFTzwM4xUCuwBhKIKr0OmZMDmWBafP4SQux7TvqfQrkAhQXq1TMCSYVkAuSNuXkMeUOJUzBh6LEzrpM0X5lWMkX5NO+8YFZOjoUBheJPkSZYnrfGd58L335yL9YwIU/PPV1qtVjUBgqSxZSJA1Dy3/SBtgb2k4YtPMGpR8VMM9NpP7KpPst5EDwnn6jBTJvqpMt/AVqDyBdVcdb6laP7vngPxfiTUs853U1Kq1KZPhqISx0noZggi4YCOeEhQHqMVdSbEENc3HQ+9AY8hjimZJQEHpvvNjHpv8ALE/iOQCw1Il6VSdDEiVa5ZGg2dZA8wQRbAigukFeUsNr8zA9JwJIhxzKrTrsqAhRo6kXpod5k3JPvxmJHaZD9ZeLeGnfr9mv8/ljMCFdeMwK449RQrUwbK8kCYMCOfr91vdhf/2tm/xVP/CH/wDLEVYnXFNfSjw8Us6tQjw1IPx8LD5T6sMW5w+oxpIXnUVBMiDMXtAj4YUvpX4J3+TLgeKl+61j8G0t6A4YSKp0SlRfa8NVAbi4eaTfAX/54f8As3lruT0gH5n+Hwwg5qm71fB7TiFkTpYwwNtog/HFmUKPdUre03L+v1xjxcmVuXn6LfgIsz854eq1yLlGzToYIp7x0an1tscKGX7Y5lizd+8MW0jTSsAYt4ZPI388NtHhVUZfMAEBmosB11F0PXbFd8H4W4q06Ags2lQxEA8pPQi5OJYd7cgaOSjio3Z3PrS055XOKaD1q9SotTMDQjrTDMKa6dZgMsAtAn+62OeUyWX0x31SP+5Uc7f9dgbxPPCq5WlHcoAlObfZqYn1aC5/P6YylTXkbRKiNr7nr4j/AK40hYijmby9N8uvduXbL2OtNJ7pm8OzNIVyb8tYwG8SVJUwQ0lgTZrEGReYkdbiMSeBZzu2VmhqTjQ8wJpkQ0AgddUXvjvV7MurstJ1qOsalVtLAzMgG7AiIIkem2GorajxUZlhTrQxcACtADoZhSSANa6twbw0g4m53P1qNKiiVCsCoGAtcVnHP0jniLQ4U1KqtXMkIBfQSNdTTcKFBmLAFiAInnjnxbMMyUKjKNemoSBHhLV3PPnceeBC1btHmonvqgOq1/Ty2/rnifk+N5hh+2cmevKB5e/3/ACiy8WNwbEQWubTtvidkGNwDPi899IJ3wITRxetp79okiunw+0j5/rgR2gT7YrMrUcOLGNBlx8oEdTgnxhpFeLzXU772qH+j54H0c6jkpVIHdrpSoJOktcq3VZCm1wSd5w01ArrvYj3eW2/y8/PGrtBuRy8o5++9vPBFuFVXnQUcHYo6kRbz1cuYGI44TpJNaolMSSQCGcxJsqMdxzYjbDtC68LaKbufvaKQtALF1dotyVL+o64A9rjGZc2kV2tb8Zv12OCdfOio1NUBWmjDSCb3IJZjzcnci0bbDAvtcvjrN0q1GtFxrLWPSMJJdsnxFUZ1K66TFQ6LuCD4XXkKizY84g74H57JNRrmIZHUNTqQYdIIsOTAiCu6nfHI1lAnawsIkXtMGZ/njfKcVQN9XrmKNQFwfvUXt9ovUQYZeYA2IEpCndq2P1l7n7n/wCJP69+Mxx7VNObqaSrCKcEeyR3SXBG4MTOPcCSs/tl3s0u7aoPbnQjtPsxOjbnvhbjM/8AaV//AAa+GHtrkmqGlpEwHnwk76egPTC2OCVPwD/I3/pwKxPnAa2qiCWLQSJJBsDa439eeJuZy61EZHEqwKkdQRBxF4NV1UhuSCQZg3Bg3BuJG+IHbPtD9TyrVB7Z8KA/iPP3AE+7CJrVMDMaCrnh3AdGYce0aZ0KYsItqMcz0w2UMoqDU5k9cDezFYGhJPikyTv/AEcS8xlxUa5lRy5H1644ckud2fmu9HEIxkHDdcq+cNWVpCF/GRb/AAjn67euK97V8LbKVEqS1VHOkAqpKtdiTyIIEbcsWPWrqtgJPIDc4WO1vCXqUS5aHpy6rMLZTZjE7Hlt54cD8sgJKc7M8ZaAlzhzFgFAAPQ+m8gjqBHkcEkrAE+ICJ0zt677AqcJXC+KtVg2HWAPWLm1+mGOjmAZtKgkDT0NjpG8fCInHaC8+URNcK8iJnckgEQT06dAN/WMr1wG2M+bWIINiSCBFjAxEqg7bgmxM/An39ceK8KYaBYg2AFhz59LfGMSUaUiugDKWUlSp5XgkDnvcbeZ93WhmIN5vO0QPM6t5kbeWIis+8TYxyPz9SeW3uxoKXvkCPCbiJ9/69DbAkmLhNE1FrqoBZu5AmDBNdAdpgwcTMnxhab1aVABVpkDWQC7m41kkGxiQFgct74E8CrMKGZaAWUUXWwMMtdGUwYmCoMW23nEqjkhWrM9AhtYM0WZe9Qg6tAB9tBqsVJO0gYSam5rifeLDKhNvGqwfaEglIBta4nz6+ZjPDL1HSlpVtTa306nZ5hoJB0oCukARZQSTgVxNmp03lSHE2iDMGBBuLnBKpkjmHNWmyio8F6TeHx7koTAYE6midQkiOeGhaVOKtUBFYJU6NAVkt+JIkW2afLbHDj7gZlhuIpWXcDuknbaZn3eeIuay7U3ioCp5q4AMQeW/L54k8ec/WmEEWpec/Yr02/n8mhcBU1Qxm4jbbf4G/yxpk75miDyr0gRyI1gX3+FhjnTe87RY/16D5YkZD/pGXG576nO1vGB5cowIXfi/Gq9HuFpPpQ0pIAWJ7+qCbifZAHuwEz/AGzzSuv2zAE81S8g29mbRgpxbgter3FSkmpRTZd03GZrz7RHKOfPywA4j2Szh0xQJIf8dHaI51P6nEUtVyzWfZ5qOxLE+IiBJInp62jHuAvEKrISjWKsQZvBFiOY3BuOmMw0lfvbWqA1KUqtZv2ahouu8kYXFzAkfZ5ketIf+rFllseg4FYoPBaJWiszJveOd+QxXn0yZ/7TL0RyV3YepAX91sWZRoimsCYX8TMx63LEn4nFEdruOLm8/VqowZBFOmRzVRcjyLFj6EYondlYVpwrM0oUns/xQa1Vp0k3GHmkNYkCF5f6YrFEiCCBH64beD9pjOgkGRE88cPug9F6B4cRojvgpgnnzJP9fDCZ9I71WydTSe7ESQd3X7w/ugj3nyw41tKAPI6ifTFP/Sj2mNaoaCHwrBf15D0EyfMjGmBhdIAOCxTvDYySlDIZxqZ8sOHC87NOfOfuj/Ux/LCghBAMjxATNr7H5jDJw51p0wpcKSNRFpIDRcE8jIx2Vwyiz58sJWVjaL9BflPl6+7enmSviFr+Jmja07W+F5HlgNl8zqaNdrgmZJJEm4mD69PXBKhTBQLqW5iZ85jz8zz9MCipoqNsDc/eCyD0578uvugY0q1IJXUWWATYAOSDtvPu3x0DrsLlYvbnHw25mLiBjbWTHjuCLD53O/8AoPe0kTyNALlc1pLeJKJvO/fraxB5bTF72OBNGsEdWAiKgLDeNXhIkfmBknkbYLcPzVNaVdGuW7uFFidNZXfxkQtr362kxO+Y4VlqgfRmaaBhAFVXVktAE0w6vN7gjla2EmigrnMUitUljSUVkY+0NDpKTzUgmx2IHWMQq+ZCmLRbntbmTt/rjzNZpKWWK0X7xnXS9QhlUKtyiAjUJYAkkCdI25rOdyuXztYmnmtGkGKOZp1AtJVHiYVaKOhmCdRCE2HLATSkBae8nmjWD0nEgI705J8BVC4AO4UhSpXbA3j7A1UqXipRptb8io09SGRh8J8/cuaeXoFKbmrVZNDPpdVVDuo1gEsR4ZIEAwBe3LLZ9CvdVQSglkdANVKY1WJAKGJKEi6zMzh2olQKdaZERPkBzNvdOJ/AXLZiiWMKjh2NhC0zrck9NKnGtThdEnw5lAvP7KuDEHkKcc/xRfHPPZtKad1Q1P3lqlVhDOJnu0QHwoWubknYwLYEkN41nSxy2pRfLIxG8FsxmCR8sLnGUGkW5giRyud+f+mGTMfV6/dTmhTejQWm6GhXYqweqxulOCIqDbpiBxfh1AmkG4hTmfDGWzR1HaBCEG52wkIIg1nbe9vcMZiS2UFNiocMBYPpenP+F4Zb8jj3DQvqIjHq41ONkOBTVa/Tj2oNDJ/V6Zh64Oo9KcHoZ8RBHPYzg1WyVJ6+ep1AFV6eVQGB4WfWqkdDqIxTv0zZs1eJspP3hTW2yqumN/xM7e/BD/4qtnXzSfV+678URIqyU7piQR4BJJ9I88QloDVTgtzqCszL5l6GdyWWKqA+XQVBpB8SJU5x1GN+HcRqVKOZcPRp1FqhFeoFCBQdjbcgkepGEnivb1hmaOcakGagmkqHjWdLgmdPh9uYg7YW8l9MqU6dak+T75KtQuQ1YpEGQPCpJuN5GMjLee7tr6fdbpKjHf3oeuv0Vy8GrValFCalFm+sOKhgFalMAyKYi5MSPQ+mAx7N0Mxk6SUkCFc69eiCPwZku6XvemWEfywD4X2uillxSoCkq1TW094zbjxJLCSPFufhiHxXtswq0tFEKctVrZlftCdTMH1IfDZSKhE3sdsbGMyhYZH5jaY+z/DEXiPFKrLqWvmKWWAiyjuAzHyB1r8BgHk+1Wap8IzJZl77K5v6oG7tPZRUW4iCSSTPn78Bcx9K2Yc/ZUxlyMx3tTRU1d9MDu2mmIWABO9uWOHFO14rUczSFEU/rOZGYJVydJCoCNhqk05m3tRHMtQKsLilMUHr5tQrVKOTyq0wVB0Fnqgt6mwHoepxJ4UabNTzVZVBrZGo1eB4W0tSltO0kMfOABywk1O3rd8XfLoyvQp0atIuStRQWKnVoBBBZuXM+oiZj6QarFytGmtJ8uctTpBiBRRoBYHSdTAjaBIjaMNJPD9n+6rcLy+603zTkzvTVg6k9ZlPjjolLXmq9fQUGY4d3niBBDEBWUqRIK6R53wm0/pEqrTpKKYNSjlqlJKhqNI7zTDkQZZe5AB5ydpxPyP0h1VVRUpiuVR6bNUcgutQh7wp2Cx78JK1z7DcPp1s/TkalCtUYMAZMeEH3wenh54Jdmu0dTO16lWuqt9Wo1atJSoGlvDCmBcAeZveei5T7Qhc0mZy1FaBQRoUyrXcEmRPiuD5BYgzgjV7Yla61aOXpUoDl1EkVdcBg1h4bSAOfwwITV2X4gc2uRzNXSapr5ikWUAa1FOtEx00/r1wA7G5NUp8RZVgtRabkiRq2BJHnbr6YhcG7flmptTy1OjTy5qFKNNvAWdRqJOkSZqMdv1OJ6dtKaFgmTpBaqEOoJh1J5/P44E7RPsvVZOHVTTrLlz3/wC0cAiNCEi4IuLbY5cR4xVymUovRYNUzNWq1SsqhtelyBYiNJEbRsYicDKfblBTan9TpaHcEJJ0yAFn4DEHJdtIRqb5ejVo6y9Km4tRN7L1Hl5m98CSN5btXX/2RUrCp40rLTB0oNKaF8PsxF9zJvvgxx+p3C5nNUwvfUstl1psRJQM7BiJt/yxXdTjR+pvltIipV74t0YqLRtAjE8duqlSq1RqNJ0q0Vo1KLkmm6qXIJkGD4jy2OGhOPCnp95TzlVRqrcOqNXIFnCNT8UdSrHlsAOQiNmEpcPq8OWsYQLnKSVLEU+8qUzSqmf7vhnlrM2nFe5n6RaxzFZjTTTUyv1daakqtGmSTKjm22+8DkAMdKH0hO4oUq9CjXSjTemRVGoVEJQiQbBx3a39bXwk1F7bUMwudenm2FSqqpNQAAVFiFeBAEge4gi8TjMcO0PG3zuZNepCllAULYKg9lf/ADT6k7bY9w1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28" name="AutoShape 20" descr="data:image/jpeg;base64,/9j/4AAQSkZJRgABAQAAAQABAAD/2wCEAAkGBhQSERUUEhQWFRUVGBkaGBgWGBccGxcYHxgcGhoaHR0XGyYgHBkjGhgeHzAhIycpLC0sGB4xNTAqNSYrLCoBCQoKDgwOGg8PGiwkHyQsLCosLCwsKSwsLCwsLCwtLCwsLCwpLC0sLCwpLSksKS8pLCwsLCwpLCwsLSwsLCwpLP/AABEIAP4AxgMBIgACEQEDEQH/xAAcAAACAgMBAQAAAAAAAAAAAAAFBgQHAAIDAQj/xABMEAACAQIEAwUEBwUFBAgHAAABAhEDIQAEEjEFQVEGEyJhcTKBkaEHFCNCUnKxM7LB0fA1YoKS4RUkwvE0Q1Nzk6LS4hclY4Ozw9P/xAAaAQACAwEBAAAAAAAAAAAAAAAAAQIDBAUG/8QAOBEAAQQABAMGBAMHBQAAAAAAAQACAxEEEiExQVFhBSKBkbHwE3Gh0RSywQYyMzVCguEVI3LC8f/aAAwDAQACEQMRAD8AtDj9Cs1PMdyalN1TVTZXMFgAY0nw3iMVXwXt/mvrFLv8w7Ui4DidPhJgmVEiJn3YvTHz5204P9WztamBCltSfla4jyEx7sc/F5mU9pXr/wBnfg4j4mHlaCasGteRo+RX0BQohRAJP5mLH4k43wB7DcY+s5Gi5MsBofrqWxJ9RDe/B/G5rg4AheVnjdFI6N+4JB8ENzuWmogDOCxJaKjjwKLwJj2io/xYj8d47R4fQL1Cxk+FSxZnboNRNvkMTaTA1ajmwQBBPK2tz6XUf4MUnxvi7cT4ilz3bVFp01/DTLATHIn2j/piieX4Y03Oy6/ZeA/GSHOe4wW77e+StPs3TrZqmuYzZKh/FToKSEVLwXgzUYgz4rbWBwaqcIpEEaAsiJTwMPRkhh7jiUiAAAWAEAeWNsXhtClypZi95c3QcAOCSsz2qqcPzS0M4ddCoJpVyAGW8FXgQYtcAGCCZkw05/idOlT7xmGnlF9U7R1nCl9L2QD5JanOlUU+5vCR8SvwxXOR7T1O6p0GJYU5CTJhTePd+hjljIZjG8sPguy7ANxOCGLjFEGnjh8xy4Xw4pn7SdralXVPhQfdB5efKfjvywh57jrkGPCB05288Hc3nEFMlgIiyLaWNpY7x1O5+WFZuH1KwK04k7k8hjM+W3UfYV2AwAML8S8WGjQc3cL6DS0s53jVRiZJEnl/X9TjzKZ6CNfiHnuPQ/ww00fo5Y+24vzvb53wNznYivSnSA8c+fwONImhPdBC5OTENdnOv1HiNq6KWmlRI5xf9N8NvCe1lWlRdVrMfAdMOw0tFiADHuIxXQap3JRhDK43B9n3chfE7J94mnUPC2zCYv8AMe+MU5HNadddV1ppIpsVEWNppDdBsNTY80/dl+1WbrZyhTqZiqUeooYaiJE3Ei+LroZUJMFjP4nZv3iYx89dlM2KWdoO06VqKTHITc+7fH0SjAgEGQbg9cWYJ2Zps6q39p4mxTsEYABbwFcSsK4G5jh6h6YDVYZiD9tVuNDH8fUDBTEXNftKX5m/cbG4heXY4g6IL2wpGjkq9Wk9VXRZU97VMGQNi0YrXsh2nzVfO0KVXMVWR2hhrIkQTuIPLFm/SB/Z2Z/IP3hioPo//tLLfnP7pxz8QSJmgdPVev7HjZJ2dO94BIzUSLI7vBXmeFJ+Kr/41b/14W+0/ZjNaC+SzdcOBPdNUJDeSsbhvUkem+HHGoYHbG5zA4UvLQ4mSJwcNehFj6quPop41mK9bMLmKtR9CrZyfCdRBsdjbGYZuG8IFHiWYqKIWvSpt/jDMG/gfUnGYjC0tbR6q/tKVk05kjFAhug4aC/qmPFZ/TLweVo5lRse7e3IyyEnoDqH+IYszAvtPwj6zlK1HmynT5OLqf8AMBgmZnYWo7MxX4XFMl4A6/I6FV79DXF4qVsuTZwKi+o8Le8gr/lOLTq1QqljYKCT6C5x869nOKHK5ujW27txqsfZPhe3XSTi/wDiLalRBfvWA9V9pvcVUj3jGbByXHXJdn9pMJ8PFiQbPF+I3+lFAO2Gbahwqq2z1FgidjVfxD3Bj8MVb9H9PVxHLD++T8FY/wAMWJ9KfEUbJ1KYksr09VjAuDE7EwQYGK8+j+rp4jlyZMF9v+7bFOIP++0fL1XS7HbXZWIfxOf8qv7GlWsFEnlhf4t23o0FJIM9JSfhqnFV9ufpFqZkGkv2dI7qpln/ADt08gI8zjol42C8Q2MlFPpF+kVcxqylDxJI1uNvCZgHncb2FjvGEMORcYgZesC4H6bbfywUydPVUQdWHwm/yxysUakBXvewWB3Z8rDtZ/KF5VDaVLAgNcTz8/nhi7E0NRq220f8X8sQ+1FLS1PppP6/64NfRrTk1/8A7f8Ax4yvPxHFaMoj7J0995MS5O2PHyE74PJlhjTMqF3De5Gb90HEThjuvLiXWgkXjHZxHsVHqBfCNn+F1cvUADMabGCDeBf+PPFoZzj2VJP2yz6N/LAHtFlQyMwBsJurD94DEmSOj7u4WuPDOdIxz2kGxw6pUylXS6t0M4u7sFx3vKfctuoBTzU8vcfkRikMussB5/Plh57N53ump1AfZPxUiY+Ue/Dil+E4O8/kt/7Sx/Ee0dP1KuPEXNftKX5m/cbHejUDKCOeOGZ/aUvVv3Dj0G4Xh27+fohH0gf2dmfyD94YqD6P/wC0st+c/unFvfSCf/luY/KP3lxUHYOmG4hlwZux2JB9k81IIxzsT/HZ4eq9n2H/ACzEf3flV95zNpSRqlRgqKJJOwGB/ZXP9/lUqxHeGowB3ANRiAfOMB+2HYJc3SOipUFVboHq1GQkDYq7ECdpER57YndgqZXh9BSIIUgg8iHYEfHG0Od8SiNKXmXRQjCZ2ut2YAiqoUfO/wBEbNDxh+YUr8SD/D54zHQnGYtWDde4zHmF0ZuoG1PmUVNdh4fEs0yBJX8Go2/GIOBJVN9IXCPq+fqqBC1D3i+jb/8AnDD3Ysz6OuKHNZemzTNBO6JM3aRe+50Khn++cCfpk4Rqo0swBemxRvytsT6MI/x4ZuwnCvq+QooRDMutp/E3ij3Age7GCKMsncBtuvXY/GMxHZULnfvg5fIUfMV5pS7c8EzL1K3dPrSpGpCByiIt/dF/7o6YrTJZxqNQVFsyT1tYg+fPH0TxPLjSzyFIG5xRfbHJd3mWYgjvDqIIi5ufjv6ziGKjpweEdgYtpZJhH6Zwa+dVXilviXH6jmWZi3rsPLn88As1mSR0/jgrTBq1DTWkAbywO3qWU+vXGvG+A/V1Uu2pmuB5dTc41Nc0EDivPOY7XooHAW+0M3JHwA3/AFGHPs9ltVUHkv6mwwp9nKJJZup0r5nn/L44sjhGSKUxpEsethJ5nyGOfiu9J8l6rBS/hezcv9UhJ8Nr8a0XvbHh80UqAew0H0bn8QB78dPoxrfa1l5lVPwJH/FglUyTVENNq6wwgjSAPjM4X+CM3D88vfeyQVLC4ZTsR/iA+eMzRRBWrDyfGwMmG/qAsDmN/VW7lqPXHR6WI+Q4nTqKChkHEmpUCgkmAASfIC+OiKI0XkHZs2q+fc/+0qfmb9Tixu0lL/d6n5CflitsxV1MzfiJPxM4tnieXDIyHZlIPoRGORJta9z2q74boCeF/wDVVRlllx64acg/2IJ5R+unCwENOpDWKmD/AD9OeGujAy51bf6qf44T9QAs3busjHcK/VWh2N4j3uWXqtvmY/TBXMftKXq37pwj/RFn9dKsOjD+I/hh11a69tqakH87RA9Qok/nGPQwE/DFrwjxUhrqhP0h/wBm5j8o/fXFRfR7/aWW/Mf3Gxbn0if2bmPyr++uKk+jz+0sv+Zv3GxkxP8AHZ4eq9f2J/K8R/d+RX9jjlcsKa6RtqZv8zlv+LHbHLM5laaM7sFVQSWJgAdScdJeKFnQIJ2nzQ1U6XNg7+5Sq/8AHjMJPDu0v13ilWos92tEpTBn2Q6XI6kkn0gcsZjKJM9kLuSYU4UNjeNaBPjqrVIwOPZ+iUCFJUQQCzWhQgi9vCALYJYzGpcJQuMcKTM0Xo1BKuIPuIIPrIxMAx7jMKuKlmOXLen3/wDAodeGBZvYST6ld7dAR8vjWX0rZAVF+sAroCghpEEE8j1giMWrWpypA5g4+fe3NSiCESlpqB2Bv4QSdwPQ4qfyVsfMIRwyppGvfaZtqEwB78G6HZyrnlqPA5Bm6LFlA5W6Y0TghOWZhuIMf3VgT/mJw5dhq57nSntK51TtzYfIge7yxzXuF23nS7QeXC36nr+v+VXvCuzr082UqRFNAVURA1Ewbc4U4fTw8miQvtb458Rpg5smIlF1ddUsTP8AmHzwVyznFUr7IVjQTZVQVPrrV3V2GX0kadQPiGqLESNr7i2DrZnNmnqroK2W1KpuveUmO58OyjrcXE7mLKfIUqgK1KeoHewI+BxlDsrllOruwfVQR8+WNQkDhRaFjAfG/O15BUfs7TamAFKsIEagVMecWJ84GCfGiChGYbwHdFkavImZYeQiec40UqCNICgWAHlYYH8Vy5zFYC3hEqCTBN99N8ZWuyjKFe5xc/OdEBzoaqhprRoJTvHhEjzsLHEis+ZI1d5RePuiQT5DlOFntPwGrRDOxKBoDMgBUTBJUKNS+zAlpBYmbRhW4dxTMJmDRSr34WIdQ0G08xPUX5ri04Ylt2FWcXbg1wPrunzinD0qUFdlhgFuN7nbz5/HAvjDPRQ0tYYA2MQdk3vexHwOC7Zz/d2m7AEj3D/24Ve2uYPfFRadMemiJ+K/LGPDx5n18/0V8uLkEfwybHAH9OXgnT6Js8Eo5hzUKINGoqhZ4LsBETFz+E2vbfFj8K7TZRtKUXJ1ByvgqDVpAZ2ll8R8Ukzck7mcVR9C9QjMVFMiaTEb7j/n88NOV4bUanw5dVSiUy9cOygShIXSra1IGroRJ5Y7LXFu3vUfdY44Y5mnPofp+647USdRXijfGuLZfOJ9X+sELXWmQEoVC2lmBU6ohZI5gRgHkuyGTyOcpRm378EaVZNQBbwrqKiFnVAkiTGNeztN6NagX+s01NDLL9nTlXYFtS1CynSBN4IIk4I55sxQzdVaStqr5ilUDhUZGo6VR0dm9grBI5m0YiadT3DX31XRaHQZsPE8hpBO4o7A65eA3324IiO2dAo7DNoAgBb7BwYLhJAJlhrIWQDBwG43w2jm1ptX4hX0Vand00NLu1L8ho0D3Fhz3vheHBK/1Y/Z1XLUzogEmiRnQ7rAEDWkVAWvZuWCnHRWrhTSFWp9XptUVs0NDmoXRl0BEAdgKcACJDG+EXlze8PX7qbMNHDIDC+tSL7ulDT+nidOHS9137Hdn8kldjQzFZ30EMr0nUAalN5QQdrdDjMM3ZYzWzjEEa6yss2kd0gkdQDb1GMxoiYA3QLkY7EvfNbiToNyOV8AEyYzHmMxcuWvcZjMZgQsxQ3a3huvO1ARbvGI9Cxj5focXrmKulWboCcVPXpq+YWr+K5P94swA9xP6dcZcS7K1acOO8lZuMPRNdVuFsQfwmxH8fccCeG9u6lBw9CA5GmrTf2XjZgRtIt5ETfVjn2hr6KuYJutRWiOqsAP1j0bChVfxqyne+IQxNIshaJZSDQVxcI7QjOv36KVDbqYkMDpIkcpFsNeUSYwg/RYNdBp31t+s/xxYmTo9MYJm0+gt8UlxglGKWgLffHLN5lQu1ztiMWUbsCRynbGlVNcENHpG3vBxYXmqVQYLsrjSlmNjHLEaih+sQOQGJS51qDHUC45FUJPoQs388D8tmqjV9ZptTB6ldvQE3xSWga9VaiPEcoYuAcK+dpJSpuVQIYMxv8AHDk+Y1LflhG7a51aVJyTFj+mITNzOAbxVkJAaS7ggtXNzrHLS+35WGFjjmbLZhGgmU0x5irU6+QHyxz/ANqSjEHcAj0JEj4E4h59tUno1usQSff/ADxuhgyLBJP3g4cKKcOxXElpV3NRgoalVA1W9pPZPv8A1GDtXJr9Sz5dBrp0uHadQGpCaaAxNwSDGKu4LxLRWAcmGIDc5E7x1jH1CvFKIFCmumo+YAKgQSyKATUaPugRc8yo54sEHAn3VLof6u0HMxh3HHk8O5cRYPsIB2wymVp5jIpWWkmXVczKsFCDwKbDadRBtzjALgf7eh9ZOW1/V8v/ANKHj9t47uT+00x74xalSirRqUGNpAMY1fLKTJVSepAnF5ht1rDH2lliEZBOhF31J0043rzoKleB5ju6D6NLPWygpAUNwz19H2om9Yh/CZHhWI54O8JyNKpWyNOpSUtTrZqk4qIuooiM9JX3nSrL1xZq5VBsqjnYDfkfXHvcLMwJ6wJnEW4eq192r5u2PiFxDaJvW+bS0cOFpE+jY0/FfK959r7A/wB4jvjOsz7Hsx/hx7h4XLKt1UA+QA/TGYvjZlbS5eKnE8pk2tQuM8ep5Y0u9mK1QUwREKxBgtfa0T54Hr24ol2VVdtNV6UgLBZaZqNEnaFInr5Xxz7cZOm60WrlRQSo3eljEK1N6Yjz1MMLLcMp0M0Muj01iqCiM4DFTlO6Xf7zP8ZxU97w7TZb8NhsPJFbrzUT00Prt5pjb6RKHdo4SowekKgjRaay0SplvaDuJ5QDfEgdtKdz3VXQKwoh4TSzl+7MeKQA3UC22K/yXABUDDL1abgZWlrUNZKi1qLVSLeyRSLTzJOJ9WgMy2Zqo9FaHeUXqqlUmdLktWggFC1PkNyNzioSvW1/Z+FBoXvr0BIoVz1Nc68Q1ZzttRNInRUKOmYZWGmGSlALDxbNPh6+WKkftGadQLBECVUwTIIMxP8AVsNXaBWoZakKlSkVShmadFtfiq0mCGkwUCdWkR0mL3xU9WqdeohtQUgm9p9nnv8AyGKpC55o+/ZV0OEwzGZiNL5mqut/+OvgTpRC6cZcukgbX58xB9xvhfCXA9fdhgydQLTVWIJfcE7c2b8ouZ84wNzVYGi2lQHQgvaGVGNvWDpB82GNMRIFHmuNjGx5gWcWg1d68R74dU6fRJnAGrU5vIYehEf8OLWy1TSwPI74+euCcX+qV6VceyQA4H4Tb5RPuxevDeIpWpB0YMGEgjnjLiGU/MpYd1ty8lr2n4TTLrXZZAs+neOTefQ+Xpjtw7s7QqLOXrsDyhifvEXVvIeWJ+XcOhBv1wJo9n+7qa6ckdA2ll9DzHkcUg2bqwtzHnJlzUR5FTs1wjOoDoqo8EASCCR1tIt/PCtxLjmZy9VUq01aY9kjn+Yj9OYwbzGfzagqpqkX3Vf1wN4dwp2rmtXkkXEmTOwn+WIyOZwBVjWuDbeW10GqYsvTY0RUZShKyQdwPP8Arnil/pL4q1RlSdzq0/3RtPrY+7Fp9qu0iJTIY+BBLn8Tfh/KOfw64o3M8WNSvWrVVPjTwBuSk2Pw/ji/Dx97Ny9Vy8RL3cvP0UXI5mVjmBHu/wBN8d6laVI5i/v/AK5YDmrcsLdIxIqZyDcX8rT/ACx0C1c8O0W9PM6WncDqJ9MWx9EPbIvmEoJTpoCPE+zaRcKWJJIk2Wwljiu+E8OFZbqdJJHtAkHcAwAJj092Ca8BSidaNUpEEez4gf0MRyOKnyNBrirWMdVjZfVAx7isewf0h01RaWbzSmwCs4ZSfVjYe84s0HFzXhw0VLmlq9xmMxmJqK8xmMxmBCVe3uUqV1o5enTNTvHdnBJVdK02jU2kx4mBHUrhVy2Wr1ay1qlOro/3HvU0MNRCsC1xP2bgMQORM4sXiHFxRqU1eysrkte2koAIAvJfGi9o6F/E0gEx3dSbGCANMlwSJUeISLXxndGHOsldjD4uWKEMbHYrfXidfHQDnoDySj2HFRclUpOa+vuqp7p6DKqEsx8LFAWLapiTv5YDZDIV2pd2tKrU71cpTY1UanHdku9KdP7IBY1wfa3OLLp8dosyqryXiPC0eISsmIBMGASNoxrW4/RVmVmIKlQZR7lmCjSdPj8RC+GYJjC+EKAvbRTGPkD3uEeriHfKj0A4/wCbVeZbK1EUivl6p1ZVsqpSmzlTTqsNM6bKyFSGIgx5YqvjOXdCfAyhWBOpD7O0iRuMfRud7V0lCd2dbO9JdIV/CHrCkS50+Ag6oDwSUI5HC/2tFLNmtSZCHosFQinUZnbQrNspGmKgHz2OIGNoo3srfxcz2vBj/e334bUOhI+fmvnWtTYoWB9ok28ja/8ADGmR4h3bFmUtqUo4OzqwIIJ3HXyIB5YbeIZKnT1BAC0AkdJEgiYtfngA3D9YWFAEgyIPPf8ArpibZWkLEcFNYAafJQ6qK1EhblBqHmm07bqYJHQnph57MGtlsvTrUQalN0VqlLzi7JOxO8bHy3xXebmkwi25AkGJFwfIg/A4trsJXDZOieix8PCf0xDEOpgI2UIWESFrtCE0dne0lGuJRvIqbMD0INwfXDNleoMDCFxjsbTrfbUSaVYfeQxPrG/vwPo53itEadKV1H3pKsfWARPuGMjS3ceRWk3sVY+bkCRhY7R8fXL05LQx+M8oHMzy54A1+1nEyNP1NVJ2ZqmoD4KJ+OCHAOxzavrGcbvaxuJ9mn5KNh674i+gcxPgpBxqh5pK4jwnM511Wp9lSjUEMlmiI1Qbb9ek+Q3tJ2XalSA8ZCCF+8ApvA+8BN4Mi++LQ4rkIqU6g+6dJ/K3/uCn3Y41sssXvPl6Rt8MbsK4SsvYhc/FNLHfNfP5GOypr8iP0xdI4VSNtIIsWUgH9eWONPsvlRJ7il/lFup9Ma6WO1XHZ/ipy7EN4lPtKOY6ieY64YeIcRLrrpgMke0JkesXXbnb9cNlLglBNqaDyCgR52FsdF4em8AEc40m45QJ88Z3wgnNxV7JS0UlDgXaKh3qPVVGdDsQDqi4sRBMj/Tc4u/sp2tOeeQpVVG3UxdjGwmwHqeQxXdXKA7zv1PTpN/fibw7NvQE0XZBz0wBI3kRBP8ALA2MgodICrlxmK74f9INZSBVUVFPONJ+VvlfywzcM7Z0Kz6Lo3LXAB8gQd8aFSjpxmMOMwIQfjtGiWpms7KQG0hRJI1U2YwFJgFFk7Cb8sRjlqFZ9CVnDa3bw7EsVdlkrpIiPDzVjywT4jwrvGV1qPTdVdAyaT4XgkQ6kTKqQYsR0JB5ZDgFOloCFgKbFlFv+z7uPSPnisgk7LYyRrWDvGxf69PfRAshWoJRUByStWmCCVGladbu5sgBUc4HlIxKfL5Zqy1TXcszEhLTK1KbwfBrCqwUXMAP5jEluyakgmq8pq7sjSCgaqKrRAudSqJOwX1J3ynZvu3LrWcMZmyEEEIDuCZlJmeZ3xENO1K90sVlwcb197e/qgfdUvqbZlWqBlRc1UohkILBzmkRmNMxDGLQSsTNjgxSrZVazVhV8bMxYE7Hu6KNKxKgKlMybeMHmMbUOyaJl6mXFR+7qUu7YeGQdGguLWZhEjaRIAkzrmOyKOxd3LO2oOWSmwZSqrp0spUQEEe+ZnAGuHBDpYnE247nyNfb034LvFux2UrJooVSKsBFDafGwpkCSU1Xp0jcHT4Cd5xXlbsadAFEK7ahGhiFP2YqgCRpJ0HXa8T0xcy9lAKgq99ULgqQSFNwKqyZF/DWYe5emIdbscFpLQRmam7Ue81FbLTRELSIMslJacC3jY4g6O+CuZimg/xD734a8K50vmrjfBK2unT7tgTAQMrKW1RsTYj02xZHY/hvcUBSmdBMnzPiPzOLB7cZpDppAKWXxEwJW0ADobz6euFPgyEyerHf4fwxXiwGxgdVmgeZJS88vsjXDHkRiZRpQSMDcmdL+uDmjnjns1C1P0K5HLziUaVseKMd0GLA0KFoLxPLeAz0OApEqIPTyifdhtz6KFJYhQOZMYXMhw96wimNUCTcCR1Or1+eNOCaWucs2LdbQh6KN4JgnrBj9cc6iWgAnp/C39fLBodn67EgIfCdLSVEWkC7XsfniNnOzeZKoaaSXMAsUAAudUFugMDnAvF8dJc9B33iLg3PIAXC9JI5ch7sdQoj+czMfy9cTG7OVUqLTFPxkEgalJMXJnVEyJvBud8b8K4XVrg92gaN5gRvAk8z0nn5YEkPUjaL8xPoffjR2iCee/r7vXBHIcCr1AxWmSKRIMRcjcDVB1R+uMqcJqkAhPCaZqzK6QlvFv8ALf1wkIW6kxvImPO0b7nnGOVdytxc2HxwTz/BqtLQaiFNewkGTMkQCYNwYMbjnjzOdl8yGRWpGahhLrcgFoJnwmBIBwIVgdiePfWcv4jNSn4W8/wn4W9QcZhI4FxCpw6u61UuyDwqytYt4SdJN7MPfjMCkCnXthUYnK0RUektetpdkbS2kIzBQwuNRAFsKnafiFah9dpUmruqUcsBU729I6jcksGJbaVuYvhz7V1aHc6cxSNVTLaViRpElgSywR5GemA9Wrk0pPqytQUnRADbTVWmwgA954QhM6n0iAWkgE4yyNsnX3S7mClDGttl9NKJzA3uDdCq6crQWvxk1s3nU79wuiroRKjqabUFWD4SIDEufPTiVnw6cMyRWpXZ69XLF4rPrfWg1IrFvCDyEgAmcE6lTK/s+4Ze5MnVB/bqdcRV1HUrsNV1kNBOnG+bz9LuqM0GVMu1Ju5bRqUEEUGDd5oABBuzciDeMRyb2ffu1eZxbMrDQI001oUNufd8dzxS1luO16Gcy9OvVbVS8DU2fUW70VWphyLM6gUhPVt8SDVqJkctmlrVqtavWos6960MTUJKKswonwQLcjho4glFapU0S5rGnUKr7Rqg+A6i4AgU9trYXs/xPI0iXp5WHZkqMxgKjgd4paH3BJsoifjhZCNLTGJZJThGeFgAUdyRuCASTW+wHyNdleKsMvReo2paq1KlWq9SNFXUJpBWvAllgWGjzxB4320L+DL2X8fM+n4R57+mEitng9QsqnUxdoBWQWKlz4W0gGxgXkdd5iCJEbj+jjRHsuRjG1Jmqrs/U9T8uHyXd68gybi/OTzMnrOJfDMrpA8hgTmKwSAxAkwD8yPgMTX7QUlEBwTH64w4wOc4ADZWYUta0klEq9HngrlakoMJ1TtGCLb23IE/rjWv2kq6TpIT3TMcpNh02xRFBJmuqCtkmjA3Ty7Kgl2CjqTA+eA2a7VJB7kFiPvEeH3TE8vjhNzmaqMQWLPJsWMmw5DYelvjjKKyCXMNBgGwvziJ/ryx0G4dvFYnYg8ERz2ZfMEFqmrysF62XY7c5/kxdjyjLUWzzRZdLNAbbwzPPHHhnFGbJ0CVpyc0lBj3aSaekRvzki++GHIZOmHaCrzmmkBY0eFjoM7x5WxoAA2Wckndb5kJUWsNKVpdJVnCgEUxYNImNvfgbmlHdUWqaA6uiKQwOunuJ6FdpP8AHG2XYVM5TGpKi+LZNI52IgSbTOJ1DLU0CFNPdlK9RWIBhToZbdFk28sSUUPyrr/tFjIuz3m3sEb45UOFsKIogorrXSqfGvsadMgzupEx5DqMSck9KoGqOUqfV27yVTTqQ0zAAgfeX5Yg8eoU6dfL09IKB3zDgcwTppr6addj094EIq+Yp16lOpTdQtCtUZ5YCxIIYDmCLe+OuOPE80lagaaEB3orUW8agrse78jzA/hjtscxVZ6YQpTalU7sHSjO0SoF2E6duk4gJw4PkqzadXeGpV1qumyMoAAgFdShjHrgQo/FAFq5WvWKd7qU1u7OpXVCIqeHaRy5wOmCvD3WlUOuoh7/ADJenpcNK6WOs9LQMcqhD6swgRqa0Kj0V0CUddIKsAPFpIkT+LynG1LJ0qlJmqKqGvQo6iAABUd2VXA5EtB92BCrrjGZXvS9OmtMbaQ7ETJOqSZuIt5Wx7gj28y8Z11AiFSyjn3a9MZh0oKwu1mWZ2o6WbUO8KIqydekAVdwPApbwtY6xzjEKlVyvj1CsWBhijVlCTWdAEAfwF6lOCEiSRNjhlz3Dlq6S2oFCSrIzKRIg3UixHI2sOgxHXs7R01F0mKkavE02dqgIMyrB3ZgRcW6DFJabtdOPENEYaSdOWnH7bdUuZhctSLhqbU4polJWYk07NIAapoVR3amFPigbk4PZTs/RNAKC7K6qS3e1tTDTA8evXpgnwzFzbHV+z1IkEmpqBB194+rZhuDMQxttt0ERe0vGhlqOlTDkQJMkDaTJknA1muqjNibAyk9dUO7TcVo0iBTA71AADJimBIAiYnxH44r362KjMoXSfauTJO2odZFp873xrm+Ilib3Y2v1vPrePf5YiCk7MAphhsfcNwY8J6TefQ4syhZRK8cT5qflckByMiZLMSeXU22FvK2DXDcsraizFVRNUKASfEqmxIH3sQqNMBdTRI3vInn/wA8EuHnwVyP+y//AG08MADZJ73PNuNoRxWnl6jInfVlIBI1UQVjaDoqFuUWB54E1uFPTfTUazwV0kMrqW3Qm/lcC8yOWOmdquajxYeESYkmJMR6/L0xNzFIrSyyN7euo17labFAsjcBmRmHlfnhKCiZ3humtUpa9UVHQKNzpbSsqu7EAW3xMzPDKSDTVqFW506aCo69QTIRTbbUT5A4J8Rc02zFUDTUfMVqdNtiFDeOoDPtHVoB8njecLlBDO4aPu7NED4D+eGkpzUMuT4atemerU0ZR1nTUkXA5Hy5455qh3ZEvTqBpIKNMxaGVgGQXFiOsYj1qIUmSdzC2IkbcoEzF/PEzhGQFWqC7AIsseoRRLHaDK873IGBJTsh3ncL9otKgtXWrECe8WB4VCkuQREC3WN8GMpxVUBPe1dTVGqEinRHjuC0FzaJEeYtgBnuIGq4IsBsAPCqjZVHQTPn5ycb8Oqkg7kS29jvzH9bYaaZK+bLMKq1hrQEgMiIYi9vZa08yemPDn+50p3tWUS0JSIAdVdh4jJHr0wFJlYMHf8AXfa59MTOKJNU8iKdPf8A7pfj0wIW9fiNNy81KoNQANCURKggiwfqP188Q8prap371CgpaKSsVDMdK6gFEgSJBJYxtMk44iSdvWYjz+WO1J9eVpOo8A7wHezGq7CegZWWDzjngQiw49qY6a7oxAX7SlTKwpMDwzpEnkp3xA/2yO+JerW7xVKeGnR0wSSQokSDcyRiCxgHmV6cxvz5fy54GLaqxFiwU2vG4E+cGPdhpJrTjYqN3hr1w1FCw+zpCV1oreEGDJYTI+YxAznEadTvNVXMt3oRX8FESEaUjxDTBk2jfzxD4bSYivzHcMD1nv6R+ETgbWogbz5Aj4mx638owk1y7R5s1qpqMxYGIZwoJgRcU7T4eptGMxAzD3Ngb2B5evnOPcNRX0IcYMZjBiCtXPM1wiM52UEn0AnFM8T409dmdjJYzHS5t7oAxana1iMlXjfQcUXlszeDbef1ifWR7sNRKJdwrgEtYifM9b8v623xKorF129AOf8Az6fORFyMd1I+4fhaZAPr+uJdNoMm+3TmRB95OGhTQ2keUH4+7b3YJcKbu6VaysBSEqSYnvKYixBHlfAekx2kkHYXgDl7oPLpiXmKunLZkyCe5UC4G9ako5wL/rgTUHh/aABg4yuXMkkeCre+/jc7DnGJlbTWPe0zU1K6tVVvESpYLqVtyoJEg7AzJAwuNUDWsB53BuIsBNhthi4VQNDVVqAr3i92gfwlyzDUwU3CgA32JKgTiKS6do0UaCoBirmVNySG793PvioDEHlgIsET7QJNxN+XTe0YLfXUOYzVCoSEetUg76Kgdhr81IMEcwRF1AMfiOSekoJHhNldPFTdSfxTuOhM72GGorlkO70kVapSCPYp6tQ8/EI93wtgzkslTVGNJ2c1KddBqXQdSBKhAUEzI/q+F7JUNYWAXYeWozfkFJJN/hg7XNWjRogylVHqVIkFl/ZldSi4B0nw22I2OBCDvWYzaIHkdQm/XYfP5zeEuNJkwJvaYBN/WJOJb5QVpegLmWamLulvuj7ySLETEwQLnEXhlAgMpEMT5yJi0E/x6+WGE0bp5Omx0pUcnSSJp28KlonWYmDyx24hnftGHdU2OlLlSSR3am9/PHLh2UdZdlIUJU8T2ElGAUTveBAnHPixPevFrIfP9ko92/64EKJnuKaabRRoyYWyEgsTp5N1xxyFZqJGhiNhbbTFgwI28iMcMxSLVaa3tqcwLEjafe3yxNp8KYpqCypO4NgdoO8XizC888CF3atSq+F0WmzWV0suoxBZZiJ+8sR0OF3M0GWsy7aYBHmGgiTvH8PTBrI5Au2wCCC7mYVedwN7WEyTgRn813uaqP7IqB3A2MFhG/rfAkp+WqRSzOwiko9PtqQ5T/U4G13JAAuP4Eid8TMqPsMyYPsUzqnf7aiT8DPqIwO0ASu95BHz338sCahZjwv7IMg7WO/PlsNsZjqYkEWBHXztyk4zAkr8xgxmMGIqxD+0VHXlaw/uMfgJ/hj57JKOTJs17dDt7/63x9J1E1Ag7ERj5549lDSr1UPKQREeySCZ84wwolSeFgE1AenPrLavkFM+YwRpvIF5/U3ifSMBeE1YdWNi4PxgSOn3T8MGcrQLSF3nl0tO/wAN8BIAsptBJoInwUqS5ddZSmWgki+pAJI8mONs52gSgZpUSC1iVq1QdMzyPWLYzg1K2YH/ANLn11pO/wDRwrcVzaNXKs1lUCJW5J/hp+B54V2LCZBBoozxHtjVeAjvStsKtQkzz8RtHu2xIfh4aj3jOxzMd9JLGaCnQSSSb3LjnpT4ieB5MVqoUMsH2yLhaYEsbbBQCeV8EV4zOZ79FsCAKcbUgNOiD1p+E+uBRQ8ljL7sWJ8XMk3JvvuTgvkcwMrTWoz1CzyypTdkDLMamK30kg6VETpN7wYXFskKdVhujQyMYlkMMjXM+ybjqD6YJVMsa9Km9MFjTpqjILssE6WiDKEQZ5EN1w0l0qdq++Uq4q0wwjVRqVCeklGJke8bb4gZ2iEWg1OdTo5fnMVCs35gADEKACsLcbyDttvc+6eRNpwR4k4WhlpKwUqX1R/1zGPPpgSUGgh3BhgDzuuxkEbb9eu+DPDuNVoINaqTqO7NawtJg2wEpU5jUVU7jaBNhBm4vHv88TuD+yzWN97wbAHfyGBMJk4nTH25MkpVVVJYkhYaRc3uvPpjTK5moVDtXqJSFh4mliBOlRN+XQDHfidMnvxH/XrE8zFTzwM4xUCuwBhKIKr0OmZMDmWBafP4SQux7TvqfQrkAhQXq1TMCSYVkAuSNuXkMeUOJUzBh6LEzrpM0X5lWMkX5NO+8YFZOjoUBheJPkSZYnrfGd58L335yL9YwIU/PPV1qtVjUBgqSxZSJA1Dy3/SBtgb2k4YtPMGpR8VMM9NpP7KpPst5EDwnn6jBTJvqpMt/AVqDyBdVcdb6laP7vngPxfiTUs853U1Kq1KZPhqISx0noZggi4YCOeEhQHqMVdSbEENc3HQ+9AY8hjimZJQEHpvvNjHpv8ALE/iOQCw1Il6VSdDEiVa5ZGg2dZA8wQRbAigukFeUsNr8zA9JwJIhxzKrTrsqAhRo6kXpod5k3JPvxmJHaZD9ZeLeGnfr9mv8/ljMCFdeMwK449RQrUwbK8kCYMCOfr91vdhf/2tm/xVP/CH/wDLEVYnXFNfSjw8Us6tQjw1IPx8LD5T6sMW5w+oxpIXnUVBMiDMXtAj4YUvpX4J3+TLgeKl+61j8G0t6A4YSKp0SlRfa8NVAbi4eaTfAX/54f8As3lruT0gH5n+Hwwg5qm71fB7TiFkTpYwwNtog/HFmUKPdUre03L+v1xjxcmVuXn6LfgIsz854eq1yLlGzToYIp7x0an1tscKGX7Y5lizd+8MW0jTSsAYt4ZPI388NtHhVUZfMAEBmosB11F0PXbFd8H4W4q06Ags2lQxEA8pPQi5OJYd7cgaOSjio3Z3PrS055XOKaD1q9SotTMDQjrTDMKa6dZgMsAtAn+62OeUyWX0x31SP+5Uc7f9dgbxPPCq5WlHcoAlObfZqYn1aC5/P6YylTXkbRKiNr7nr4j/AK40hYijmby9N8uvduXbL2OtNJ7pm8OzNIVyb8tYwG8SVJUwQ0lgTZrEGReYkdbiMSeBZzu2VmhqTjQ8wJpkQ0AgddUXvjvV7MurstJ1qOsalVtLAzMgG7AiIIkem2GorajxUZlhTrQxcACtADoZhSSANa6twbw0g4m53P1qNKiiVCsCoGAtcVnHP0jniLQ4U1KqtXMkIBfQSNdTTcKFBmLAFiAInnjnxbMMyUKjKNemoSBHhLV3PPnceeBC1btHmonvqgOq1/Ty2/rnifk+N5hh+2cmevKB5e/3/ACiy8WNwbEQWubTtvidkGNwDPi899IJ3wITRxetp79okiunw+0j5/rgR2gT7YrMrUcOLGNBlx8oEdTgnxhpFeLzXU772qH+j54H0c6jkpVIHdrpSoJOktcq3VZCm1wSd5w01ArrvYj3eW2/y8/PGrtBuRy8o5++9vPBFuFVXnQUcHYo6kRbz1cuYGI44TpJNaolMSSQCGcxJsqMdxzYjbDtC68LaKbufvaKQtALF1dotyVL+o64A9rjGZc2kV2tb8Zv12OCdfOio1NUBWmjDSCb3IJZjzcnci0bbDAvtcvjrN0q1GtFxrLWPSMJJdsnxFUZ1K66TFQ6LuCD4XXkKizY84g74H57JNRrmIZHUNTqQYdIIsOTAiCu6nfHI1lAnawsIkXtMGZ/njfKcVQN9XrmKNQFwfvUXt9ovUQYZeYA2IEpCndq2P1l7n7n/wCJP69+Mxx7VNObqaSrCKcEeyR3SXBG4MTOPcCSs/tl3s0u7aoPbnQjtPsxOjbnvhbjM/8AaV//AAa+GHtrkmqGlpEwHnwk76egPTC2OCVPwD/I3/pwKxPnAa2qiCWLQSJJBsDa439eeJuZy61EZHEqwKkdQRBxF4NV1UhuSCQZg3Bg3BuJG+IHbPtD9TyrVB7Z8KA/iPP3AE+7CJrVMDMaCrnh3AdGYce0aZ0KYsItqMcz0w2UMoqDU5k9cDezFYGhJPikyTv/AEcS8xlxUa5lRy5H1644ckud2fmu9HEIxkHDdcq+cNWVpCF/GRb/AAjn67euK97V8LbKVEqS1VHOkAqpKtdiTyIIEbcsWPWrqtgJPIDc4WO1vCXqUS5aHpy6rMLZTZjE7Hlt54cD8sgJKc7M8ZaAlzhzFgFAAPQ+m8gjqBHkcEkrAE+ICJ0zt677AqcJXC+KtVg2HWAPWLm1+mGOjmAZtKgkDT0NjpG8fCInHaC8+URNcK8iJnckgEQT06dAN/WMr1wG2M+bWIINiSCBFjAxEqg7bgmxM/An39ceK8KYaBYg2AFhz59LfGMSUaUiugDKWUlSp5XgkDnvcbeZ93WhmIN5vO0QPM6t5kbeWIis+8TYxyPz9SeW3uxoKXvkCPCbiJ9/69DbAkmLhNE1FrqoBZu5AmDBNdAdpgwcTMnxhab1aVABVpkDWQC7m41kkGxiQFgct74E8CrMKGZaAWUUXWwMMtdGUwYmCoMW23nEqjkhWrM9AhtYM0WZe9Qg6tAB9tBqsVJO0gYSam5rifeLDKhNvGqwfaEglIBta4nz6+ZjPDL1HSlpVtTa306nZ5hoJB0oCukARZQSTgVxNmp03lSHE2iDMGBBuLnBKpkjmHNWmyio8F6TeHx7koTAYE6midQkiOeGhaVOKtUBFYJU6NAVkt+JIkW2afLbHDj7gZlhuIpWXcDuknbaZn3eeIuay7U3ioCp5q4AMQeW/L54k8ec/WmEEWpec/Yr02/n8mhcBU1Qxm4jbbf4G/yxpk75miDyr0gRyI1gX3+FhjnTe87RY/16D5YkZD/pGXG576nO1vGB5cowIXfi/Gq9HuFpPpQ0pIAWJ7+qCbifZAHuwEz/AGzzSuv2zAE81S8g29mbRgpxbgter3FSkmpRTZd03GZrz7RHKOfPywA4j2Szh0xQJIf8dHaI51P6nEUtVyzWfZ5qOxLE+IiBJInp62jHuAvEKrISjWKsQZvBFiOY3BuOmMw0lfvbWqA1KUqtZv2ahouu8kYXFzAkfZ5ketIf+rFllseg4FYoPBaJWiszJveOd+QxXn0yZ/7TL0RyV3YepAX91sWZRoimsCYX8TMx63LEn4nFEdruOLm8/VqowZBFOmRzVRcjyLFj6EYondlYVpwrM0oUns/xQa1Vp0k3GHmkNYkCF5f6YrFEiCCBH64beD9pjOgkGRE88cPug9F6B4cRojvgpgnnzJP9fDCZ9I71WydTSe7ESQd3X7w/ugj3nyw41tKAPI6ifTFP/Sj2mNaoaCHwrBf15D0EyfMjGmBhdIAOCxTvDYySlDIZxqZ8sOHC87NOfOfuj/Ux/LCghBAMjxATNr7H5jDJw51p0wpcKSNRFpIDRcE8jIx2Vwyiz58sJWVjaL9BflPl6+7enmSviFr+Jmja07W+F5HlgNl8zqaNdrgmZJJEm4mD69PXBKhTBQLqW5iZ85jz8zz9MCipoqNsDc/eCyD0578uvugY0q1IJXUWWATYAOSDtvPu3x0DrsLlYvbnHw25mLiBjbWTHjuCLD53O/8AoPe0kTyNALlc1pLeJKJvO/fraxB5bTF72OBNGsEdWAiKgLDeNXhIkfmBknkbYLcPzVNaVdGuW7uFFidNZXfxkQtr362kxO+Y4VlqgfRmaaBhAFVXVktAE0w6vN7gjla2EmigrnMUitUljSUVkY+0NDpKTzUgmx2IHWMQq+ZCmLRbntbmTt/rjzNZpKWWK0X7xnXS9QhlUKtyiAjUJYAkkCdI25rOdyuXztYmnmtGkGKOZp1AtJVHiYVaKOhmCdRCE2HLATSkBae8nmjWD0nEgI705J8BVC4AO4UhSpXbA3j7A1UqXipRptb8io09SGRh8J8/cuaeXoFKbmrVZNDPpdVVDuo1gEsR4ZIEAwBe3LLZ9CvdVQSglkdANVKY1WJAKGJKEi6zMzh2olQKdaZERPkBzNvdOJ/AXLZiiWMKjh2NhC0zrck9NKnGtThdEnw5lAvP7KuDEHkKcc/xRfHPPZtKad1Q1P3lqlVhDOJnu0QHwoWubknYwLYEkN41nSxy2pRfLIxG8FsxmCR8sLnGUGkW5giRyud+f+mGTMfV6/dTmhTejQWm6GhXYqweqxulOCIqDbpiBxfh1AmkG4hTmfDGWzR1HaBCEG52wkIIg1nbe9vcMZiS2UFNiocMBYPpenP+F4Zb8jj3DQvqIjHq41ONkOBTVa/Tj2oNDJ/V6Zh64Oo9KcHoZ8RBHPYzg1WyVJ6+ep1AFV6eVQGB4WfWqkdDqIxTv0zZs1eJspP3hTW2yqumN/xM7e/BD/4qtnXzSfV+678URIqyU7piQR4BJJ9I88QloDVTgtzqCszL5l6GdyWWKqA+XQVBpB8SJU5x1GN+HcRqVKOZcPRp1FqhFeoFCBQdjbcgkepGEnivb1hmaOcakGagmkqHjWdLgmdPh9uYg7YW8l9MqU6dak+T75KtQuQ1YpEGQPCpJuN5GMjLee7tr6fdbpKjHf3oeuv0Vy8GrValFCalFm+sOKhgFalMAyKYi5MSPQ+mAx7N0Mxk6SUkCFc69eiCPwZku6XvemWEfywD4X2uillxSoCkq1TW094zbjxJLCSPFufhiHxXtswq0tFEKctVrZlftCdTMH1IfDZSKhE3sdsbGMyhYZH5jaY+z/DEXiPFKrLqWvmKWWAiyjuAzHyB1r8BgHk+1Wap8IzJZl77K5v6oG7tPZRUW4iCSSTPn78Bcx9K2Yc/ZUxlyMx3tTRU1d9MDu2mmIWABO9uWOHFO14rUczSFEU/rOZGYJVydJCoCNhqk05m3tRHMtQKsLilMUHr5tQrVKOTyq0wVB0Fnqgt6mwHoepxJ4UabNTzVZVBrZGo1eB4W0tSltO0kMfOABywk1O3rd8XfLoyvQp0atIuStRQWKnVoBBBZuXM+oiZj6QarFytGmtJ8uctTpBiBRRoBYHSdTAjaBIjaMNJPD9n+6rcLy+603zTkzvTVg6k9ZlPjjolLXmq9fQUGY4d3niBBDEBWUqRIK6R53wm0/pEqrTpKKYNSjlqlJKhqNI7zTDkQZZe5AB5ydpxPyP0h1VVRUpiuVR6bNUcgutQh7wp2Cx78JK1z7DcPp1s/TkalCtUYMAZMeEH3wenh54Jdmu0dTO16lWuqt9Wo1atJSoGlvDCmBcAeZveei5T7Qhc0mZy1FaBQRoUyrXcEmRPiuD5BYgzgjV7Yla61aOXpUoDl1EkVdcBg1h4bSAOfwwITV2X4gc2uRzNXSapr5ikWUAa1FOtEx00/r1wA7G5NUp8RZVgtRabkiRq2BJHnbr6YhcG7flmptTy1OjTy5qFKNNvAWdRqJOkSZqMdv1OJ6dtKaFgmTpBaqEOoJh1J5/P44E7RPsvVZOHVTTrLlz3/wC0cAiNCEi4IuLbY5cR4xVymUovRYNUzNWq1SsqhtelyBYiNJEbRsYicDKfblBTan9TpaHcEJJ0yAFn4DEHJdtIRqb5ejVo6y9Km4tRN7L1Hl5m98CSN5btXX/2RUrCp40rLTB0oNKaF8PsxF9zJvvgxx+p3C5nNUwvfUstl1psRJQM7BiJt/yxXdTjR+pvltIipV74t0YqLRtAjE8duqlSq1RqNJ0q0Vo1KLkmm6qXIJkGD4jy2OGhOPCnp95TzlVRqrcOqNXIFnCNT8UdSrHlsAOQiNmEpcPq8OWsYQLnKSVLEU+8qUzSqmf7vhnlrM2nFe5n6RaxzFZjTTTUyv1daakqtGmSTKjm22+8DkAMdKH0hO4oUq9CjXSjTemRVGoVEJQiQbBx3a39bXwk1F7bUMwudenm2FSqqpNQAAVFiFeBAEge4gi8TjMcO0PG3zuZNepCllAULYKg9lf/ADT6k7bY9w1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30" name="AutoShape 22" descr="data:image/jpeg;base64,/9j/4AAQSkZJRgABAQAAAQABAAD/2wCEAAkGBhQSERUUEhQWFRUVGBkaGBgWGBccGxcYHxgcGhoaHR0XGyYgHBkjGhgeHzAhIycpLC0sGB4xNTAqNSYrLCoBCQoKDgwOGg8PGiwkHyQsLCosLCwsKSwsLCwsLCwtLCwsLCwpLC0sLCwpLSksKS8pLCwsLCwpLCwsLSwsLCwpLP/AABEIAP4AxgMBIgACEQEDEQH/xAAcAAACAgMBAQAAAAAAAAAAAAAFBgQHAAIDAQj/xABMEAACAQIEAwUEBwUFBAgHAAABAhEDIQAEEjEFQVEGEyJhcTKBkaEHFCNCUnKxM7LB0fA1YoKS4RUkwvE0Q1Nzk6LS4hclY4Ozw9P/xAAaAQACAwEBAAAAAAAAAAAAAAAAAQIDBAUG/8QAOBEAAQQABAMGBAMHBQAAAAAAAQACAxEEEiExQVFhBSKBkbHwE3Gh0RSywQYyMzVCguEVI3LC8f/aAAwDAQACEQMRAD8AtDj9Cs1PMdyalN1TVTZXMFgAY0nw3iMVXwXt/mvrFLv8w7Ui4DidPhJgmVEiJn3YvTHz5204P9WztamBCltSfla4jyEx7sc/F5mU9pXr/wBnfg4j4mHlaCasGteRo+RX0BQohRAJP5mLH4k43wB7DcY+s5Gi5MsBofrqWxJ9RDe/B/G5rg4AheVnjdFI6N+4JB8ENzuWmogDOCxJaKjjwKLwJj2io/xYj8d47R4fQL1Cxk+FSxZnboNRNvkMTaTA1ajmwQBBPK2tz6XUf4MUnxvi7cT4ilz3bVFp01/DTLATHIn2j/piieX4Y03Oy6/ZeA/GSHOe4wW77e+StPs3TrZqmuYzZKh/FToKSEVLwXgzUYgz4rbWBwaqcIpEEaAsiJTwMPRkhh7jiUiAAAWAEAeWNsXhtClypZi95c3QcAOCSsz2qqcPzS0M4ddCoJpVyAGW8FXgQYtcAGCCZkw05/idOlT7xmGnlF9U7R1nCl9L2QD5JanOlUU+5vCR8SvwxXOR7T1O6p0GJYU5CTJhTePd+hjljIZjG8sPguy7ANxOCGLjFEGnjh8xy4Xw4pn7SdralXVPhQfdB5efKfjvywh57jrkGPCB05288Hc3nEFMlgIiyLaWNpY7x1O5+WFZuH1KwK04k7k8hjM+W3UfYV2AwAML8S8WGjQc3cL6DS0s53jVRiZJEnl/X9TjzKZ6CNfiHnuPQ/ww00fo5Y+24vzvb53wNznYivSnSA8c+fwONImhPdBC5OTENdnOv1HiNq6KWmlRI5xf9N8NvCe1lWlRdVrMfAdMOw0tFiADHuIxXQap3JRhDK43B9n3chfE7J94mnUPC2zCYv8AMe+MU5HNadddV1ppIpsVEWNppDdBsNTY80/dl+1WbrZyhTqZiqUeooYaiJE3Ei+LroZUJMFjP4nZv3iYx89dlM2KWdoO06VqKTHITc+7fH0SjAgEGQbg9cWYJ2Zps6q39p4mxTsEYABbwFcSsK4G5jh6h6YDVYZiD9tVuNDH8fUDBTEXNftKX5m/cbG4heXY4g6IL2wpGjkq9Wk9VXRZU97VMGQNi0YrXsh2nzVfO0KVXMVWR2hhrIkQTuIPLFm/SB/Z2Z/IP3hioPo//tLLfnP7pxz8QSJmgdPVev7HjZJ2dO94BIzUSLI7vBXmeFJ+Kr/41b/14W+0/ZjNaC+SzdcOBPdNUJDeSsbhvUkem+HHGoYHbG5zA4UvLQ4mSJwcNehFj6quPop41mK9bMLmKtR9CrZyfCdRBsdjbGYZuG8IFHiWYqKIWvSpt/jDMG/gfUnGYjC0tbR6q/tKVk05kjFAhug4aC/qmPFZ/TLweVo5lRse7e3IyyEnoDqH+IYszAvtPwj6zlK1HmynT5OLqf8AMBgmZnYWo7MxX4XFMl4A6/I6FV79DXF4qVsuTZwKi+o8Le8gr/lOLTq1QqljYKCT6C5x869nOKHK5ujW27txqsfZPhe3XSTi/wDiLalRBfvWA9V9pvcVUj3jGbByXHXJdn9pMJ8PFiQbPF+I3+lFAO2Gbahwqq2z1FgidjVfxD3Bj8MVb9H9PVxHLD++T8FY/wAMWJ9KfEUbJ1KYksr09VjAuDE7EwQYGK8+j+rp4jlyZMF9v+7bFOIP++0fL1XS7HbXZWIfxOf8qv7GlWsFEnlhf4t23o0FJIM9JSfhqnFV9ufpFqZkGkv2dI7qpln/ADt08gI8zjol42C8Q2MlFPpF+kVcxqylDxJI1uNvCZgHncb2FjvGEMORcYgZesC4H6bbfywUydPVUQdWHwm/yxysUakBXvewWB3Z8rDtZ/KF5VDaVLAgNcTz8/nhi7E0NRq220f8X8sQ+1FLS1PppP6/64NfRrTk1/8A7f8Ax4yvPxHFaMoj7J0995MS5O2PHyE74PJlhjTMqF3De5Gb90HEThjuvLiXWgkXjHZxHsVHqBfCNn+F1cvUADMabGCDeBf+PPFoZzj2VJP2yz6N/LAHtFlQyMwBsJurD94DEmSOj7u4WuPDOdIxz2kGxw6pUylXS6t0M4u7sFx3vKfctuoBTzU8vcfkRikMussB5/Plh57N53ump1AfZPxUiY+Ue/Dil+E4O8/kt/7Sx/Ee0dP1KuPEXNftKX5m/cbHejUDKCOeOGZ/aUvVv3Dj0G4Xh27+fohH0gf2dmfyD94YqD6P/wC0st+c/unFvfSCf/luY/KP3lxUHYOmG4hlwZux2JB9k81IIxzsT/HZ4eq9n2H/ACzEf3flV95zNpSRqlRgqKJJOwGB/ZXP9/lUqxHeGowB3ANRiAfOMB+2HYJc3SOipUFVboHq1GQkDYq7ECdpER57YndgqZXh9BSIIUgg8iHYEfHG0Od8SiNKXmXRQjCZ2ut2YAiqoUfO/wBEbNDxh+YUr8SD/D54zHQnGYtWDde4zHmF0ZuoG1PmUVNdh4fEs0yBJX8Go2/GIOBJVN9IXCPq+fqqBC1D3i+jb/8AnDD3Ysz6OuKHNZemzTNBO6JM3aRe+50Khn++cCfpk4Rqo0swBemxRvytsT6MI/x4ZuwnCvq+QooRDMutp/E3ij3Age7GCKMsncBtuvXY/GMxHZULnfvg5fIUfMV5pS7c8EzL1K3dPrSpGpCByiIt/dF/7o6YrTJZxqNQVFsyT1tYg+fPH0TxPLjSzyFIG5xRfbHJd3mWYgjvDqIIi5ufjv6ziGKjpweEdgYtpZJhH6Zwa+dVXilviXH6jmWZi3rsPLn88As1mSR0/jgrTBq1DTWkAbywO3qWU+vXGvG+A/V1Uu2pmuB5dTc41Nc0EDivPOY7XooHAW+0M3JHwA3/AFGHPs9ltVUHkv6mwwp9nKJJZup0r5nn/L44sjhGSKUxpEsethJ5nyGOfiu9J8l6rBS/hezcv9UhJ8Nr8a0XvbHh80UqAew0H0bn8QB78dPoxrfa1l5lVPwJH/FglUyTVENNq6wwgjSAPjM4X+CM3D88vfeyQVLC4ZTsR/iA+eMzRRBWrDyfGwMmG/qAsDmN/VW7lqPXHR6WI+Q4nTqKChkHEmpUCgkmAASfIC+OiKI0XkHZs2q+fc/+0qfmb9Tixu0lL/d6n5CflitsxV1MzfiJPxM4tnieXDIyHZlIPoRGORJta9z2q74boCeF/wDVVRlllx64acg/2IJ5R+unCwENOpDWKmD/AD9OeGujAy51bf6qf44T9QAs3busjHcK/VWh2N4j3uWXqtvmY/TBXMftKXq37pwj/RFn9dKsOjD+I/hh11a69tqakH87RA9Qok/nGPQwE/DFrwjxUhrqhP0h/wBm5j8o/fXFRfR7/aWW/Mf3Gxbn0if2bmPyr++uKk+jz+0sv+Zv3GxkxP8AHZ4eq9f2J/K8R/d+RX9jjlcsKa6RtqZv8zlv+LHbHLM5laaM7sFVQSWJgAdScdJeKFnQIJ2nzQ1U6XNg7+5Sq/8AHjMJPDu0v13ilWos92tEpTBn2Q6XI6kkn0gcsZjKJM9kLuSYU4UNjeNaBPjqrVIwOPZ+iUCFJUQQCzWhQgi9vCALYJYzGpcJQuMcKTM0Xo1BKuIPuIIPrIxMAx7jMKuKlmOXLen3/wDAodeGBZvYST6ld7dAR8vjWX0rZAVF+sAroCghpEEE8j1giMWrWpypA5g4+fe3NSiCESlpqB2Bv4QSdwPQ4qfyVsfMIRwyppGvfaZtqEwB78G6HZyrnlqPA5Bm6LFlA5W6Y0TghOWZhuIMf3VgT/mJw5dhq57nSntK51TtzYfIge7yxzXuF23nS7QeXC36nr+v+VXvCuzr082UqRFNAVURA1Ewbc4U4fTw8miQvtb458Rpg5smIlF1ddUsTP8AmHzwVyznFUr7IVjQTZVQVPrrV3V2GX0kadQPiGqLESNr7i2DrZnNmnqroK2W1KpuveUmO58OyjrcXE7mLKfIUqgK1KeoHewI+BxlDsrllOruwfVQR8+WNQkDhRaFjAfG/O15BUfs7TamAFKsIEagVMecWJ84GCfGiChGYbwHdFkavImZYeQiec40UqCNICgWAHlYYH8Vy5zFYC3hEqCTBN99N8ZWuyjKFe5xc/OdEBzoaqhprRoJTvHhEjzsLHEis+ZI1d5RePuiQT5DlOFntPwGrRDOxKBoDMgBUTBJUKNS+zAlpBYmbRhW4dxTMJmDRSr34WIdQ0G08xPUX5ri04Ylt2FWcXbg1wPrunzinD0qUFdlhgFuN7nbz5/HAvjDPRQ0tYYA2MQdk3vexHwOC7Zz/d2m7AEj3D/24Ve2uYPfFRadMemiJ+K/LGPDx5n18/0V8uLkEfwybHAH9OXgnT6Js8Eo5hzUKINGoqhZ4LsBETFz+E2vbfFj8K7TZRtKUXJ1ByvgqDVpAZ2ll8R8Ukzck7mcVR9C9QjMVFMiaTEb7j/n88NOV4bUanw5dVSiUy9cOygShIXSra1IGroRJ5Y7LXFu3vUfdY44Y5mnPofp+647USdRXijfGuLZfOJ9X+sELXWmQEoVC2lmBU6ohZI5gRgHkuyGTyOcpRm378EaVZNQBbwrqKiFnVAkiTGNeztN6NagX+s01NDLL9nTlXYFtS1CynSBN4IIk4I55sxQzdVaStqr5ilUDhUZGo6VR0dm9grBI5m0YiadT3DX31XRaHQZsPE8hpBO4o7A65eA3324IiO2dAo7DNoAgBb7BwYLhJAJlhrIWQDBwG43w2jm1ptX4hX0Vand00NLu1L8ho0D3Fhz3vheHBK/1Y/Z1XLUzogEmiRnQ7rAEDWkVAWvZuWCnHRWrhTSFWp9XptUVs0NDmoXRl0BEAdgKcACJDG+EXlze8PX7qbMNHDIDC+tSL7ulDT+nidOHS9137Hdn8kldjQzFZ30EMr0nUAalN5QQdrdDjMM3ZYzWzjEEa6yss2kd0gkdQDb1GMxoiYA3QLkY7EvfNbiToNyOV8AEyYzHmMxcuWvcZjMZgQsxQ3a3huvO1ARbvGI9Cxj5focXrmKulWboCcVPXpq+YWr+K5P94swA9xP6dcZcS7K1acOO8lZuMPRNdVuFsQfwmxH8fccCeG9u6lBw9CA5GmrTf2XjZgRtIt5ETfVjn2hr6KuYJutRWiOqsAP1j0bChVfxqyne+IQxNIshaJZSDQVxcI7QjOv36KVDbqYkMDpIkcpFsNeUSYwg/RYNdBp31t+s/xxYmTo9MYJm0+gt8UlxglGKWgLffHLN5lQu1ztiMWUbsCRynbGlVNcENHpG3vBxYXmqVQYLsrjSlmNjHLEaih+sQOQGJS51qDHUC45FUJPoQs388D8tmqjV9ZptTB6ldvQE3xSWga9VaiPEcoYuAcK+dpJSpuVQIYMxv8AHDk+Y1LflhG7a51aVJyTFj+mITNzOAbxVkJAaS7ggtXNzrHLS+35WGFjjmbLZhGgmU0x5irU6+QHyxz/ANqSjEHcAj0JEj4E4h59tUno1usQSff/ADxuhgyLBJP3g4cKKcOxXElpV3NRgoalVA1W9pPZPv8A1GDtXJr9Sz5dBrp0uHadQGpCaaAxNwSDGKu4LxLRWAcmGIDc5E7x1jH1CvFKIFCmumo+YAKgQSyKATUaPugRc8yo54sEHAn3VLof6u0HMxh3HHk8O5cRYPsIB2wymVp5jIpWWkmXVczKsFCDwKbDadRBtzjALgf7eh9ZOW1/V8v/ANKHj9t47uT+00x74xalSirRqUGNpAMY1fLKTJVSepAnF5ht1rDH2lliEZBOhF31J0043rzoKleB5ju6D6NLPWygpAUNwz19H2om9Yh/CZHhWI54O8JyNKpWyNOpSUtTrZqk4qIuooiM9JX3nSrL1xZq5VBsqjnYDfkfXHvcLMwJ6wJnEW4eq192r5u2PiFxDaJvW+bS0cOFpE+jY0/FfK959r7A/wB4jvjOsz7Hsx/hx7h4XLKt1UA+QA/TGYvjZlbS5eKnE8pk2tQuM8ep5Y0u9mK1QUwREKxBgtfa0T54Hr24ol2VVdtNV6UgLBZaZqNEnaFInr5Xxz7cZOm60WrlRQSo3eljEK1N6Yjz1MMLLcMp0M0Muj01iqCiM4DFTlO6Xf7zP8ZxU97w7TZb8NhsPJFbrzUT00Prt5pjb6RKHdo4SowekKgjRaay0SplvaDuJ5QDfEgdtKdz3VXQKwoh4TSzl+7MeKQA3UC22K/yXABUDDL1abgZWlrUNZKi1qLVSLeyRSLTzJOJ9WgMy2Zqo9FaHeUXqqlUmdLktWggFC1PkNyNzioSvW1/Z+FBoXvr0BIoVz1Nc68Q1ZzttRNInRUKOmYZWGmGSlALDxbNPh6+WKkftGadQLBECVUwTIIMxP8AVsNXaBWoZakKlSkVShmadFtfiq0mCGkwUCdWkR0mL3xU9WqdeohtQUgm9p9nnv8AyGKpC55o+/ZV0OEwzGZiNL5mqut/+OvgTpRC6cZcukgbX58xB9xvhfCXA9fdhgydQLTVWIJfcE7c2b8ouZ84wNzVYGi2lQHQgvaGVGNvWDpB82GNMRIFHmuNjGx5gWcWg1d68R74dU6fRJnAGrU5vIYehEf8OLWy1TSwPI74+euCcX+qV6VceyQA4H4Tb5RPuxevDeIpWpB0YMGEgjnjLiGU/MpYd1ty8lr2n4TTLrXZZAs+neOTefQ+Xpjtw7s7QqLOXrsDyhifvEXVvIeWJ+XcOhBv1wJo9n+7qa6ckdA2ll9DzHkcUg2bqwtzHnJlzUR5FTs1wjOoDoqo8EASCCR1tIt/PCtxLjmZy9VUq01aY9kjn+Yj9OYwbzGfzagqpqkX3Vf1wN4dwp2rmtXkkXEmTOwn+WIyOZwBVjWuDbeW10GqYsvTY0RUZShKyQdwPP8Arnil/pL4q1RlSdzq0/3RtPrY+7Fp9qu0iJTIY+BBLn8Tfh/KOfw64o3M8WNSvWrVVPjTwBuSk2Pw/ji/Dx97Ny9Vy8RL3cvP0UXI5mVjmBHu/wBN8d6laVI5i/v/AK5YDmrcsLdIxIqZyDcX8rT/ACx0C1c8O0W9PM6WncDqJ9MWx9EPbIvmEoJTpoCPE+zaRcKWJJIk2Wwljiu+E8OFZbqdJJHtAkHcAwAJj092Ca8BSidaNUpEEez4gf0MRyOKnyNBrirWMdVjZfVAx7isewf0h01RaWbzSmwCs4ZSfVjYe84s0HFzXhw0VLmlq9xmMxmJqK8xmMxmBCVe3uUqV1o5enTNTvHdnBJVdK02jU2kx4mBHUrhVy2Wr1ay1qlOro/3HvU0MNRCsC1xP2bgMQORM4sXiHFxRqU1eysrkte2koAIAvJfGi9o6F/E0gEx3dSbGCANMlwSJUeISLXxndGHOsldjD4uWKEMbHYrfXidfHQDnoDySj2HFRclUpOa+vuqp7p6DKqEsx8LFAWLapiTv5YDZDIV2pd2tKrU71cpTY1UanHdku9KdP7IBY1wfa3OLLp8dosyqryXiPC0eISsmIBMGASNoxrW4/RVmVmIKlQZR7lmCjSdPj8RC+GYJjC+EKAvbRTGPkD3uEeriHfKj0A4/wCbVeZbK1EUivl6p1ZVsqpSmzlTTqsNM6bKyFSGIgx5YqvjOXdCfAyhWBOpD7O0iRuMfRud7V0lCd2dbO9JdIV/CHrCkS50+Ag6oDwSUI5HC/2tFLNmtSZCHosFQinUZnbQrNspGmKgHz2OIGNoo3srfxcz2vBj/e334bUOhI+fmvnWtTYoWB9ok28ja/8ADGmR4h3bFmUtqUo4OzqwIIJ3HXyIB5YbeIZKnT1BAC0AkdJEgiYtfngA3D9YWFAEgyIPPf8ArpibZWkLEcFNYAafJQ6qK1EhblBqHmm07bqYJHQnph57MGtlsvTrUQalN0VqlLzi7JOxO8bHy3xXebmkwi25AkGJFwfIg/A4trsJXDZOieix8PCf0xDEOpgI2UIWESFrtCE0dne0lGuJRvIqbMD0INwfXDNleoMDCFxjsbTrfbUSaVYfeQxPrG/vwPo53itEadKV1H3pKsfWARPuGMjS3ceRWk3sVY+bkCRhY7R8fXL05LQx+M8oHMzy54A1+1nEyNP1NVJ2ZqmoD4KJ+OCHAOxzavrGcbvaxuJ9mn5KNh674i+gcxPgpBxqh5pK4jwnM511Wp9lSjUEMlmiI1Qbb9ek+Q3tJ2XalSA8ZCCF+8ApvA+8BN4Mi++LQ4rkIqU6g+6dJ/K3/uCn3Y41sssXvPl6Rt8MbsK4SsvYhc/FNLHfNfP5GOypr8iP0xdI4VSNtIIsWUgH9eWONPsvlRJ7il/lFup9Ma6WO1XHZ/ipy7EN4lPtKOY6ieY64YeIcRLrrpgMke0JkesXXbnb9cNlLglBNqaDyCgR52FsdF4em8AEc40m45QJ88Z3wgnNxV7JS0UlDgXaKh3qPVVGdDsQDqi4sRBMj/Tc4u/sp2tOeeQpVVG3UxdjGwmwHqeQxXdXKA7zv1PTpN/fibw7NvQE0XZBz0wBI3kRBP8ALA2MgodICrlxmK74f9INZSBVUVFPONJ+VvlfywzcM7Z0Kz6Lo3LXAB8gQd8aFSjpxmMOMwIQfjtGiWpms7KQG0hRJI1U2YwFJgFFk7Cb8sRjlqFZ9CVnDa3bw7EsVdlkrpIiPDzVjywT4jwrvGV1qPTdVdAyaT4XgkQ6kTKqQYsR0JB5ZDgFOloCFgKbFlFv+z7uPSPnisgk7LYyRrWDvGxf69PfRAshWoJRUByStWmCCVGladbu5sgBUc4HlIxKfL5Zqy1TXcszEhLTK1KbwfBrCqwUXMAP5jEluyakgmq8pq7sjSCgaqKrRAudSqJOwX1J3ynZvu3LrWcMZmyEEEIDuCZlJmeZ3xENO1K90sVlwcb197e/qgfdUvqbZlWqBlRc1UohkILBzmkRmNMxDGLQSsTNjgxSrZVazVhV8bMxYE7Hu6KNKxKgKlMybeMHmMbUOyaJl6mXFR+7qUu7YeGQdGguLWZhEjaRIAkzrmOyKOxd3LO2oOWSmwZSqrp0spUQEEe+ZnAGuHBDpYnE247nyNfb034LvFux2UrJooVSKsBFDafGwpkCSU1Xp0jcHT4Cd5xXlbsadAFEK7ahGhiFP2YqgCRpJ0HXa8T0xcy9lAKgq99ULgqQSFNwKqyZF/DWYe5emIdbscFpLQRmam7Ue81FbLTRELSIMslJacC3jY4g6O+CuZimg/xD734a8K50vmrjfBK2unT7tgTAQMrKW1RsTYj02xZHY/hvcUBSmdBMnzPiPzOLB7cZpDppAKWXxEwJW0ADobz6euFPgyEyerHf4fwxXiwGxgdVmgeZJS88vsjXDHkRiZRpQSMDcmdL+uDmjnjns1C1P0K5HLziUaVseKMd0GLA0KFoLxPLeAz0OApEqIPTyifdhtz6KFJYhQOZMYXMhw96wimNUCTcCR1Or1+eNOCaWucs2LdbQh6KN4JgnrBj9cc6iWgAnp/C39fLBodn67EgIfCdLSVEWkC7XsfniNnOzeZKoaaSXMAsUAAudUFugMDnAvF8dJc9B33iLg3PIAXC9JI5ch7sdQoj+czMfy9cTG7OVUqLTFPxkEgalJMXJnVEyJvBud8b8K4XVrg92gaN5gRvAk8z0nn5YEkPUjaL8xPoffjR2iCee/r7vXBHIcCr1AxWmSKRIMRcjcDVB1R+uMqcJqkAhPCaZqzK6QlvFv8ALf1wkIW6kxvImPO0b7nnGOVdytxc2HxwTz/BqtLQaiFNewkGTMkQCYNwYMbjnjzOdl8yGRWpGahhLrcgFoJnwmBIBwIVgdiePfWcv4jNSn4W8/wn4W9QcZhI4FxCpw6u61UuyDwqytYt4SdJN7MPfjMCkCnXthUYnK0RUektetpdkbS2kIzBQwuNRAFsKnafiFah9dpUmruqUcsBU729I6jcksGJbaVuYvhz7V1aHc6cxSNVTLaViRpElgSywR5GemA9Wrk0pPqytQUnRADbTVWmwgA954QhM6n0iAWkgE4yyNsnX3S7mClDGttl9NKJzA3uDdCq6crQWvxk1s3nU79wuiroRKjqabUFWD4SIDEufPTiVnw6cMyRWpXZ69XLF4rPrfWg1IrFvCDyEgAmcE6lTK/s+4Ze5MnVB/bqdcRV1HUrsNV1kNBOnG+bz9LuqM0GVMu1Ju5bRqUEEUGDd5oABBuzciDeMRyb2ffu1eZxbMrDQI001oUNufd8dzxS1luO16Gcy9OvVbVS8DU2fUW70VWphyLM6gUhPVt8SDVqJkctmlrVqtavWos6960MTUJKKswonwQLcjho4glFapU0S5rGnUKr7Rqg+A6i4AgU9trYXs/xPI0iXp5WHZkqMxgKjgd4paH3BJsoifjhZCNLTGJZJThGeFgAUdyRuCASTW+wHyNdleKsMvReo2paq1KlWq9SNFXUJpBWvAllgWGjzxB4320L+DL2X8fM+n4R57+mEitng9QsqnUxdoBWQWKlz4W0gGxgXkdd5iCJEbj+jjRHsuRjG1Jmqrs/U9T8uHyXd68gybi/OTzMnrOJfDMrpA8hgTmKwSAxAkwD8yPgMTX7QUlEBwTH64w4wOc4ADZWYUta0klEq9HngrlakoMJ1TtGCLb23IE/rjWv2kq6TpIT3TMcpNh02xRFBJmuqCtkmjA3Ty7Kgl2CjqTA+eA2a7VJB7kFiPvEeH3TE8vjhNzmaqMQWLPJsWMmw5DYelvjjKKyCXMNBgGwvziJ/ryx0G4dvFYnYg8ERz2ZfMEFqmrysF62XY7c5/kxdjyjLUWzzRZdLNAbbwzPPHHhnFGbJ0CVpyc0lBj3aSaekRvzki++GHIZOmHaCrzmmkBY0eFjoM7x5WxoAA2Wckndb5kJUWsNKVpdJVnCgEUxYNImNvfgbmlHdUWqaA6uiKQwOunuJ6FdpP8AHG2XYVM5TGpKi+LZNI52IgSbTOJ1DLU0CFNPdlK9RWIBhToZbdFk28sSUUPyrr/tFjIuz3m3sEb45UOFsKIogorrXSqfGvsadMgzupEx5DqMSck9KoGqOUqfV27yVTTqQ0zAAgfeX5Yg8eoU6dfL09IKB3zDgcwTppr6addj094EIq+Yp16lOpTdQtCtUZ5YCxIIYDmCLe+OuOPE80lagaaEB3orUW8agrse78jzA/hjtscxVZ6YQpTalU7sHSjO0SoF2E6duk4gJw4PkqzadXeGpV1qumyMoAAgFdShjHrgQo/FAFq5WvWKd7qU1u7OpXVCIqeHaRy5wOmCvD3WlUOuoh7/ADJenpcNK6WOs9LQMcqhD6swgRqa0Kj0V0CUddIKsAPFpIkT+LynG1LJ0qlJmqKqGvQo6iAABUd2VXA5EtB92BCrrjGZXvS9OmtMbaQ7ETJOqSZuIt5Wx7gj28y8Z11AiFSyjn3a9MZh0oKwu1mWZ2o6WbUO8KIqydekAVdwPApbwtY6xzjEKlVyvj1CsWBhijVlCTWdAEAfwF6lOCEiSRNjhlz3Dlq6S2oFCSrIzKRIg3UixHI2sOgxHXs7R01F0mKkavE02dqgIMyrB3ZgRcW6DFJabtdOPENEYaSdOWnH7bdUuZhctSLhqbU4polJWYk07NIAapoVR3amFPigbk4PZTs/RNAKC7K6qS3e1tTDTA8evXpgnwzFzbHV+z1IkEmpqBB194+rZhuDMQxttt0ERe0vGhlqOlTDkQJMkDaTJknA1muqjNibAyk9dUO7TcVo0iBTA71AADJimBIAiYnxH44r362KjMoXSfauTJO2odZFp873xrm+Ilib3Y2v1vPrePf5YiCk7MAphhsfcNwY8J6TefQ4syhZRK8cT5qflckByMiZLMSeXU22FvK2DXDcsraizFVRNUKASfEqmxIH3sQqNMBdTRI3vInn/wA8EuHnwVyP+y//AG08MADZJ73PNuNoRxWnl6jInfVlIBI1UQVjaDoqFuUWB54E1uFPTfTUazwV0kMrqW3Qm/lcC8yOWOmdquajxYeESYkmJMR6/L0xNzFIrSyyN7euo17labFAsjcBmRmHlfnhKCiZ3humtUpa9UVHQKNzpbSsqu7EAW3xMzPDKSDTVqFW506aCo69QTIRTbbUT5A4J8Rc02zFUDTUfMVqdNtiFDeOoDPtHVoB8njecLlBDO4aPu7NED4D+eGkpzUMuT4atemerU0ZR1nTUkXA5Hy5455qh3ZEvTqBpIKNMxaGVgGQXFiOsYj1qIUmSdzC2IkbcoEzF/PEzhGQFWqC7AIsseoRRLHaDK873IGBJTsh3ncL9otKgtXWrECe8WB4VCkuQREC3WN8GMpxVUBPe1dTVGqEinRHjuC0FzaJEeYtgBnuIGq4IsBsAPCqjZVHQTPn5ycb8Oqkg7kS29jvzH9bYaaZK+bLMKq1hrQEgMiIYi9vZa08yemPDn+50p3tWUS0JSIAdVdh4jJHr0wFJlYMHf8AXfa59MTOKJNU8iKdPf8A7pfj0wIW9fiNNy81KoNQANCURKggiwfqP188Q8prap371CgpaKSsVDMdK6gFEgSJBJYxtMk44iSdvWYjz+WO1J9eVpOo8A7wHezGq7CegZWWDzjngQiw49qY6a7oxAX7SlTKwpMDwzpEnkp3xA/2yO+JerW7xVKeGnR0wSSQokSDcyRiCxgHmV6cxvz5fy54GLaqxFiwU2vG4E+cGPdhpJrTjYqN3hr1w1FCw+zpCV1oreEGDJYTI+YxAznEadTvNVXMt3oRX8FESEaUjxDTBk2jfzxD4bSYivzHcMD1nv6R+ETgbWogbz5Aj4mx638owk1y7R5s1qpqMxYGIZwoJgRcU7T4eptGMxAzD3Ngb2B5evnOPcNRX0IcYMZjBiCtXPM1wiM52UEn0AnFM8T409dmdjJYzHS5t7oAxana1iMlXjfQcUXlszeDbef1ifWR7sNRKJdwrgEtYifM9b8v623xKorF129AOf8Az6fORFyMd1I+4fhaZAPr+uJdNoMm+3TmRB95OGhTQ2keUH4+7b3YJcKbu6VaysBSEqSYnvKYixBHlfAekx2kkHYXgDl7oPLpiXmKunLZkyCe5UC4G9ako5wL/rgTUHh/aABg4yuXMkkeCre+/jc7DnGJlbTWPe0zU1K6tVVvESpYLqVtyoJEg7AzJAwuNUDWsB53BuIsBNhthi4VQNDVVqAr3i92gfwlyzDUwU3CgA32JKgTiKS6do0UaCoBirmVNySG793PvioDEHlgIsET7QJNxN+XTe0YLfXUOYzVCoSEetUg76Kgdhr81IMEcwRF1AMfiOSekoJHhNldPFTdSfxTuOhM72GGorlkO70kVapSCPYp6tQ8/EI93wtgzkslTVGNJ2c1KddBqXQdSBKhAUEzI/q+F7JUNYWAXYeWozfkFJJN/hg7XNWjRogylVHqVIkFl/ZldSi4B0nw22I2OBCDvWYzaIHkdQm/XYfP5zeEuNJkwJvaYBN/WJOJb5QVpegLmWamLulvuj7ySLETEwQLnEXhlAgMpEMT5yJi0E/x6+WGE0bp5Omx0pUcnSSJp28KlonWYmDyx24hnftGHdU2OlLlSSR3am9/PHLh2UdZdlIUJU8T2ElGAUTveBAnHPixPevFrIfP9ko92/64EKJnuKaabRRoyYWyEgsTp5N1xxyFZqJGhiNhbbTFgwI28iMcMxSLVaa3tqcwLEjafe3yxNp8KYpqCypO4NgdoO8XizC888CF3atSq+F0WmzWV0suoxBZZiJ+8sR0OF3M0GWsy7aYBHmGgiTvH8PTBrI5Au2wCCC7mYVedwN7WEyTgRn813uaqP7IqB3A2MFhG/rfAkp+WqRSzOwiko9PtqQ5T/U4G13JAAuP4Eid8TMqPsMyYPsUzqnf7aiT8DPqIwO0ASu95BHz338sCahZjwv7IMg7WO/PlsNsZjqYkEWBHXztyk4zAkr8xgxmMGIqxD+0VHXlaw/uMfgJ/hj57JKOTJs17dDt7/63x9J1E1Ag7ERj5549lDSr1UPKQREeySCZ84wwolSeFgE1AenPrLavkFM+YwRpvIF5/U3ifSMBeE1YdWNi4PxgSOn3T8MGcrQLSF3nl0tO/wAN8BIAsptBJoInwUqS5ddZSmWgki+pAJI8mONs52gSgZpUSC1iVq1QdMzyPWLYzg1K2YH/ANLn11pO/wDRwrcVzaNXKs1lUCJW5J/hp+B54V2LCZBBoozxHtjVeAjvStsKtQkzz8RtHu2xIfh4aj3jOxzMd9JLGaCnQSSSb3LjnpT4ieB5MVqoUMsH2yLhaYEsbbBQCeV8EV4zOZ79FsCAKcbUgNOiD1p+E+uBRQ8ljL7sWJ8XMk3JvvuTgvkcwMrTWoz1CzyypTdkDLMamK30kg6VETpN7wYXFskKdVhujQyMYlkMMjXM+ybjqD6YJVMsa9Km9MFjTpqjILssE6WiDKEQZ5EN1w0l0qdq++Uq4q0wwjVRqVCeklGJke8bb4gZ2iEWg1OdTo5fnMVCs35gADEKACsLcbyDttvc+6eRNpwR4k4WhlpKwUqX1R/1zGPPpgSUGgh3BhgDzuuxkEbb9eu+DPDuNVoINaqTqO7NawtJg2wEpU5jUVU7jaBNhBm4vHv88TuD+yzWN97wbAHfyGBMJk4nTH25MkpVVVJYkhYaRc3uvPpjTK5moVDtXqJSFh4mliBOlRN+XQDHfidMnvxH/XrE8zFTzwM4xUCuwBhKIKr0OmZMDmWBafP4SQux7TvqfQrkAhQXq1TMCSYVkAuSNuXkMeUOJUzBh6LEzrpM0X5lWMkX5NO+8YFZOjoUBheJPkSZYnrfGd58L335yL9YwIU/PPV1qtVjUBgqSxZSJA1Dy3/SBtgb2k4YtPMGpR8VMM9NpP7KpPst5EDwnn6jBTJvqpMt/AVqDyBdVcdb6laP7vngPxfiTUs853U1Kq1KZPhqISx0noZggi4YCOeEhQHqMVdSbEENc3HQ+9AY8hjimZJQEHpvvNjHpv8ALE/iOQCw1Il6VSdDEiVa5ZGg2dZA8wQRbAigukFeUsNr8zA9JwJIhxzKrTrsqAhRo6kXpod5k3JPvxmJHaZD9ZeLeGnfr9mv8/ljMCFdeMwK449RQrUwbK8kCYMCOfr91vdhf/2tm/xVP/CH/wDLEVYnXFNfSjw8Us6tQjw1IPx8LD5T6sMW5w+oxpIXnUVBMiDMXtAj4YUvpX4J3+TLgeKl+61j8G0t6A4YSKp0SlRfa8NVAbi4eaTfAX/54f8As3lruT0gH5n+Hwwg5qm71fB7TiFkTpYwwNtog/HFmUKPdUre03L+v1xjxcmVuXn6LfgIsz854eq1yLlGzToYIp7x0an1tscKGX7Y5lizd+8MW0jTSsAYt4ZPI388NtHhVUZfMAEBmosB11F0PXbFd8H4W4q06Ags2lQxEA8pPQi5OJYd7cgaOSjio3Z3PrS055XOKaD1q9SotTMDQjrTDMKa6dZgMsAtAn+62OeUyWX0x31SP+5Uc7f9dgbxPPCq5WlHcoAlObfZqYn1aC5/P6YylTXkbRKiNr7nr4j/AK40hYijmby9N8uvduXbL2OtNJ7pm8OzNIVyb8tYwG8SVJUwQ0lgTZrEGReYkdbiMSeBZzu2VmhqTjQ8wJpkQ0AgddUXvjvV7MurstJ1qOsalVtLAzMgG7AiIIkem2GorajxUZlhTrQxcACtADoZhSSANa6twbw0g4m53P1qNKiiVCsCoGAtcVnHP0jniLQ4U1KqtXMkIBfQSNdTTcKFBmLAFiAInnjnxbMMyUKjKNemoSBHhLV3PPnceeBC1btHmonvqgOq1/Ty2/rnifk+N5hh+2cmevKB5e/3/ACiy8WNwbEQWubTtvidkGNwDPi899IJ3wITRxetp79okiunw+0j5/rgR2gT7YrMrUcOLGNBlx8oEdTgnxhpFeLzXU772qH+j54H0c6jkpVIHdrpSoJOktcq3VZCm1wSd5w01ArrvYj3eW2/y8/PGrtBuRy8o5++9vPBFuFVXnQUcHYo6kRbz1cuYGI44TpJNaolMSSQCGcxJsqMdxzYjbDtC68LaKbufvaKQtALF1dotyVL+o64A9rjGZc2kV2tb8Zv12OCdfOio1NUBWmjDSCb3IJZjzcnci0bbDAvtcvjrN0q1GtFxrLWPSMJJdsnxFUZ1K66TFQ6LuCD4XXkKizY84g74H57JNRrmIZHUNTqQYdIIsOTAiCu6nfHI1lAnawsIkXtMGZ/njfKcVQN9XrmKNQFwfvUXt9ovUQYZeYA2IEpCndq2P1l7n7n/wCJP69+Mxx7VNObqaSrCKcEeyR3SXBG4MTOPcCSs/tl3s0u7aoPbnQjtPsxOjbnvhbjM/8AaV//AAa+GHtrkmqGlpEwHnwk76egPTC2OCVPwD/I3/pwKxPnAa2qiCWLQSJJBsDa439eeJuZy61EZHEqwKkdQRBxF4NV1UhuSCQZg3Bg3BuJG+IHbPtD9TyrVB7Z8KA/iPP3AE+7CJrVMDMaCrnh3AdGYce0aZ0KYsItqMcz0w2UMoqDU5k9cDezFYGhJPikyTv/AEcS8xlxUa5lRy5H1644ckud2fmu9HEIxkHDdcq+cNWVpCF/GRb/AAjn67euK97V8LbKVEqS1VHOkAqpKtdiTyIIEbcsWPWrqtgJPIDc4WO1vCXqUS5aHpy6rMLZTZjE7Hlt54cD8sgJKc7M8ZaAlzhzFgFAAPQ+m8gjqBHkcEkrAE+ICJ0zt677AqcJXC+KtVg2HWAPWLm1+mGOjmAZtKgkDT0NjpG8fCInHaC8+URNcK8iJnckgEQT06dAN/WMr1wG2M+bWIINiSCBFjAxEqg7bgmxM/An39ceK8KYaBYg2AFhz59LfGMSUaUiugDKWUlSp5XgkDnvcbeZ93WhmIN5vO0QPM6t5kbeWIis+8TYxyPz9SeW3uxoKXvkCPCbiJ9/69DbAkmLhNE1FrqoBZu5AmDBNdAdpgwcTMnxhab1aVABVpkDWQC7m41kkGxiQFgct74E8CrMKGZaAWUUXWwMMtdGUwYmCoMW23nEqjkhWrM9AhtYM0WZe9Qg6tAB9tBqsVJO0gYSam5rifeLDKhNvGqwfaEglIBta4nz6+ZjPDL1HSlpVtTa306nZ5hoJB0oCukARZQSTgVxNmp03lSHE2iDMGBBuLnBKpkjmHNWmyio8F6TeHx7koTAYE6midQkiOeGhaVOKtUBFYJU6NAVkt+JIkW2afLbHDj7gZlhuIpWXcDuknbaZn3eeIuay7U3ioCp5q4AMQeW/L54k8ec/WmEEWpec/Yr02/n8mhcBU1Qxm4jbbf4G/yxpk75miDyr0gRyI1gX3+FhjnTe87RY/16D5YkZD/pGXG576nO1vGB5cowIXfi/Gq9HuFpPpQ0pIAWJ7+qCbifZAHuwEz/AGzzSuv2zAE81S8g29mbRgpxbgter3FSkmpRTZd03GZrz7RHKOfPywA4j2Szh0xQJIf8dHaI51P6nEUtVyzWfZ5qOxLE+IiBJInp62jHuAvEKrISjWKsQZvBFiOY3BuOmMw0lfvbWqA1KUqtZv2ahouu8kYXFzAkfZ5ketIf+rFllseg4FYoPBaJWiszJveOd+QxXn0yZ/7TL0RyV3YepAX91sWZRoimsCYX8TMx63LEn4nFEdruOLm8/VqowZBFOmRzVRcjyLFj6EYondlYVpwrM0oUns/xQa1Vp0k3GHmkNYkCF5f6YrFEiCCBH64beD9pjOgkGRE88cPug9F6B4cRojvgpgnnzJP9fDCZ9I71WydTSe7ESQd3X7w/ugj3nyw41tKAPI6ifTFP/Sj2mNaoaCHwrBf15D0EyfMjGmBhdIAOCxTvDYySlDIZxqZ8sOHC87NOfOfuj/Ux/LCghBAMjxATNr7H5jDJw51p0wpcKSNRFpIDRcE8jIx2Vwyiz58sJWVjaL9BflPl6+7enmSviFr+Jmja07W+F5HlgNl8zqaNdrgmZJJEm4mD69PXBKhTBQLqW5iZ85jz8zz9MCipoqNsDc/eCyD0578uvugY0q1IJXUWWATYAOSDtvPu3x0DrsLlYvbnHw25mLiBjbWTHjuCLD53O/8AoPe0kTyNALlc1pLeJKJvO/fraxB5bTF72OBNGsEdWAiKgLDeNXhIkfmBknkbYLcPzVNaVdGuW7uFFidNZXfxkQtr362kxO+Y4VlqgfRmaaBhAFVXVktAE0w6vN7gjla2EmigrnMUitUljSUVkY+0NDpKTzUgmx2IHWMQq+ZCmLRbntbmTt/rjzNZpKWWK0X7xnXS9QhlUKtyiAjUJYAkkCdI25rOdyuXztYmnmtGkGKOZp1AtJVHiYVaKOhmCdRCE2HLATSkBae8nmjWD0nEgI705J8BVC4AO4UhSpXbA3j7A1UqXipRptb8io09SGRh8J8/cuaeXoFKbmrVZNDPpdVVDuo1gEsR4ZIEAwBe3LLZ9CvdVQSglkdANVKY1WJAKGJKEi6zMzh2olQKdaZERPkBzNvdOJ/AXLZiiWMKjh2NhC0zrck9NKnGtThdEnw5lAvP7KuDEHkKcc/xRfHPPZtKad1Q1P3lqlVhDOJnu0QHwoWubknYwLYEkN41nSxy2pRfLIxG8FsxmCR8sLnGUGkW5giRyud+f+mGTMfV6/dTmhTejQWm6GhXYqweqxulOCIqDbpiBxfh1AmkG4hTmfDGWzR1HaBCEG52wkIIg1nbe9vcMZiS2UFNiocMBYPpenP+F4Zb8jj3DQvqIjHq41ONkOBTVa/Tj2oNDJ/V6Zh64Oo9KcHoZ8RBHPYzg1WyVJ6+ep1AFV6eVQGB4WfWqkdDqIxTv0zZs1eJspP3hTW2yqumN/xM7e/BD/4qtnXzSfV+678URIqyU7piQR4BJJ9I88QloDVTgtzqCszL5l6GdyWWKqA+XQVBpB8SJU5x1GN+HcRqVKOZcPRp1FqhFeoFCBQdjbcgkepGEnivb1hmaOcakGagmkqHjWdLgmdPh9uYg7YW8l9MqU6dak+T75KtQuQ1YpEGQPCpJuN5GMjLee7tr6fdbpKjHf3oeuv0Vy8GrValFCalFm+sOKhgFalMAyKYi5MSPQ+mAx7N0Mxk6SUkCFc69eiCPwZku6XvemWEfywD4X2uillxSoCkq1TW094zbjxJLCSPFufhiHxXtswq0tFEKctVrZlftCdTMH1IfDZSKhE3sdsbGMyhYZH5jaY+z/DEXiPFKrLqWvmKWWAiyjuAzHyB1r8BgHk+1Wap8IzJZl77K5v6oG7tPZRUW4iCSSTPn78Bcx9K2Yc/ZUxlyMx3tTRU1d9MDu2mmIWABO9uWOHFO14rUczSFEU/rOZGYJVydJCoCNhqk05m3tRHMtQKsLilMUHr5tQrVKOTyq0wVB0Fnqgt6mwHoepxJ4UabNTzVZVBrZGo1eB4W0tSltO0kMfOABywk1O3rd8XfLoyvQp0atIuStRQWKnVoBBBZuXM+oiZj6QarFytGmtJ8uctTpBiBRRoBYHSdTAjaBIjaMNJPD9n+6rcLy+603zTkzvTVg6k9ZlPjjolLXmq9fQUGY4d3niBBDEBWUqRIK6R53wm0/pEqrTpKKYNSjlqlJKhqNI7zTDkQZZe5AB5ydpxPyP0h1VVRUpiuVR6bNUcgutQh7wp2Cx78JK1z7DcPp1s/TkalCtUYMAZMeEH3wenh54Jdmu0dTO16lWuqt9Wo1atJSoGlvDCmBcAeZveei5T7Qhc0mZy1FaBQRoUyrXcEmRPiuD5BYgzgjV7Yla61aOXpUoDl1EkVdcBg1h4bSAOfwwITV2X4gc2uRzNXSapr5ikWUAa1FOtEx00/r1wA7G5NUp8RZVgtRabkiRq2BJHnbr6YhcG7flmptTy1OjTy5qFKNNvAWdRqJOkSZqMdv1OJ6dtKaFgmTpBaqEOoJh1J5/P44E7RPsvVZOHVTTrLlz3/wC0cAiNCEi4IuLbY5cR4xVymUovRYNUzNWq1SsqhtelyBYiNJEbRsYicDKfblBTan9TpaHcEJJ0yAFn4DEHJdtIRqb5ejVo6y9Km4tRN7L1Hl5m98CSN5btXX/2RUrCp40rLTB0oNKaF8PsxF9zJvvgxx+p3C5nNUwvfUstl1psRJQM7BiJt/yxXdTjR+pvltIipV74t0YqLRtAjE8duqlSq1RqNJ0q0Vo1KLkmm6qXIJkGD4jy2OGhOPCnp95TzlVRqrcOqNXIFnCNT8UdSrHlsAOQiNmEpcPq8OWsYQLnKSVLEU+8qUzSqmf7vhnlrM2nFe5n6RaxzFZjTTTUyv1daakqtGmSTKjm22+8DkAMdKH0hO4oUq9CjXSjTemRVGoVEJQiQbBx3a39bXwk1F7bUMwudenm2FSqqpNQAAVFiFeBAEge4gi8TjMcO0PG3zuZNepCllAULYKg9lf/ADT6k7bY9w1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8" name="5-Point Star 37"/>
          <p:cNvSpPr/>
          <p:nvPr/>
        </p:nvSpPr>
        <p:spPr>
          <a:xfrm>
            <a:off x="1475656" y="4581128"/>
            <a:ext cx="1224136" cy="7200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TextBox 39"/>
          <p:cNvSpPr txBox="1"/>
          <p:nvPr/>
        </p:nvSpPr>
        <p:spPr>
          <a:xfrm rot="20151131">
            <a:off x="5531033" y="207464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Stil iz 80-ih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228184" y="1988840"/>
            <a:ext cx="1763688" cy="1008112"/>
          </a:xfrm>
          <a:prstGeom prst="wedgeEllipseCallout">
            <a:avLst>
              <a:gd name="adj1" fmla="val -45929"/>
              <a:gd name="adj2" fmla="val 5271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 smtClean="0"/>
              <a:t>Još jedna dobra vijest</a:t>
            </a:r>
            <a:r>
              <a:rPr lang="hr-HR" sz="1050" dirty="0" smtClean="0"/>
              <a:t>! Pročitajte</a:t>
            </a:r>
            <a:endParaRPr lang="hr-HR" sz="1050" dirty="0" smtClean="0"/>
          </a:p>
          <a:p>
            <a:pPr algn="ctr"/>
            <a:r>
              <a:rPr lang="hr-HR" sz="1050" dirty="0" smtClean="0"/>
              <a:t>pismo!!! </a:t>
            </a:r>
            <a:endParaRPr lang="hr-HR" sz="105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708920"/>
            <a:ext cx="1524000" cy="299085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717032"/>
            <a:ext cx="441892" cy="652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-180528" y="3284984"/>
            <a:ext cx="2736304" cy="3573016"/>
            <a:chOff x="-180528" y="3284984"/>
            <a:chExt cx="2736304" cy="3573016"/>
          </a:xfrm>
        </p:grpSpPr>
        <p:pic>
          <p:nvPicPr>
            <p:cNvPr id="1026" name="Picture 2" descr="http://savvyauntie.com/Admin/Images/Product/Thumb500x239/Product_Bratz_Girlz_Bratz_Girlz_Really_Rock_Set_Cloe_Doll_cloe_180940994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0528" y="3717429"/>
              <a:ext cx="2266950" cy="3140571"/>
            </a:xfrm>
            <a:prstGeom prst="rect">
              <a:avLst/>
            </a:prstGeom>
            <a:noFill/>
          </p:spPr>
        </p:pic>
        <p:sp>
          <p:nvSpPr>
            <p:cNvPr id="9" name="Oval Callout 8"/>
            <p:cNvSpPr/>
            <p:nvPr/>
          </p:nvSpPr>
          <p:spPr>
            <a:xfrm>
              <a:off x="1403648" y="3284984"/>
              <a:ext cx="1152128" cy="504056"/>
            </a:xfrm>
            <a:prstGeom prst="wedgeEllipseCallout">
              <a:avLst>
                <a:gd name="adj1" fmla="val -65963"/>
                <a:gd name="adj2" fmla="val 1051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50" dirty="0" smtClean="0"/>
                <a:t>O čemu se radi?</a:t>
              </a:r>
              <a:endParaRPr lang="hr-HR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halmed.hr/upl/novosti/pismo-2006-09-01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61456"/>
            <a:ext cx="3412225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 descr="http://dollsforeverybody.info/wp-content/uploads/2013/07/bratz-dolls-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41576"/>
            <a:ext cx="2736304" cy="3816424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1835696" y="2204864"/>
            <a:ext cx="1440160" cy="1008112"/>
          </a:xfrm>
          <a:prstGeom prst="wedgeEllipseCallout">
            <a:avLst>
              <a:gd name="adj1" fmla="val -38218"/>
              <a:gd name="adj2" fmla="val 678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 smtClean="0"/>
              <a:t>OMG!!Pozvane smo  u London!!</a:t>
            </a:r>
            <a:endParaRPr lang="hr-HR" sz="1050" dirty="0"/>
          </a:p>
        </p:txBody>
      </p:sp>
      <p:sp>
        <p:nvSpPr>
          <p:cNvPr id="7" name="Cloud Callout 6"/>
          <p:cNvSpPr/>
          <p:nvPr/>
        </p:nvSpPr>
        <p:spPr>
          <a:xfrm>
            <a:off x="0" y="1988840"/>
            <a:ext cx="1656184" cy="1296144"/>
          </a:xfrm>
          <a:prstGeom prst="cloudCallout">
            <a:avLst>
              <a:gd name="adj1" fmla="val 42156"/>
              <a:gd name="adj2" fmla="val 69478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en/9/9d/Bratz_do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7"/>
            <a:ext cx="5400600" cy="3849111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4067944" y="1052736"/>
            <a:ext cx="2952328" cy="576064"/>
          </a:xfrm>
          <a:prstGeom prst="wedgeEllipseCallout">
            <a:avLst>
              <a:gd name="adj1" fmla="val -41112"/>
              <a:gd name="adj2" fmla="val 66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London, mi dolazimo!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59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MZOS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ucenik</dc:creator>
  <cp:lastModifiedBy>mila</cp:lastModifiedBy>
  <cp:revision>15</cp:revision>
  <dcterms:created xsi:type="dcterms:W3CDTF">2013-11-26T08:36:43Z</dcterms:created>
  <dcterms:modified xsi:type="dcterms:W3CDTF">2013-12-26T11:39:31Z</dcterms:modified>
</cp:coreProperties>
</file>