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FEC9-F90D-4DF3-A875-955A7F2490A7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39AF9-4972-4218-9C8C-80ED1DC3A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39AF9-4972-4218-9C8C-80ED1DC3A347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C88A-5609-4724-9C4B-51F8AAED723E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41C1-AEAC-45D5-A982-B2A1AA09A22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ucenik09\My%20Documents\Downloads\applause-1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nationalgeographic.com/wpf/media-live/photos/000/258/cache/felix-baumgartner-stratos_2587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BAUMGARTNER</a:t>
            </a:r>
            <a:endParaRPr lang="hr-HR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webbificio.com/grafica/..%5Cpublic%5Cgif%5CWF0000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537321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0" y="5373216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data:image/jpeg;base64,/9j/4AAQSkZJRgABAQAAAQABAAD/2wCEAAkGBxQTEhUTEhQWFBUXFxgZGBgYGSAcHRoaFxoYHBcbGRseHCggGB4lGxwdIjEhJSorLy4uFx8zODMsNygtLiwBCgoKDg0OGhAQGi8mHyQsLC0sLSwsLDYsLC8sLSwsMC0vNjcsLC4sLS8vLDQsLDQtLC0sLCwsLywtLCwsLCwsLP/AABEIANoA5wMBEQACEQEDEQH/xAAcAAEAAgIDAQAAAAAAAAAAAAAABgcEBQIDCAH/xABQEAACAQICBQgFCAcFAw0AAAABAgMABAURBgcSITETIkFRYXGBkRQyQqGxIzNSYnKSwdEIFUNjgqLCJDRTstIXRFQWJUVVc3SDk5Sj4fDx/8QAGwEBAAEFAQAAAAAAAAAAAAAAAAQBAgMFBgf/xAA7EQEAAgECAgYGCAYBBQAAAAAAAQIDBBESIQUGMUFxkRNRYYGxwSIyM1Kh0eHwFCMkQkNi8RZTcoKi/9oADAMBAAIRAxEAPwC8aBQKBQKBQKBQcXcAZkgAcSdwoIdjms7D7fMCblnHsw87f1bXqjzoIHiuu2ZsxbWyRjoaRix+6MgPM0V2RW/1l4lLxuSg/dqF/DOhs0c2NXcvrXE8nZyjn3Z0HQbKdt/JTN/Ax/CgHDpx+xmH/hsPwoOyO9uYt6yTx9zOv4ig2Vrp1iCereS9xba/zA0G/sdb+IJltGKUfWTI+akUNkpwjXchyFzbMn1om2h90gEeZobJvgmn9hdELHcIrngknMY9wbj4UUSYGg+0CgUCgUCgUCgUCgUCgUCg+E0Fd6Y62La1LR249ImG45bo1Pa3tdwoKc0k0tvrwFp5WZDwjXmpv4AKPW8c6s9JXi4d+aVGjzeinNw/Qjvn5etvMB1UX9xk0iLbIemQ87wRcz55Vejbp7hepW0XLl5ZZj0gHYHu3++huleH6B4dDlydpFmOlhtnzYk0UbyKxjX1Y0XuUD8KDvAoPtB1SW6N6yqe8A0Guu9GbOT5y2hbvjX8qCPX+qjDJN4haI/u5GHuJK+6hui+LakVOZtrkr1LKuY81yPuoruq7H9Gp7S5a2mClwodSpzDKekEgeVY8mWuPbiS9Josurm0YucxG+2/OfBmaPacXtm2UUzFVORjk5y92R3r4EVfExMbwj3x2paa2jaY7Vv6I62ba5Kx3A9GlPAk5xseoN7PjVWNYgOe8UH2gUCgUCgUCgUCgUCgxsSv44I2lmcIijMsf/vuoKB0+1lzXpMNuWht88shueT7RG8A/RHjRVosW0IuILE3dxlCHZEijPruzndmPYGyCd+/dwqkztG66lJvaKV7ZnbzbXQPBxcYlaQEZxw/LOOg8llsA/xZVA0ccVrZJdX1lv6HFh0leyI3n3co+b0fWwciUCgUCgUCgUCgUFT6+MNyW0vFG9JDC5+pKM1z7mH81YdRTixzDZ9D6j0Gsx27pnafCeSKatsHtbq7ubS5jDcpGssbcGUqdl9lhvHEbqx6O/Fj8EvrHg9FrZmOy0RPy+Tv0w1RT24aS0Y3EY37GWUij4P4ZHsqU0W7X6B6x57FhFMXmt88ihObR5HfsZ9X0T1dFB6AwnE4rmJZoHDo3Aj3g9RHVRRmUCgUCgUCgUCgUHRf3iQxtLKwREBZmPAAUHnbTLSa4xi6WGBGMYYiGIcT+8foBy6+AoqtPV9q3hsQJZspbnjtH1Y+xB1/W491FEf173eb2Vv9d5j/AALsj/Maj6q3Dilt+gsPpddjj1c/JhakIwb+7Y8VhiUfxMxPwqzRR/KSestt9dPsiF1VLc+UCgUCgUCgUCgUEG10xg4RcZ+yUYd4dcqKxO0xMKo0PvORxSxlzyDSGJu6VSoz8cj4VrdDba1qu061Yt8WLL7vPn8npCtk4pB9P9XcN+pkjyiuQDk4G5+yQdPfxFBU+imkNzgt20M6EIWHLRHq4CRD0nLp6QMu4q9EWF4k0aSxMHR1DKw4EHhRRkUCgUCgUHXNMqDadgo6ych5mgj95p9hsRIe9gBHEB8z5DOgxE1nYUTl6ZH4hh8VoK41p6Z+nyJY2J5WLaXMpwlc+qB1qM/PuoqsTVxoOmHxbTZNcyAco/HL6idg6+miiZUFFa4Zi2LInQlqCO93OfwqFrp/lx4um6q131lp9VZ+MM3Uef7deDrhiPkzfnV2i+yYOssf10+ELoqW0BQKBQKBQKBQKBQQXXW2WEXHaYx5utJVrzmFKM+zJbsOKzwnycVqNHP816H1krvoPCYepRW3edlBENYmhMeIQ5gBbhAeSf8AobrU+7jQVzqs009Akksr5uSiUtkX/ZSA85T2NvPf30VlYh1o4V/xifdf/TRRn2OnOHTELHeQEngNsA+RyoJBHIGGakEHgQcxQcqCoNZmtaa2uHsrGMNKg58hG1kSM8lUdQPE+VBBbbELeY8pihxS8c7ygTZiHcNvPy2R2UEswPHtHttYpMPNvnuD3MIKk9rFmy7zQSjWFhmG2VjJMtjaF2GxF8im934HcOAG/wAKDS6j9EAE/WEq5s2awAjgAcmcdpyIB6u+isrfooUFCa2R/wA8nttYyPvtUHX/AFI8XU9VJj+JvH+vzhm6lpMsRuQem2U+T1dovs/ewdZ421u/+sfNZWMaeYfbEiW6j2h7KnbbyXM1Mc61I1iNL/c8OvLgdDFOSQ9zP+VB9GMY1J6lhbQD97OWPkq0H30bHX4z2MQ7Edz78qAcFxo8cRtx3W35vQfBgOMj/pSE99qP9dB9/VWNjhfWjfatyPg1A28eT2bCbuLpn5g0HH/lTikfz2Elx9KCdW/lYA++g5Ra0bMELcpcWbdU8LKPvDMUGo1u45b3OEObeeOUNLCOYwPtg7xxHCrbTtEsuGvFkrHtj4qouRm0Q65oh/OK1Oj+1h6F1kn+gt4x8XqVRurcPOH2gUFOa89FBkt/EozzCzgDj0I5HT0Ke8UVhJNFsMwq4sI7t7KzQbBMpMSZKU9fM7O4Zg0UQjFsd0dkLImHSSAHLlIItkeBDD4UEZlxhLU8phM2JW5H7GVNqMjq3N8VNBZ2qrWa+ISNa3UYSdV2gy7g4GW1mp9UjOgr/RLSd7ax/sqq2I39zLnIwzKoNnNvMsd/ad+VBG9KMbu7e5Ki/uZJUy5RuUYLtkA5KoOWQoJvgOmZxTC720vgsk0MDSxyZDNgnSep1OW8cQaDXC7fEzhOHhiypEnKHtOe2T9mNcu9qKvQ1pbLGixoNlUUKoHQAMhRR3UGJimJw28ZlnkSJBxZzkP/AJPZQUzpVZT4zfJcYbCwiWLk2uJl2EYbW0CgPObj0CseXFXJG1k3Q6/Losk5MW28xtz935NzheqG3hzlxC7eQkZMobkoyOOTdLDxFVpjrSNqsWp1eXU348s7y2C6V4Bh26FoAw/wU5Q/fAPxq9Hau/19WikiKCaTqJ2VHxJ91BoZ9fs7HKGyjHVtOze4AUGK2uHGH9S0iA6MoJT/AF0HH/aXj7cLY+Fq9A/2j6Qf8M3/AKVvyoA1r42vrWqn7VvIPgwoO+LXtep8/ZxHu20+Jag3Nhr+hOXLWkiHp2HDD3haCS2OtzCZxsvKY8+IljOXiciKDsu9DMGxFS0awMT7du4DZ/wnLzFBEsT1QXEDxyWcwuVikSQQz81jsMCF2wMujqFY4xUi3FEc0y/SGoyYfQXtvXt5pvhWsKEyCC+jewuDu2ZtyMd3qS+o3nWRDTJTnvG8UH2gx8Qs0mieKQZo6lWHYRlQeab+9ls7W+wuRiPl48u0B8my7GXZaiqT6y9PXsBHhuHZQCONOUdQMwSAQq9AOWRJ476KIhoZj2ITSvyN9MJwNtVkYskgGWakMSAfCg2Wm+lvpENnfxqIL6J5oJ9kZbwq5HryyLZb92ZFBq9HYWt4LLESpaBZZoZSBnsZ5bJ8do/dy6aCP6YkG8mZWDq7basDmCGAI/LwoJTqxwOQ2+I3hBESWksYP0ncbwOvIDf3igmX6PWDgme5YZlAsSnqJAZ8vDZoqtLFdLrK2fYnuoY3+izjMd46KKNLjGsKHmRYeBfXMoOwkZzVR9OVuCKD40GgxKxtrTZvcfuRc3HGOEZmND0LFCPWyz9Zh29tBF8U1u3143IYTbGMcAQgeTLuyKJ76DEbVnil0DPil2sEYG0xmkLkfwg7K+YoJLopqjwmZNtblrwA5EpIAoPVzd486CcYfq4wyEDYs4jl0uDIfNyaDfwYZCgySKNR2IB+FBlKoHAAUH2gUCg6ZLSNvWRD3qD+FBpb/QnD5vnLOBj17AB8xkaCL4lqUwyTPk1lgJ+hIWA8HzoIdieoy5hO3Y3YJHANnG3g65j4UGCNJdIMJP8AaUeWIceUUSLkOqVd6+J8KCUYZrXwzEU9HxKERbXHlBtx59jjnIe0gd9BuIsOu8OUTYbIb6y4m2d9p0Xrt5Pa3eyTQSrA9LrS6g5eOVVUHZcSEIyMOKuDwNBtLPEIpfmpEky47LA/A0FF/pBYVyd3BcAbpgFY/XjI+KsPKgi+ubBZIMQaVgeTuFR0bo3IqsveCOHURQavV1cJFdGeVgkccbFiT17gAOknq7KDlpFZP6ILx1KLdXUrRqfoKvreJbLtyoLC1faT2tlgRF0gm5WeVUgyBMu5MxkejeMz20EIuccso7kmXCEQAgmLl3GQO/LLLLPLoyoLqOP2dzgVw9mqxxLA6GIAKY22fVIG7p49PGg0+A3DWGjZmi3TSglD08pMwRD4DLyoNhimDWuFYW0iwJNdOqoHkUPJLPLuGbNmfWJOXUKDRYniMOjtnHBbosmI3CAu2WZzPS3TshiQqdO+gw9E9U9xev6ZjErkvv5InnsOjbb9mPqj3UFyYPg0Fqgjt4kiQdCqBn2k8Se00EL04PL38UEm+KKHltg+q8jPsqzD2tgLu7WqZoscWvMz3Oc6y6vJg01a4524p2mfZ+rHwBAuLQ8kMi0EvLZbgUXZ5MtlxIfcM+tqya+KxMetD6qXy2rkiZ+jG23j++1Zda915QKBQKBQKBQKBQfGGe47xQQjSnVZh94CeSEEh/aRALv6yvqtQVhc6P4vgDGW2kM9sDm2yCUy/eR5kp9oedBmYlZQY3avidrCsV3bsDcQcVmCDa8SVzyOWZyIPXQSm90atZMPXE8LQWtwsXLRmLmg7IzeN1G4jcQe6gxdbN2t5gtrd5DNngkHYXGTD3keFBINZGO2FvZIt/ELjbUcnDu2mIA5wPsAfS+PCgpDA8aw/ly/6oMiLzinLu5VQRmdkrk2XcKCWa7Mct7yxsJrUjk9uVdkDIoQqc0qPVI6qCHas8mvYhLwVHMIPDaz37Pbx8qDQaT7Xpc+363Kvn57vdQSHQq6dLDFMieTaKFT1bTSZL47O1QW/pTbbGHYTaj9pcWa5deWTGg2mlWVzi9habisKyXcg+zzI8/4moI3q/s1xHF77EpV20gk5K3z3gFcwGHaFAPfJQWdj2NxWkXKzMQMwFUDNnY8FRRvYmqxEzO0Lb3rSs2tO0QiLaZXzc6OzhROhZZjtkfW2EKofE1Kroskxu5/L1n0VL8MbzHriOTmqwYucyZrO8t9zBSu0qv3grLGxXcesdBrD9PDb1S2f9L0jgieVqT8fjEpBo1oxFZhyrPLLJlykshBdsvVXcAFUdCgDiemrLXm072ScGnx4KRjxV2j1N5VrMUCgUCgUCgUCgUCgUHwigp9oBhWkKhVC2uIJkRwUPv3Adj5eEtBI9XcYjOIYa3CCdig/dXILr4bzQQPFJSdGIVPGO5Ef3JWFBG9ejucRUNnsi3h2PskHPL+La8qDQ6uA36wh2frZ/Z2TnQdGmOS3NxHF8yJcwB6ocrzsvf5UEwucNt7NXsMRMtrNDK8lpdohYFW2dxA3sMwDu4Znh0hFb2KK4n257+HI5AyrDLtNlwJQRAFsu3ooJfjWNYXHhf6vw53kkkkR5HZCu1s8SScunIACisLQ0xj/teCw9U5b/yojlRRqb3EuTvMcvT/ALvbxQRnqPJ7RHi7Cg3mpnDOQwqAn1pc5WPXtnMZ/wAOVBqsRn9Kv5pW3pbHkIV6A2QMsg7SWC59SHtrY6HFHO8uL60660TXTVnltvPyj5smti41iQycniNjIvGR5IG7UaNn39eTRjzNQNfWOGLOt6p5rRlyYu6Y398Tt81n1rHclAoFAoFAoFAoFAoFAoFBXWvLCy+H+kIPlLWRJVI4gbQDeWYP8NB06OYiJMXguFPNvsNDEfXiZePaASKCPjBZLrCMSt4BnJBiM7IvXsOG2R2kE5UGr0r0ownFbSL0iSS0u4l2QTEz5EcVOyDtKTv6CKCA4K628jcnfQRh+aZhHKzhOnZUxZjPw76CW2ejkOJNDY4YJGhiMklzdyKV25XUBeO8cMgPrHvIei7i2SQZSIrjqYA/Ggw5sMtUUs8MCqBmWZEAA6ySMhQVbrdxOwaG1S3ltiTdIX5Jk3IA2ZbZ4DeKKw2+LY9bXeNYULeeKUR+lM2w4ORMWSg5dJ3+VFEM0yumNriSJ611iqwr2hFB+KgeNBeuF2ghhiiXhHGiDuVQB8KCtcPXYnvIW3MlzI2/pWXKRWHZk2X8JrbaG0Tj29UvPetGK1dZF57LVj8OX78WwqY5t16OQek4irLvjs1ZmPRy0o2UUHrVNokfXFazXZImYpHc7rqtorY8dtRaPrco8I7Z8/gsioDrCgUCgUCgUCgUCgUCgUCgwsasRPbzQsMxJG6EfaUigpLVrdkTYWjHnwSXtufEbYHxoJbohpBa2lzikVxcRQlr13UO4XMMi7xn20Gr1TYjh4guEuJLXa9KkKmUpmVIXIja4jdQWhHhFqwDLBAwIzBEaEEHgQct4oM2CBUGyiqo6lAA8hQdlBWWv3EymHpbqcjcSqh+yvOPvC1S08MTLJhxzlyVpHfMR5qcbCoVUnYByHwFaaNRltO270i3Q2gxY5tOOJ2j290MG4w2CG0srhy/KzSyO6ru+RRwqlT7LbSvl39lbp5pM7zus69s7ZpsDt7VXEM0jXR5Q7TknJs3PSd3uoovCgjOlGifpDi4gk5C5Vdnby2ldd5Cyru2gCcwQQRmd9ZMeW2Od6oet0OHWY/R5Y8J748GlXRC+kOzLcwxJ7TQoxkP2S7FU8jUi2tyTG0cmowdWNHjvxWmbeydtvwjmmOC4RFaxLDAuyi9uZYn1mYnezE7yTUN0URERtHYz6KlAoFAoFAoFAoFAoFAoFAoPPklrBFLixmeeI2d2s8bW+Qf5ctGQNoZZHNd/RQQdcOjksmvNp3mS7VZQ5z+SkUlCT7RLK2Zq2+/DOzLp5rGWs2jeN43j2bsyXB4SDkgBy3ZVp66rLE85ekZeg9DekxXHETMcu1duozFTNhixsc2t3aI9wOa+45eFbmJ3jd5pes1tNZ7lhVVaUFK6/JSbrD4+jKRvEbOVYNTO2KzZ9DV4tdij2/JAcSbKJz9U/CtRhjfJXxei9J24dJlmPuz8Gp0ybm2KDgtlF5u0jn/ADVvnk6ztChymKYSnRDhav4urfmKC8KBQKBQKBQKBQKBQKBQKBQKBQKBQKDz1pzuu9IE64rZvJrc/wBVBCdHTnh+JL2WzjvSUj4MaDcwHmr3D4Vz1vrS9hwTvirPsj4J/wDo+TZNiEXQJEb722PwreYZ3x1n2PLOk6cGsy1j70/FcdZUEoKT19oReYe3Rsyr45rWDU/ZWbToSdtfi8flKBYoPkZPsmtTg+0r4vQulY30eWP9ZaLSt8zbf90gHkprevKVsaqhtYvH+7wm3Hmluf6jQXdQKBQKBQKBQKBQKBQKBQKBQKBQKBQeftNlzvsfPVbQD32v5UFf6PSZWmIZ9MUQ8TKuVBvrcc1e4fCufv8AWl7Bp42w0j2R8E//AEfY/lMQfoMka+W3+dbvBG2Ovg8u6Utxa3LP+0/FclZUAoKm/SEtT6PazgfNz7JPY6n/AE1ZkrxUmEnR5fRail/VMK0uU2kYdan4VoqTtaJeq6qnpMF6x3xPwRXGZC6WzZfsAnijuPhl510DyFc2rGMpjTIwKn9V2249kdsDQXRQKBQKBQKBQKBQKBQKBQKBQKBQKBQUNpHEXu9IsgSRBDw7OTJ/y0FX4U+Vrcj/ABHgQd+0z/01S07RuvxV47xX1zEJRwHcPhXP9svX+VKeEfBaP6P1ps2Es3+NO7DuXJfjnW/rG0RDyLNfjyWv65mfOVoVcxFBE9aeCG7wy4iUEuFEiAcS0ZDZDvAI8aDzsuIuiIJIJgTkuZQgM3UM+J7K1ttDabTMTGzt8HWnDTFWt6Wm0RET2dvm2OilhPJcWthNC8MEl4JgZIyp5q5sgJHSq8OvKthWJiIiXG57UtktakbRM8lrKOT0q6uUsd3gfySrmJZ1AoFAoFAoFAoFAoFAoFAoFAoFAoFBV2gcIlxfHNrepZIz5OD7hQUtLJccjEnIStaW8srrIsZybaYb2bLI5bPXuzNWZKzasxCVostMOemTJG8VnfaPY757qV4zsW0/PHNbkyQc+kEcagY9FatomZjZ1Wr6z4suC9KVtFpjaOzv970lq+wc2mHW0DDJljBcfXfnP5E5eFbJxaQ0CgUFb69UysoZR+yuY29ziisM3WPJk2F3I4JexZ/ZlBU/GijXaXHktIcMk/xI5YyfBsv81BZlAoFAoFAoFAoFAoFAoFAoFAoFAoFBUurq7AXG7v8Afy7/ALAYj40HC6HIaKIOBkhT/wB1gfxoLH0St+TsrZPowxj+UUG2oFAoFBDNb9nymFXA+iFf7rA0Gm0qn9I0ejuF3tGkEw74mXa9wNB0a1bnJsIvBwFygJ7JAD8AaC06BQKBQKBQKBQKBQKBQKBQKBQKCLaV6wLGwGU0oaToiTnOe8Dcve2VBRWm2tu7vdqOE+jQHdsoeew+u/HwGXjQSbRsmDRWdwDt3Dsi9ZMjiIZeRoJPrci5LDbO0X2pYIgPsL+YFFYWbbx7KKv0VA8hlRR2UCgUCgwccseXt5oT+0jdfEgge+gq/VXc+l4Td4fJudFlTLp2ZVOXk+0PKistfpI7XOisMhz5S3aMHrDQyGE+7fRRcGBXgmtoJhwkijf7yg/jQZ1AoFAoFAoFAoMDHcYitIHuJ22I0GZPSeoAdJJ3AUFPYhr/ABtHkLMlegySZE94UHLzNB34Zr+jJAuLR1H0o3DZfwsBn50Fq6O6QW97EJraQSJwPQVPUw4qe+g2TuAMyQB1ndQR3FtPMPts+Vu4gR7KnaPkudBBsb18WqZi1gkmPQz5Iv4sfIUFaaTa18Ru81Evo8Z9iHm7u1/WPmKCJ4bhk91JsQRyTOeOyCx39LHo7zQSfHNWl1Z2bXd00cQBVVjz2nYsct+W5chmeJ4UEz1j3DWOF4RaR/OqUmK5Z5ui58Pa+Uc7uwUGxxzRLH7o28k0lpKYHEqLmV52anJxsAH1cvOgzdE9Zt2+JjDr2KEMWZC0RO51UsOkgjdl40FuUCgUCgUFIYterg2P8o+a29ypZsgTufPPIDiRIPJqKxEzyhn6ISR3uHYvawEshlmaLMZHZlG2u48OcDQmJidpSXUvjK3GFwoDz4ByTr0jZ9XMdq5eVFE7oFAoFAoFAoFBUv6R0rCwgUZ5NONrwRiM/Gg870Cg2GEY3cWpY20zwlxk2w2WYHDOg5XE93cnntPOejaLv5Z50Gww3QXEZz8nZT97IUH3nyFBM8G1F3sm+4kigHftt5DIe+gsPR7Uth8GTTbd037w5L4Iv4k0FhWVjHCgSKNI0HQoCj3UFPaXYwcYxSDDrXnW0EgkmkG8Eoedv4bIHNHWWoNLpI7XuN205P8AZxdrbwjoIt9kuw73z91B6BdsgT1Cg80atBy+NW0o3s81zM56l2X2ff8AGg9M0CgUCgUFUa/8KJt7e8UZm3kyb7EmX9QHnVmSvFWapGkzzgz0yx3TEonqzx9bPEAXIEF2qxsfoyD5o9x3r41F0d+U457Yb/rJpY9JXV0+reI89uXnDZY5t6P4sbpFJsbw/KKPZOZLAdRUkso6iRU1zC6MOv4540lhcPG4BVhwINBk0CgUCgUCgUGs0iwGC9gaC5TbRt/HIgjgVPQRQVfd6grckmO6lUdAZVbLx3UH2x1BW4IMt1K46lVVz8d9BPtHtBLCzXKC3TM8Wfnse8tn5DdQSCKBV9VVXuAFB2UCg+E0FNayNYUlzJ+q8JzkkclJJU8iiHo+s/R0ddBnjDodHsJkyZWvJ12Qel5WGShR9BM8/A9dUmYiN5XUpa9orWN5lU95iM1vDalZN9tJtoGGY22O0x7czxzqDp9Ra+SY7vg6rpfojDpdFjtG0Xjbf12mY/fuWxbYrpKYg5tLWVXTa2c9l8iOBHKAA5dFT3JsXUjq/uLSWW6vI+SfZ5OJCQTkxBZjkTlwA6+NBcNAoFAoFBh4zhqXMEtvKM0lRkbuI4jtHEd1B5fu8Ka3mmw+49aJuaetTvRh4EHxrXams47xlq7PoPPj1ultoc3dHLw/SfwWfoTpBFiVs2E4mA0oXJHJ+dUeqyniJF6evj11NxZYyV3hzGu0OTR5px5PdPrj1ozDeX2jNzycgNxYyMSvUevZPBJMuI4HLyyIa6NFtKra/iEltIG3c5DudOxl4j4UG7oFAoFAoFAoFAoFAoFBrcex63s4jLcyrGg6zvPYo4sewUFJaQacX2OTGywyNo4Sec2eTMvXIw+bTP2Rx7eFBLMOw6x0btuUlImu5BkMhz5D9GMewmfE+fVVJnbnK6tZtaK1jeZVnjeLy3UzXl6w2sskQerEnQq9vWek1rM+ec08FOz4u66K6Kx9H451Wq24o/8An9f+Eo1TaGNezLiF0uVuh+QjYeuwPrkfRBHie7fNwYYxV273L9K9JX12binlWOyP33yves7VlAoFAoFAoFBWOurRBp4Vvrdc7i3HOAG94t+0O0rx7s6tvSL1mss+m1F9Plrlp2wqGMrOiupKsCCrA5MjDpB6CDWnib6fJ++b0e2PTdL6SJnv86z+/NY+jWsWOWP0LGlVlbmicr8m46OV+g31uHdW0w565I5dvqcH0h0Xn0V9rxvXutHZ+ktfpFqknt3F5gs7H2lQPkwB3/Jvwcdh99ZmtcMF1y3do/I4pbMSN20FMcgy61O5u8ZeNBZWA6ysNugNi5RGPsSnkzn2bW4+BoJZHIGGakEdYOdByoFAoFAoFB8JoI5juneH2mYmuYww9hTtv91cyPGgrHSDXdNM3I4ZbMWO4O4Lsfsxr+OfdQYuDarb2+k9Lxmd414lWYGTZHR9GIdnuFBu8R08tMPi9DwWJJGG4ycYlP0mfjK3j41jyZa443tKbouj8+svw4q+M90e9W+IXZ22ubqUyzNxZuP2UHQOwVrL5MmonhrHL99rttPotH0Pj9Lltvb19/hWEs1f6vJcQdbm9UxWinNIjuaXLgT1J8ejrrYYNPXFHtcl0p0tl11+fKsdkfOfavqGJUUKoCqoAAG4ADgAKztS50CgUCgUCgUCg+EUHlHSizNtiF+sbBFjmZgnslWJYDLo3EAVF1EVtNa2jff8G+6GvmxY8ubFk4eCInaey3by8fU61xNSNmZCm0PaGanPtqDOntE745329Xa6mvS+HJSKazHNOKP7o3rO/t/NvdHdIbuxyNnNtRdMMnOjP2elPA1mx6y1eWSGt1nVrFlj0mjtHhvy90p0msXDb1RFi1ryTcM3XbjzP0ZFG0vfu76nUy0v9WXK6nQ6jTTtlpMfDzY13qdw27XlMPuigI3BWEqe87XvrIiNA+q3GrM/2O4DqOHJylD4o2S+80HEYzpPa+uszj60SSDzUE++g5JrdxiL561Qj60MiHz2svdQdg1+XI9a0i+8woOR1/z5f3OLP/tG/Kg6zryv3+atIszw3O3wIzoOs6caR3O6GF0z+hb5eRkBoA0J0hvf7xM8anjys2W77EefllQbW01O2NqvKYlejIbyoIjXzObHwoMuPT3DLFTHhFnyrcOU2dhSRuzaR+e9Y75qU+tKbpej9TqZ/lUmfb3eaG6SaSXd5mb642Yv8GPmR9x9p/EmoVtXe88OOHS4Or2n01fS628eG+0fnPuYWBYddXp5PD7cso3GRhsxr4n/APeyq00c2niySpqusePFX0WiptEd8xy90fmtjQzVFDAyz3zelTjIgH5tD2L7Xju3cKnVpWkbVhyufU5c9+PLaZn2rMAq5gfaBQKBQKBQKBQKBQeatcmHGHF5JJFZYZhG21snZYqoGWfAnNd4rFmiZr9Ht7k7o/JjrmiM07UmY4vbtziPNr45EkXcVcefurSzW9J58penY8un1WP6MxavmxHwsA5xMYz1DevitZY1EzyvG/xa+/Q9aTx6W8459nOvvhxa6kTdNHtL9JN/mtVjHS/2dtp9UsdtZqtPG2rxcVfvU5+cPtq0Oe1DIYm643KH3EVf6TUY+1G/g+h9bzpMRPsnafL9Elw/S7E4MhHetIo4CdRJ/MecfOsldf8AeqiZuqcTzxZfOPnH5N7a62cQQZSW9vL2qzJ7t9Zo1uOe3drsnVjW1n6PDPvbCHXLJ+1w4ntSYH3FBWSNVinvQ79A6+v+PfwmHcNcFv7WHT+AjP41d/EYvvMU9Ea6P8UuJ1uWvEYbNn2rGPxp/EYvvKR0RrZ/xT5OqXXEf2WGtn1vKqj3KatnVYo72anQWvt/j85hgXOtnEGHydvbxdpZny+FY51uOPWmU6sa23bwx7/0aDENLMTnz5S+eNT7MIEf8w53vrDbXz/bVssPVOsc8uXyj5z+SLXU8CttSMZn62JkYnxNWxOpy+yPJltXoXQ9u1rR/wC0/kkWB6KYle5chb8hEeEk3NGXWBlmfAVmpoqxzvO7X6rrRltHDp6RWPXPb+UfisbRrUzbRESXsjXknHJubGOzZzJbxPhUytK1jaIc3m1GXNbiyWmZ9srJtLVIkCRIsaKMgqgKAOwDcKuYXdQKBQKBQKBQKBQKBQKDqubdJFKSKrqeKsAQfA0Fd6R6m7OYmS2LWkv7vehPah4eBFUtWLRtLJiy3xW4qTMT64VzjuhWJ2OZeL0qEftId7AfWXiPLxqHk0VJ+rydHo+s+ox7Rmjij19k/ki19jCmMqpKuTs5MMiufEnuqPj0t63+lHKG21fT+nzaWYw22vb6PPltv2z7nBDAwEccTTsBlkiEn3Vkrj1FrcW+yLm1vQ+LFGLg49o23iPnybTD9BMTmyNvZzQr1yOEGX2XIPlnUqMO/wBptPuaLJ0lwW/pOKkf+UzHk3yatcaUepA3e4z/AArHbRYpSsXWXXUjaZifGPymHXLoLjS/7pG/2ZE/F6snQU9cpFeteq76V/H83Q2imMDjh7eDqfgxqn8BX7zLHWzL34o85cRozi3/AFc/3l/OqfwEfeXf9W5P+1Hn+jti0MxluFiF7WkT/XnV0aCnfMsdutmo/tx1/H9G0s9VmLSfOPbwDsJY+QH41fGjxQh5Osuuv2TEeEfnukGHajozkby7lm61jART55n4VIrjpX6sNVn1uoz/AGt5n38k8wDQmxs8vR7dFYe2RtN95szV6KkNAoFAoFAoFAoFAoFAoFAoFAoFAoKg13YbDtWz8lHtNKAzbAzIzG4nLMigsfRjDoYoE5KKOPcPUQL0dgoNx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data:image/jpeg;base64,/9j/4AAQSkZJRgABAQAAAQABAAD/2wCEAAkGBxQTEhUTEhQWFBUXFxgZGBgYGSAcHRoaFxoYHBcbGRseHCggGB4lGxwdIjEhJSorLy4uFx8zODMsNygtLiwBCgoKDg0OGhAQGi8mHyQsLC0sLSwsLDYsLC8sLSwsMC0vNjcsLC4sLS8vLDQsLDQtLC0sLCwsLywtLCwsLCwsLP/AABEIANoA5wMBEQACEQEDEQH/xAAcAAEAAgIDAQAAAAAAAAAAAAAABgcEBQIDCAH/xABQEAACAQICBQgFCAcFAw0AAAABAgMABAURBgcSITETIkFRYXGBkRQyQqGxIzNSYnKSwdEIFUNjgqLCJDRTstIXRFQWJUVVc3SDk5Sj4fDx/8QAGwEBAAEFAQAAAAAAAAAAAAAAAAQBAgMFBgf/xAA7EQEAAgECAgYGCAYBBQAAAAAAAQIDBBESIQUGMUFxkRNRYYGxwSIyM1Kh0eHwFCMkQkNi8RZTcoKi/9oADAMBAAIRAxEAPwC8aBQKBQKBQKBQcXcAZkgAcSdwoIdjms7D7fMCblnHsw87f1bXqjzoIHiuu2ZsxbWyRjoaRix+6MgPM0V2RW/1l4lLxuSg/dqF/DOhs0c2NXcvrXE8nZyjn3Z0HQbKdt/JTN/Ax/CgHDpx+xmH/hsPwoOyO9uYt6yTx9zOv4ig2Vrp1iCereS9xba/zA0G/sdb+IJltGKUfWTI+akUNkpwjXchyFzbMn1om2h90gEeZobJvgmn9hdELHcIrngknMY9wbj4UUSYGg+0CgUCgUCgUCgUCgUCgUCg+E0Fd6Y62La1LR249ImG45bo1Pa3tdwoKc0k0tvrwFp5WZDwjXmpv4AKPW8c6s9JXi4d+aVGjzeinNw/Qjvn5etvMB1UX9xk0iLbIemQ87wRcz55Vejbp7hepW0XLl5ZZj0gHYHu3++huleH6B4dDlydpFmOlhtnzYk0UbyKxjX1Y0XuUD8KDvAoPtB1SW6N6yqe8A0Guu9GbOT5y2hbvjX8qCPX+qjDJN4haI/u5GHuJK+6hui+LakVOZtrkr1LKuY81yPuoruq7H9Gp7S5a2mClwodSpzDKekEgeVY8mWuPbiS9Josurm0YucxG+2/OfBmaPacXtm2UUzFVORjk5y92R3r4EVfExMbwj3x2paa2jaY7Vv6I62ba5Kx3A9GlPAk5xseoN7PjVWNYgOe8UH2gUCgUCgUCgUCgUCgxsSv44I2lmcIijMsf/vuoKB0+1lzXpMNuWht88shueT7RG8A/RHjRVosW0IuILE3dxlCHZEijPruzndmPYGyCd+/dwqkztG66lJvaKV7ZnbzbXQPBxcYlaQEZxw/LOOg8llsA/xZVA0ccVrZJdX1lv6HFh0leyI3n3co+b0fWwciUCgUCgUCgUCgUFT6+MNyW0vFG9JDC5+pKM1z7mH81YdRTixzDZ9D6j0Gsx27pnafCeSKatsHtbq7ubS5jDcpGssbcGUqdl9lhvHEbqx6O/Fj8EvrHg9FrZmOy0RPy+Tv0w1RT24aS0Y3EY37GWUij4P4ZHsqU0W7X6B6x57FhFMXmt88ihObR5HfsZ9X0T1dFB6AwnE4rmJZoHDo3Aj3g9RHVRRmUCgUCgUCgUCgUHRf3iQxtLKwREBZmPAAUHnbTLSa4xi6WGBGMYYiGIcT+8foBy6+AoqtPV9q3hsQJZspbnjtH1Y+xB1/W491FEf173eb2Vv9d5j/AALsj/Maj6q3Dilt+gsPpddjj1c/JhakIwb+7Y8VhiUfxMxPwqzRR/KSestt9dPsiF1VLc+UCgUCgUCgUCgUEG10xg4RcZ+yUYd4dcqKxO0xMKo0PvORxSxlzyDSGJu6VSoz8cj4VrdDba1qu061Yt8WLL7vPn8npCtk4pB9P9XcN+pkjyiuQDk4G5+yQdPfxFBU+imkNzgt20M6EIWHLRHq4CRD0nLp6QMu4q9EWF4k0aSxMHR1DKw4EHhRRkUCgUCgUHXNMqDadgo6ych5mgj95p9hsRIe9gBHEB8z5DOgxE1nYUTl6ZH4hh8VoK41p6Z+nyJY2J5WLaXMpwlc+qB1qM/PuoqsTVxoOmHxbTZNcyAco/HL6idg6+miiZUFFa4Zi2LInQlqCO93OfwqFrp/lx4um6q131lp9VZ+MM3Uef7deDrhiPkzfnV2i+yYOssf10+ELoqW0BQKBQKBQKBQKBQQXXW2WEXHaYx5utJVrzmFKM+zJbsOKzwnycVqNHP816H1krvoPCYepRW3edlBENYmhMeIQ5gBbhAeSf8AobrU+7jQVzqs009Akksr5uSiUtkX/ZSA85T2NvPf30VlYh1o4V/xifdf/TRRn2OnOHTELHeQEngNsA+RyoJBHIGGakEHgQcxQcqCoNZmtaa2uHsrGMNKg58hG1kSM8lUdQPE+VBBbbELeY8pihxS8c7ygTZiHcNvPy2R2UEswPHtHttYpMPNvnuD3MIKk9rFmy7zQSjWFhmG2VjJMtjaF2GxF8im934HcOAG/wAKDS6j9EAE/WEq5s2awAjgAcmcdpyIB6u+isrfooUFCa2R/wA8nttYyPvtUHX/AFI8XU9VJj+JvH+vzhm6lpMsRuQem2U+T1dovs/ewdZ421u/+sfNZWMaeYfbEiW6j2h7KnbbyXM1Mc61I1iNL/c8OvLgdDFOSQ9zP+VB9GMY1J6lhbQD97OWPkq0H30bHX4z2MQ7Edz78qAcFxo8cRtx3W35vQfBgOMj/pSE99qP9dB9/VWNjhfWjfatyPg1A28eT2bCbuLpn5g0HH/lTikfz2Elx9KCdW/lYA++g5Ra0bMELcpcWbdU8LKPvDMUGo1u45b3OEObeeOUNLCOYwPtg7xxHCrbTtEsuGvFkrHtj4qouRm0Q65oh/OK1Oj+1h6F1kn+gt4x8XqVRurcPOH2gUFOa89FBkt/EozzCzgDj0I5HT0Ke8UVhJNFsMwq4sI7t7KzQbBMpMSZKU9fM7O4Zg0UQjFsd0dkLImHSSAHLlIItkeBDD4UEZlxhLU8phM2JW5H7GVNqMjq3N8VNBZ2qrWa+ISNa3UYSdV2gy7g4GW1mp9UjOgr/RLSd7ax/sqq2I39zLnIwzKoNnNvMsd/ad+VBG9KMbu7e5Ki/uZJUy5RuUYLtkA5KoOWQoJvgOmZxTC720vgsk0MDSxyZDNgnSep1OW8cQaDXC7fEzhOHhiypEnKHtOe2T9mNcu9qKvQ1pbLGixoNlUUKoHQAMhRR3UGJimJw28ZlnkSJBxZzkP/AJPZQUzpVZT4zfJcYbCwiWLk2uJl2EYbW0CgPObj0CseXFXJG1k3Q6/Losk5MW28xtz935NzheqG3hzlxC7eQkZMobkoyOOTdLDxFVpjrSNqsWp1eXU348s7y2C6V4Bh26FoAw/wU5Q/fAPxq9Hau/19WikiKCaTqJ2VHxJ91BoZ9fs7HKGyjHVtOze4AUGK2uHGH9S0iA6MoJT/AF0HH/aXj7cLY+Fq9A/2j6Qf8M3/AKVvyoA1r42vrWqn7VvIPgwoO+LXtep8/ZxHu20+Jag3Nhr+hOXLWkiHp2HDD3haCS2OtzCZxsvKY8+IljOXiciKDsu9DMGxFS0awMT7du4DZ/wnLzFBEsT1QXEDxyWcwuVikSQQz81jsMCF2wMujqFY4xUi3FEc0y/SGoyYfQXtvXt5pvhWsKEyCC+jewuDu2ZtyMd3qS+o3nWRDTJTnvG8UH2gx8Qs0mieKQZo6lWHYRlQeab+9ls7W+wuRiPl48u0B8my7GXZaiqT6y9PXsBHhuHZQCONOUdQMwSAQq9AOWRJ476KIhoZj2ITSvyN9MJwNtVkYskgGWakMSAfCg2Wm+lvpENnfxqIL6J5oJ9kZbwq5HryyLZb92ZFBq9HYWt4LLESpaBZZoZSBnsZ5bJ8do/dy6aCP6YkG8mZWDq7basDmCGAI/LwoJTqxwOQ2+I3hBESWksYP0ncbwOvIDf3igmX6PWDgme5YZlAsSnqJAZ8vDZoqtLFdLrK2fYnuoY3+izjMd46KKNLjGsKHmRYeBfXMoOwkZzVR9OVuCKD40GgxKxtrTZvcfuRc3HGOEZmND0LFCPWyz9Zh29tBF8U1u3143IYTbGMcAQgeTLuyKJ76DEbVnil0DPil2sEYG0xmkLkfwg7K+YoJLopqjwmZNtblrwA5EpIAoPVzd486CcYfq4wyEDYs4jl0uDIfNyaDfwYZCgySKNR2IB+FBlKoHAAUH2gUCg6ZLSNvWRD3qD+FBpb/QnD5vnLOBj17AB8xkaCL4lqUwyTPk1lgJ+hIWA8HzoIdieoy5hO3Y3YJHANnG3g65j4UGCNJdIMJP8AaUeWIceUUSLkOqVd6+J8KCUYZrXwzEU9HxKERbXHlBtx59jjnIe0gd9BuIsOu8OUTYbIb6y4m2d9p0Xrt5Pa3eyTQSrA9LrS6g5eOVVUHZcSEIyMOKuDwNBtLPEIpfmpEky47LA/A0FF/pBYVyd3BcAbpgFY/XjI+KsPKgi+ubBZIMQaVgeTuFR0bo3IqsveCOHURQavV1cJFdGeVgkccbFiT17gAOknq7KDlpFZP6ILx1KLdXUrRqfoKvreJbLtyoLC1faT2tlgRF0gm5WeVUgyBMu5MxkejeMz20EIuccso7kmXCEQAgmLl3GQO/LLLLPLoyoLqOP2dzgVw9mqxxLA6GIAKY22fVIG7p49PGg0+A3DWGjZmi3TSglD08pMwRD4DLyoNhimDWuFYW0iwJNdOqoHkUPJLPLuGbNmfWJOXUKDRYniMOjtnHBbosmI3CAu2WZzPS3TshiQqdO+gw9E9U9xev6ZjErkvv5InnsOjbb9mPqj3UFyYPg0Fqgjt4kiQdCqBn2k8Se00EL04PL38UEm+KKHltg+q8jPsqzD2tgLu7WqZoscWvMz3Oc6y6vJg01a4524p2mfZ+rHwBAuLQ8kMi0EvLZbgUXZ5MtlxIfcM+tqya+KxMetD6qXy2rkiZ+jG23j++1Zda915QKBQKBQKBQKBQfGGe47xQQjSnVZh94CeSEEh/aRALv6yvqtQVhc6P4vgDGW2kM9sDm2yCUy/eR5kp9oedBmYlZQY3avidrCsV3bsDcQcVmCDa8SVzyOWZyIPXQSm90atZMPXE8LQWtwsXLRmLmg7IzeN1G4jcQe6gxdbN2t5gtrd5DNngkHYXGTD3keFBINZGO2FvZIt/ELjbUcnDu2mIA5wPsAfS+PCgpDA8aw/ly/6oMiLzinLu5VQRmdkrk2XcKCWa7Mct7yxsJrUjk9uVdkDIoQqc0qPVI6qCHas8mvYhLwVHMIPDaz37Pbx8qDQaT7Xpc+363Kvn57vdQSHQq6dLDFMieTaKFT1bTSZL47O1QW/pTbbGHYTaj9pcWa5deWTGg2mlWVzi9habisKyXcg+zzI8/4moI3q/s1xHF77EpV20gk5K3z3gFcwGHaFAPfJQWdj2NxWkXKzMQMwFUDNnY8FRRvYmqxEzO0Lb3rSs2tO0QiLaZXzc6OzhROhZZjtkfW2EKofE1Kroskxu5/L1n0VL8MbzHriOTmqwYucyZrO8t9zBSu0qv3grLGxXcesdBrD9PDb1S2f9L0jgieVqT8fjEpBo1oxFZhyrPLLJlykshBdsvVXcAFUdCgDiemrLXm072ScGnx4KRjxV2j1N5VrMUCgUCgUCgUCgUCgUHwigp9oBhWkKhVC2uIJkRwUPv3Adj5eEtBI9XcYjOIYa3CCdig/dXILr4bzQQPFJSdGIVPGO5Ef3JWFBG9ejucRUNnsi3h2PskHPL+La8qDQ6uA36wh2frZ/Z2TnQdGmOS3NxHF8yJcwB6ocrzsvf5UEwucNt7NXsMRMtrNDK8lpdohYFW2dxA3sMwDu4Znh0hFb2KK4n257+HI5AyrDLtNlwJQRAFsu3ooJfjWNYXHhf6vw53kkkkR5HZCu1s8SScunIACisLQ0xj/teCw9U5b/yojlRRqb3EuTvMcvT/ALvbxQRnqPJ7RHi7Cg3mpnDOQwqAn1pc5WPXtnMZ/wAOVBqsRn9Kv5pW3pbHkIV6A2QMsg7SWC59SHtrY6HFHO8uL60660TXTVnltvPyj5smti41iQycniNjIvGR5IG7UaNn39eTRjzNQNfWOGLOt6p5rRlyYu6Y398Tt81n1rHclAoFAoFAoFAoFAoFAoFBXWvLCy+H+kIPlLWRJVI4gbQDeWYP8NB06OYiJMXguFPNvsNDEfXiZePaASKCPjBZLrCMSt4BnJBiM7IvXsOG2R2kE5UGr0r0ownFbSL0iSS0u4l2QTEz5EcVOyDtKTv6CKCA4K628jcnfQRh+aZhHKzhOnZUxZjPw76CW2ejkOJNDY4YJGhiMklzdyKV25XUBeO8cMgPrHvIei7i2SQZSIrjqYA/Ggw5sMtUUs8MCqBmWZEAA6ySMhQVbrdxOwaG1S3ltiTdIX5Jk3IA2ZbZ4DeKKw2+LY9bXeNYULeeKUR+lM2w4ORMWSg5dJ3+VFEM0yumNriSJ611iqwr2hFB+KgeNBeuF2ghhiiXhHGiDuVQB8KCtcPXYnvIW3MlzI2/pWXKRWHZk2X8JrbaG0Tj29UvPetGK1dZF57LVj8OX78WwqY5t16OQek4irLvjs1ZmPRy0o2UUHrVNokfXFazXZImYpHc7rqtorY8dtRaPrco8I7Z8/gsioDrCgUCgUCgUCgUCgUCgUCgwsasRPbzQsMxJG6EfaUigpLVrdkTYWjHnwSXtufEbYHxoJbohpBa2lzikVxcRQlr13UO4XMMi7xn20Gr1TYjh4guEuJLXa9KkKmUpmVIXIja4jdQWhHhFqwDLBAwIzBEaEEHgQct4oM2CBUGyiqo6lAA8hQdlBWWv3EymHpbqcjcSqh+yvOPvC1S08MTLJhxzlyVpHfMR5qcbCoVUnYByHwFaaNRltO270i3Q2gxY5tOOJ2j290MG4w2CG0srhy/KzSyO6ru+RRwqlT7LbSvl39lbp5pM7zus69s7ZpsDt7VXEM0jXR5Q7TknJs3PSd3uoovCgjOlGifpDi4gk5C5Vdnby2ldd5Cyru2gCcwQQRmd9ZMeW2Od6oet0OHWY/R5Y8J748GlXRC+kOzLcwxJ7TQoxkP2S7FU8jUi2tyTG0cmowdWNHjvxWmbeydtvwjmmOC4RFaxLDAuyi9uZYn1mYnezE7yTUN0URERtHYz6KlAoFAoFAoFAoFAoFAoFAoPPklrBFLixmeeI2d2s8bW+Qf5ctGQNoZZHNd/RQQdcOjksmvNp3mS7VZQ5z+SkUlCT7RLK2Zq2+/DOzLp5rGWs2jeN43j2bsyXB4SDkgBy3ZVp66rLE85ekZeg9DekxXHETMcu1duozFTNhixsc2t3aI9wOa+45eFbmJ3jd5pes1tNZ7lhVVaUFK6/JSbrD4+jKRvEbOVYNTO2KzZ9DV4tdij2/JAcSbKJz9U/CtRhjfJXxei9J24dJlmPuz8Gp0ybm2KDgtlF5u0jn/ADVvnk6ztChymKYSnRDhav4urfmKC8KBQKBQKBQKBQKBQKBQKBQKBQKBQKDz1pzuu9IE64rZvJrc/wBVBCdHTnh+JL2WzjvSUj4MaDcwHmr3D4Vz1vrS9hwTvirPsj4J/wDo+TZNiEXQJEb722PwreYZ3x1n2PLOk6cGsy1j70/FcdZUEoKT19oReYe3Rsyr45rWDU/ZWbToSdtfi8flKBYoPkZPsmtTg+0r4vQulY30eWP9ZaLSt8zbf90gHkprevKVsaqhtYvH+7wm3Hmluf6jQXdQKBQKBQKBQKBQKBQKBQKBQKBQKBQeftNlzvsfPVbQD32v5UFf6PSZWmIZ9MUQ8TKuVBvrcc1e4fCufv8AWl7Bp42w0j2R8E//AEfY/lMQfoMka+W3+dbvBG2Ovg8u6Utxa3LP+0/FclZUAoKm/SEtT6PazgfNz7JPY6n/AE1ZkrxUmEnR5fRail/VMK0uU2kYdan4VoqTtaJeq6qnpMF6x3xPwRXGZC6WzZfsAnijuPhl510DyFc2rGMpjTIwKn9V2249kdsDQXRQKBQKBQKBQKBQKBQKBQKBQKBQKBQUNpHEXu9IsgSRBDw7OTJ/y0FX4U+Vrcj/ABHgQd+0z/01S07RuvxV47xX1zEJRwHcPhXP9svX+VKeEfBaP6P1ps2Es3+NO7DuXJfjnW/rG0RDyLNfjyWv65mfOVoVcxFBE9aeCG7wy4iUEuFEiAcS0ZDZDvAI8aDzsuIuiIJIJgTkuZQgM3UM+J7K1ttDabTMTGzt8HWnDTFWt6Wm0RET2dvm2OilhPJcWthNC8MEl4JgZIyp5q5sgJHSq8OvKthWJiIiXG57UtktakbRM8lrKOT0q6uUsd3gfySrmJZ1AoFAoFAoFAoFAoFAoFAoFAoFAoFBV2gcIlxfHNrepZIz5OD7hQUtLJccjEnIStaW8srrIsZybaYb2bLI5bPXuzNWZKzasxCVostMOemTJG8VnfaPY757qV4zsW0/PHNbkyQc+kEcagY9FatomZjZ1Wr6z4suC9KVtFpjaOzv970lq+wc2mHW0DDJljBcfXfnP5E5eFbJxaQ0CgUFb69UysoZR+yuY29ziisM3WPJk2F3I4JexZ/ZlBU/GijXaXHktIcMk/xI5YyfBsv81BZlAoFAoFAoFAoFAoFAoFAoFAoFAoFBUurq7AXG7v8Afy7/ALAYj40HC6HIaKIOBkhT/wB1gfxoLH0St+TsrZPowxj+UUG2oFAoFBDNb9nymFXA+iFf7rA0Gm0qn9I0ejuF3tGkEw74mXa9wNB0a1bnJsIvBwFygJ7JAD8AaC06BQKBQKBQKBQKBQKBQKBQKBQKCLaV6wLGwGU0oaToiTnOe8Dcve2VBRWm2tu7vdqOE+jQHdsoeew+u/HwGXjQSbRsmDRWdwDt3Dsi9ZMjiIZeRoJPrci5LDbO0X2pYIgPsL+YFFYWbbx7KKv0VA8hlRR2UCgUCgwccseXt5oT+0jdfEgge+gq/VXc+l4Td4fJudFlTLp2ZVOXk+0PKistfpI7XOisMhz5S3aMHrDQyGE+7fRRcGBXgmtoJhwkijf7yg/jQZ1AoFAoFAoFAoMDHcYitIHuJ22I0GZPSeoAdJJ3AUFPYhr/ABtHkLMlegySZE94UHLzNB34Zr+jJAuLR1H0o3DZfwsBn50Fq6O6QW97EJraQSJwPQVPUw4qe+g2TuAMyQB1ndQR3FtPMPts+Vu4gR7KnaPkudBBsb18WqZi1gkmPQz5Iv4sfIUFaaTa18Ru81Evo8Z9iHm7u1/WPmKCJ4bhk91JsQRyTOeOyCx39LHo7zQSfHNWl1Z2bXd00cQBVVjz2nYsct+W5chmeJ4UEz1j3DWOF4RaR/OqUmK5Z5ui58Pa+Uc7uwUGxxzRLH7o28k0lpKYHEqLmV52anJxsAH1cvOgzdE9Zt2+JjDr2KEMWZC0RO51UsOkgjdl40FuUCgUCgUFIYterg2P8o+a29ypZsgTufPPIDiRIPJqKxEzyhn6ISR3uHYvawEshlmaLMZHZlG2u48OcDQmJidpSXUvjK3GFwoDz4ByTr0jZ9XMdq5eVFE7oFAoFAoFAoFBUv6R0rCwgUZ5NONrwRiM/Gg870Cg2GEY3cWpY20zwlxk2w2WYHDOg5XE93cnntPOejaLv5Z50Gww3QXEZz8nZT97IUH3nyFBM8G1F3sm+4kigHftt5DIe+gsPR7Uth8GTTbd037w5L4Iv4k0FhWVjHCgSKNI0HQoCj3UFPaXYwcYxSDDrXnW0EgkmkG8Eoedv4bIHNHWWoNLpI7XuN205P8AZxdrbwjoIt9kuw73z91B6BdsgT1Cg80atBy+NW0o3s81zM56l2X2ff8AGg9M0CgUCgUFUa/8KJt7e8UZm3kyb7EmX9QHnVmSvFWapGkzzgz0yx3TEonqzx9bPEAXIEF2qxsfoyD5o9x3r41F0d+U457Yb/rJpY9JXV0+reI89uXnDZY5t6P4sbpFJsbw/KKPZOZLAdRUkso6iRU1zC6MOv4540lhcPG4BVhwINBk0CgUCgUCgUGs0iwGC9gaC5TbRt/HIgjgVPQRQVfd6grckmO6lUdAZVbLx3UH2x1BW4IMt1K46lVVz8d9BPtHtBLCzXKC3TM8Wfnse8tn5DdQSCKBV9VVXuAFB2UCg+E0FNayNYUlzJ+q8JzkkclJJU8iiHo+s/R0ddBnjDodHsJkyZWvJ12Qel5WGShR9BM8/A9dUmYiN5XUpa9orWN5lU95iM1vDalZN9tJtoGGY22O0x7czxzqDp9Ra+SY7vg6rpfojDpdFjtG0Xjbf12mY/fuWxbYrpKYg5tLWVXTa2c9l8iOBHKAA5dFT3JsXUjq/uLSWW6vI+SfZ5OJCQTkxBZjkTlwA6+NBcNAoFAoFBh4zhqXMEtvKM0lRkbuI4jtHEd1B5fu8Ka3mmw+49aJuaetTvRh4EHxrXams47xlq7PoPPj1ultoc3dHLw/SfwWfoTpBFiVs2E4mA0oXJHJ+dUeqyniJF6evj11NxZYyV3hzGu0OTR5px5PdPrj1ozDeX2jNzycgNxYyMSvUevZPBJMuI4HLyyIa6NFtKra/iEltIG3c5DudOxl4j4UG7oFAoFAoFAoFAoFAoFBrcex63s4jLcyrGg6zvPYo4sewUFJaQacX2OTGywyNo4Sec2eTMvXIw+bTP2Rx7eFBLMOw6x0btuUlImu5BkMhz5D9GMewmfE+fVVJnbnK6tZtaK1jeZVnjeLy3UzXl6w2sskQerEnQq9vWek1rM+ec08FOz4u66K6Kx9H451Wq24o/8An9f+Eo1TaGNezLiF0uVuh+QjYeuwPrkfRBHie7fNwYYxV273L9K9JX12binlWOyP33yves7VlAoFAoFAoFBWOurRBp4Vvrdc7i3HOAG94t+0O0rx7s6tvSL1mss+m1F9Plrlp2wqGMrOiupKsCCrA5MjDpB6CDWnib6fJ++b0e2PTdL6SJnv86z+/NY+jWsWOWP0LGlVlbmicr8m46OV+g31uHdW0w565I5dvqcH0h0Xn0V9rxvXutHZ+ktfpFqknt3F5gs7H2lQPkwB3/Jvwcdh99ZmtcMF1y3do/I4pbMSN20FMcgy61O5u8ZeNBZWA6ysNugNi5RGPsSnkzn2bW4+BoJZHIGGakEdYOdByoFAoFAoFB8JoI5juneH2mYmuYww9hTtv91cyPGgrHSDXdNM3I4ZbMWO4O4Lsfsxr+OfdQYuDarb2+k9Lxmd414lWYGTZHR9GIdnuFBu8R08tMPi9DwWJJGG4ycYlP0mfjK3j41jyZa443tKbouj8+svw4q+M90e9W+IXZ22ubqUyzNxZuP2UHQOwVrL5MmonhrHL99rttPotH0Pj9Lltvb19/hWEs1f6vJcQdbm9UxWinNIjuaXLgT1J8ejrrYYNPXFHtcl0p0tl11+fKsdkfOfavqGJUUKoCqoAAG4ADgAKztS50CgUCgUCgUCg+EUHlHSizNtiF+sbBFjmZgnslWJYDLo3EAVF1EVtNa2jff8G+6GvmxY8ubFk4eCInaey3by8fU61xNSNmZCm0PaGanPtqDOntE745329Xa6mvS+HJSKazHNOKP7o3rO/t/NvdHdIbuxyNnNtRdMMnOjP2elPA1mx6y1eWSGt1nVrFlj0mjtHhvy90p0msXDb1RFi1ryTcM3XbjzP0ZFG0vfu76nUy0v9WXK6nQ6jTTtlpMfDzY13qdw27XlMPuigI3BWEqe87XvrIiNA+q3GrM/2O4DqOHJylD4o2S+80HEYzpPa+uszj60SSDzUE++g5JrdxiL561Qj60MiHz2svdQdg1+XI9a0i+8woOR1/z5f3OLP/tG/Kg6zryv3+atIszw3O3wIzoOs6caR3O6GF0z+hb5eRkBoA0J0hvf7xM8anjys2W77EefllQbW01O2NqvKYlejIbyoIjXzObHwoMuPT3DLFTHhFnyrcOU2dhSRuzaR+e9Y75qU+tKbpej9TqZ/lUmfb3eaG6SaSXd5mb642Yv8GPmR9x9p/EmoVtXe88OOHS4Or2n01fS628eG+0fnPuYWBYddXp5PD7cso3GRhsxr4n/APeyq00c2niySpqusePFX0WiptEd8xy90fmtjQzVFDAyz3zelTjIgH5tD2L7Xju3cKnVpWkbVhyufU5c9+PLaZn2rMAq5gfaBQKBQKBQKBQKBQeatcmHGHF5JJFZYZhG21snZYqoGWfAnNd4rFmiZr9Ht7k7o/JjrmiM07UmY4vbtziPNr45EkXcVcefurSzW9J58penY8un1WP6MxavmxHwsA5xMYz1DevitZY1EzyvG/xa+/Q9aTx6W8459nOvvhxa6kTdNHtL9JN/mtVjHS/2dtp9UsdtZqtPG2rxcVfvU5+cPtq0Oe1DIYm643KH3EVf6TUY+1G/g+h9bzpMRPsnafL9Elw/S7E4MhHetIo4CdRJ/MecfOsldf8AeqiZuqcTzxZfOPnH5N7a62cQQZSW9vL2qzJ7t9Zo1uOe3drsnVjW1n6PDPvbCHXLJ+1w4ntSYH3FBWSNVinvQ79A6+v+PfwmHcNcFv7WHT+AjP41d/EYvvMU9Ea6P8UuJ1uWvEYbNn2rGPxp/EYvvKR0RrZ/xT5OqXXEf2WGtn1vKqj3KatnVYo72anQWvt/j85hgXOtnEGHydvbxdpZny+FY51uOPWmU6sa23bwx7/0aDENLMTnz5S+eNT7MIEf8w53vrDbXz/bVssPVOsc8uXyj5z+SLXU8CttSMZn62JkYnxNWxOpy+yPJltXoXQ9u1rR/wC0/kkWB6KYle5chb8hEeEk3NGXWBlmfAVmpoqxzvO7X6rrRltHDp6RWPXPb+UfisbRrUzbRESXsjXknHJubGOzZzJbxPhUytK1jaIc3m1GXNbiyWmZ9srJtLVIkCRIsaKMgqgKAOwDcKuYXdQKBQKBQKBQKBQKBQKDqubdJFKSKrqeKsAQfA0Fd6R6m7OYmS2LWkv7vehPah4eBFUtWLRtLJiy3xW4qTMT64VzjuhWJ2OZeL0qEftId7AfWXiPLxqHk0VJ+rydHo+s+ox7Rmjij19k/ki19jCmMqpKuTs5MMiufEnuqPj0t63+lHKG21fT+nzaWYw22vb6PPltv2z7nBDAwEccTTsBlkiEn3Vkrj1FrcW+yLm1vQ+LFGLg49o23iPnybTD9BMTmyNvZzQr1yOEGX2XIPlnUqMO/wBptPuaLJ0lwW/pOKkf+UzHk3yatcaUepA3e4z/AArHbRYpSsXWXXUjaZifGPymHXLoLjS/7pG/2ZE/F6snQU9cpFeteq76V/H83Q2imMDjh7eDqfgxqn8BX7zLHWzL34o85cRozi3/AFc/3l/OqfwEfeXf9W5P+1Hn+jti0MxluFiF7WkT/XnV0aCnfMsdutmo/tx1/H9G0s9VmLSfOPbwDsJY+QH41fGjxQh5Osuuv2TEeEfnukGHajozkby7lm61jART55n4VIrjpX6sNVn1uoz/AGt5n38k8wDQmxs8vR7dFYe2RtN95szV6KkNAoFAoFAoFAoFAoFAoFAoFAoFAoKg13YbDtWz8lHtNKAzbAzIzG4nLMigsfRjDoYoE5KKOPcPUQL0dgoNx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data:image/jpeg;base64,/9j/4AAQSkZJRgABAQAAAQABAAD/2wCEAAkGBxQTEhUTEhQWFBUXFxgZGBgYGSAcHRoaFxoYHBcbGRseHCggGB4lGxwdIjEhJSorLy4uFx8zODMsNygtLiwBCgoKDg0OGhAQGi8mHyQsLC0sLSwsLDYsLC8sLSwsMC0vNjcsLC4sLS8vLDQsLDQtLC0sLCwsLywtLCwsLCwsLP/AABEIANoA5wMBEQACEQEDEQH/xAAcAAEAAgIDAQAAAAAAAAAAAAAABgcEBQIDCAH/xABQEAACAQICBQgFCAcFAw0AAAABAgMABAURBgcSITETIkFRYXGBkRQyQqGxIzNSYnKSwdEIFUNjgqLCJDRTstIXRFQWJUVVc3SDk5Sj4fDx/8QAGwEBAAEFAQAAAAAAAAAAAAAAAAQBAgMFBgf/xAA7EQEAAgECAgYGCAYBBQAAAAAAAQIDBBESIQUGMUFxkRNRYYGxwSIyM1Kh0eHwFCMkQkNi8RZTcoKi/9oADAMBAAIRAxEAPwC8aBQKBQKBQKBQcXcAZkgAcSdwoIdjms7D7fMCblnHsw87f1bXqjzoIHiuu2ZsxbWyRjoaRix+6MgPM0V2RW/1l4lLxuSg/dqF/DOhs0c2NXcvrXE8nZyjn3Z0HQbKdt/JTN/Ax/CgHDpx+xmH/hsPwoOyO9uYt6yTx9zOv4ig2Vrp1iCereS9xba/zA0G/sdb+IJltGKUfWTI+akUNkpwjXchyFzbMn1om2h90gEeZobJvgmn9hdELHcIrngknMY9wbj4UUSYGg+0CgUCgUCgUCgUCgUCgUCg+E0Fd6Y62La1LR249ImG45bo1Pa3tdwoKc0k0tvrwFp5WZDwjXmpv4AKPW8c6s9JXi4d+aVGjzeinNw/Qjvn5etvMB1UX9xk0iLbIemQ87wRcz55Vejbp7hepW0XLl5ZZj0gHYHu3++huleH6B4dDlydpFmOlhtnzYk0UbyKxjX1Y0XuUD8KDvAoPtB1SW6N6yqe8A0Guu9GbOT5y2hbvjX8qCPX+qjDJN4haI/u5GHuJK+6hui+LakVOZtrkr1LKuY81yPuoruq7H9Gp7S5a2mClwodSpzDKekEgeVY8mWuPbiS9Josurm0YucxG+2/OfBmaPacXtm2UUzFVORjk5y92R3r4EVfExMbwj3x2paa2jaY7Vv6I62ba5Kx3A9GlPAk5xseoN7PjVWNYgOe8UH2gUCgUCgUCgUCgUCgxsSv44I2lmcIijMsf/vuoKB0+1lzXpMNuWht88shueT7RG8A/RHjRVosW0IuILE3dxlCHZEijPruzndmPYGyCd+/dwqkztG66lJvaKV7ZnbzbXQPBxcYlaQEZxw/LOOg8llsA/xZVA0ccVrZJdX1lv6HFh0leyI3n3co+b0fWwciUCgUCgUCgUCgUFT6+MNyW0vFG9JDC5+pKM1z7mH81YdRTixzDZ9D6j0Gsx27pnafCeSKatsHtbq7ubS5jDcpGssbcGUqdl9lhvHEbqx6O/Fj8EvrHg9FrZmOy0RPy+Tv0w1RT24aS0Y3EY37GWUij4P4ZHsqU0W7X6B6x57FhFMXmt88ihObR5HfsZ9X0T1dFB6AwnE4rmJZoHDo3Aj3g9RHVRRmUCgUCgUCgUCgUHRf3iQxtLKwREBZmPAAUHnbTLSa4xi6WGBGMYYiGIcT+8foBy6+AoqtPV9q3hsQJZspbnjtH1Y+xB1/W491FEf173eb2Vv9d5j/AALsj/Maj6q3Dilt+gsPpddjj1c/JhakIwb+7Y8VhiUfxMxPwqzRR/KSestt9dPsiF1VLc+UCgUCgUCgUCgUEG10xg4RcZ+yUYd4dcqKxO0xMKo0PvORxSxlzyDSGJu6VSoz8cj4VrdDba1qu061Yt8WLL7vPn8npCtk4pB9P9XcN+pkjyiuQDk4G5+yQdPfxFBU+imkNzgt20M6EIWHLRHq4CRD0nLp6QMu4q9EWF4k0aSxMHR1DKw4EHhRRkUCgUCgUHXNMqDadgo6ych5mgj95p9hsRIe9gBHEB8z5DOgxE1nYUTl6ZH4hh8VoK41p6Z+nyJY2J5WLaXMpwlc+qB1qM/PuoqsTVxoOmHxbTZNcyAco/HL6idg6+miiZUFFa4Zi2LInQlqCO93OfwqFrp/lx4um6q131lp9VZ+MM3Uef7deDrhiPkzfnV2i+yYOssf10+ELoqW0BQKBQKBQKBQKBQQXXW2WEXHaYx5utJVrzmFKM+zJbsOKzwnycVqNHP816H1krvoPCYepRW3edlBENYmhMeIQ5gBbhAeSf8AobrU+7jQVzqs009Akksr5uSiUtkX/ZSA85T2NvPf30VlYh1o4V/xifdf/TRRn2OnOHTELHeQEngNsA+RyoJBHIGGakEHgQcxQcqCoNZmtaa2uHsrGMNKg58hG1kSM8lUdQPE+VBBbbELeY8pihxS8c7ygTZiHcNvPy2R2UEswPHtHttYpMPNvnuD3MIKk9rFmy7zQSjWFhmG2VjJMtjaF2GxF8im934HcOAG/wAKDS6j9EAE/WEq5s2awAjgAcmcdpyIB6u+isrfooUFCa2R/wA8nttYyPvtUHX/AFI8XU9VJj+JvH+vzhm6lpMsRuQem2U+T1dovs/ewdZ421u/+sfNZWMaeYfbEiW6j2h7KnbbyXM1Mc61I1iNL/c8OvLgdDFOSQ9zP+VB9GMY1J6lhbQD97OWPkq0H30bHX4z2MQ7Edz78qAcFxo8cRtx3W35vQfBgOMj/pSE99qP9dB9/VWNjhfWjfatyPg1A28eT2bCbuLpn5g0HH/lTikfz2Elx9KCdW/lYA++g5Ra0bMELcpcWbdU8LKPvDMUGo1u45b3OEObeeOUNLCOYwPtg7xxHCrbTtEsuGvFkrHtj4qouRm0Q65oh/OK1Oj+1h6F1kn+gt4x8XqVRurcPOH2gUFOa89FBkt/EozzCzgDj0I5HT0Ke8UVhJNFsMwq4sI7t7KzQbBMpMSZKU9fM7O4Zg0UQjFsd0dkLImHSSAHLlIItkeBDD4UEZlxhLU8phM2JW5H7GVNqMjq3N8VNBZ2qrWa+ISNa3UYSdV2gy7g4GW1mp9UjOgr/RLSd7ax/sqq2I39zLnIwzKoNnNvMsd/ad+VBG9KMbu7e5Ki/uZJUy5RuUYLtkA5KoOWQoJvgOmZxTC720vgsk0MDSxyZDNgnSep1OW8cQaDXC7fEzhOHhiypEnKHtOe2T9mNcu9qKvQ1pbLGixoNlUUKoHQAMhRR3UGJimJw28ZlnkSJBxZzkP/AJPZQUzpVZT4zfJcYbCwiWLk2uJl2EYbW0CgPObj0CseXFXJG1k3Q6/Losk5MW28xtz935NzheqG3hzlxC7eQkZMobkoyOOTdLDxFVpjrSNqsWp1eXU348s7y2C6V4Bh26FoAw/wU5Q/fAPxq9Hau/19WikiKCaTqJ2VHxJ91BoZ9fs7HKGyjHVtOze4AUGK2uHGH9S0iA6MoJT/AF0HH/aXj7cLY+Fq9A/2j6Qf8M3/AKVvyoA1r42vrWqn7VvIPgwoO+LXtep8/ZxHu20+Jag3Nhr+hOXLWkiHp2HDD3haCS2OtzCZxsvKY8+IljOXiciKDsu9DMGxFS0awMT7du4DZ/wnLzFBEsT1QXEDxyWcwuVikSQQz81jsMCF2wMujqFY4xUi3FEc0y/SGoyYfQXtvXt5pvhWsKEyCC+jewuDu2ZtyMd3qS+o3nWRDTJTnvG8UH2gx8Qs0mieKQZo6lWHYRlQeab+9ls7W+wuRiPl48u0B8my7GXZaiqT6y9PXsBHhuHZQCONOUdQMwSAQq9AOWRJ476KIhoZj2ITSvyN9MJwNtVkYskgGWakMSAfCg2Wm+lvpENnfxqIL6J5oJ9kZbwq5HryyLZb92ZFBq9HYWt4LLESpaBZZoZSBnsZ5bJ8do/dy6aCP6YkG8mZWDq7basDmCGAI/LwoJTqxwOQ2+I3hBESWksYP0ncbwOvIDf3igmX6PWDgme5YZlAsSnqJAZ8vDZoqtLFdLrK2fYnuoY3+izjMd46KKNLjGsKHmRYeBfXMoOwkZzVR9OVuCKD40GgxKxtrTZvcfuRc3HGOEZmND0LFCPWyz9Zh29tBF8U1u3143IYTbGMcAQgeTLuyKJ76DEbVnil0DPil2sEYG0xmkLkfwg7K+YoJLopqjwmZNtblrwA5EpIAoPVzd486CcYfq4wyEDYs4jl0uDIfNyaDfwYZCgySKNR2IB+FBlKoHAAUH2gUCg6ZLSNvWRD3qD+FBpb/QnD5vnLOBj17AB8xkaCL4lqUwyTPk1lgJ+hIWA8HzoIdieoy5hO3Y3YJHANnG3g65j4UGCNJdIMJP8AaUeWIceUUSLkOqVd6+J8KCUYZrXwzEU9HxKERbXHlBtx59jjnIe0gd9BuIsOu8OUTYbIb6y4m2d9p0Xrt5Pa3eyTQSrA9LrS6g5eOVVUHZcSEIyMOKuDwNBtLPEIpfmpEky47LA/A0FF/pBYVyd3BcAbpgFY/XjI+KsPKgi+ubBZIMQaVgeTuFR0bo3IqsveCOHURQavV1cJFdGeVgkccbFiT17gAOknq7KDlpFZP6ILx1KLdXUrRqfoKvreJbLtyoLC1faT2tlgRF0gm5WeVUgyBMu5MxkejeMz20EIuccso7kmXCEQAgmLl3GQO/LLLLPLoyoLqOP2dzgVw9mqxxLA6GIAKY22fVIG7p49PGg0+A3DWGjZmi3TSglD08pMwRD4DLyoNhimDWuFYW0iwJNdOqoHkUPJLPLuGbNmfWJOXUKDRYniMOjtnHBbosmI3CAu2WZzPS3TshiQqdO+gw9E9U9xev6ZjErkvv5InnsOjbb9mPqj3UFyYPg0Fqgjt4kiQdCqBn2k8Se00EL04PL38UEm+KKHltg+q8jPsqzD2tgLu7WqZoscWvMz3Oc6y6vJg01a4524p2mfZ+rHwBAuLQ8kMi0EvLZbgUXZ5MtlxIfcM+tqya+KxMetD6qXy2rkiZ+jG23j++1Zda915QKBQKBQKBQKBQfGGe47xQQjSnVZh94CeSEEh/aRALv6yvqtQVhc6P4vgDGW2kM9sDm2yCUy/eR5kp9oedBmYlZQY3avidrCsV3bsDcQcVmCDa8SVzyOWZyIPXQSm90atZMPXE8LQWtwsXLRmLmg7IzeN1G4jcQe6gxdbN2t5gtrd5DNngkHYXGTD3keFBINZGO2FvZIt/ELjbUcnDu2mIA5wPsAfS+PCgpDA8aw/ly/6oMiLzinLu5VQRmdkrk2XcKCWa7Mct7yxsJrUjk9uVdkDIoQqc0qPVI6qCHas8mvYhLwVHMIPDaz37Pbx8qDQaT7Xpc+363Kvn57vdQSHQq6dLDFMieTaKFT1bTSZL47O1QW/pTbbGHYTaj9pcWa5deWTGg2mlWVzi9habisKyXcg+zzI8/4moI3q/s1xHF77EpV20gk5K3z3gFcwGHaFAPfJQWdj2NxWkXKzMQMwFUDNnY8FRRvYmqxEzO0Lb3rSs2tO0QiLaZXzc6OzhROhZZjtkfW2EKofE1Kroskxu5/L1n0VL8MbzHriOTmqwYucyZrO8t9zBSu0qv3grLGxXcesdBrD9PDb1S2f9L0jgieVqT8fjEpBo1oxFZhyrPLLJlykshBdsvVXcAFUdCgDiemrLXm072ScGnx4KRjxV2j1N5VrMUCgUCgUCgUCgUCgUHwigp9oBhWkKhVC2uIJkRwUPv3Adj5eEtBI9XcYjOIYa3CCdig/dXILr4bzQQPFJSdGIVPGO5Ef3JWFBG9ejucRUNnsi3h2PskHPL+La8qDQ6uA36wh2frZ/Z2TnQdGmOS3NxHF8yJcwB6ocrzsvf5UEwucNt7NXsMRMtrNDK8lpdohYFW2dxA3sMwDu4Znh0hFb2KK4n257+HI5AyrDLtNlwJQRAFsu3ooJfjWNYXHhf6vw53kkkkR5HZCu1s8SScunIACisLQ0xj/teCw9U5b/yojlRRqb3EuTvMcvT/ALvbxQRnqPJ7RHi7Cg3mpnDOQwqAn1pc5WPXtnMZ/wAOVBqsRn9Kv5pW3pbHkIV6A2QMsg7SWC59SHtrY6HFHO8uL60660TXTVnltvPyj5smti41iQycniNjIvGR5IG7UaNn39eTRjzNQNfWOGLOt6p5rRlyYu6Y398Tt81n1rHclAoFAoFAoFAoFAoFAoFBXWvLCy+H+kIPlLWRJVI4gbQDeWYP8NB06OYiJMXguFPNvsNDEfXiZePaASKCPjBZLrCMSt4BnJBiM7IvXsOG2R2kE5UGr0r0ownFbSL0iSS0u4l2QTEz5EcVOyDtKTv6CKCA4K628jcnfQRh+aZhHKzhOnZUxZjPw76CW2ejkOJNDY4YJGhiMklzdyKV25XUBeO8cMgPrHvIei7i2SQZSIrjqYA/Ggw5sMtUUs8MCqBmWZEAA6ySMhQVbrdxOwaG1S3ltiTdIX5Jk3IA2ZbZ4DeKKw2+LY9bXeNYULeeKUR+lM2w4ORMWSg5dJ3+VFEM0yumNriSJ611iqwr2hFB+KgeNBeuF2ghhiiXhHGiDuVQB8KCtcPXYnvIW3MlzI2/pWXKRWHZk2X8JrbaG0Tj29UvPetGK1dZF57LVj8OX78WwqY5t16OQek4irLvjs1ZmPRy0o2UUHrVNokfXFazXZImYpHc7rqtorY8dtRaPrco8I7Z8/gsioDrCgUCgUCgUCgUCgUCgUCgwsasRPbzQsMxJG6EfaUigpLVrdkTYWjHnwSXtufEbYHxoJbohpBa2lzikVxcRQlr13UO4XMMi7xn20Gr1TYjh4guEuJLXa9KkKmUpmVIXIja4jdQWhHhFqwDLBAwIzBEaEEHgQct4oM2CBUGyiqo6lAA8hQdlBWWv3EymHpbqcjcSqh+yvOPvC1S08MTLJhxzlyVpHfMR5qcbCoVUnYByHwFaaNRltO270i3Q2gxY5tOOJ2j290MG4w2CG0srhy/KzSyO6ru+RRwqlT7LbSvl39lbp5pM7zus69s7ZpsDt7VXEM0jXR5Q7TknJs3PSd3uoovCgjOlGifpDi4gk5C5Vdnby2ldd5Cyru2gCcwQQRmd9ZMeW2Od6oet0OHWY/R5Y8J748GlXRC+kOzLcwxJ7TQoxkP2S7FU8jUi2tyTG0cmowdWNHjvxWmbeydtvwjmmOC4RFaxLDAuyi9uZYn1mYnezE7yTUN0URERtHYz6KlAoFAoFAoFAoFAoFAoFAoPPklrBFLixmeeI2d2s8bW+Qf5ctGQNoZZHNd/RQQdcOjksmvNp3mS7VZQ5z+SkUlCT7RLK2Zq2+/DOzLp5rGWs2jeN43j2bsyXB4SDkgBy3ZVp66rLE85ekZeg9DekxXHETMcu1duozFTNhixsc2t3aI9wOa+45eFbmJ3jd5pes1tNZ7lhVVaUFK6/JSbrD4+jKRvEbOVYNTO2KzZ9DV4tdij2/JAcSbKJz9U/CtRhjfJXxei9J24dJlmPuz8Gp0ybm2KDgtlF5u0jn/ADVvnk6ztChymKYSnRDhav4urfmKC8KBQKBQKBQKBQKBQKBQKBQKBQKBQKDz1pzuu9IE64rZvJrc/wBVBCdHTnh+JL2WzjvSUj4MaDcwHmr3D4Vz1vrS9hwTvirPsj4J/wDo+TZNiEXQJEb722PwreYZ3x1n2PLOk6cGsy1j70/FcdZUEoKT19oReYe3Rsyr45rWDU/ZWbToSdtfi8flKBYoPkZPsmtTg+0r4vQulY30eWP9ZaLSt8zbf90gHkprevKVsaqhtYvH+7wm3Hmluf6jQXdQKBQKBQKBQKBQKBQKBQKBQKBQKBQeftNlzvsfPVbQD32v5UFf6PSZWmIZ9MUQ8TKuVBvrcc1e4fCufv8AWl7Bp42w0j2R8E//AEfY/lMQfoMka+W3+dbvBG2Ovg8u6Utxa3LP+0/FclZUAoKm/SEtT6PazgfNz7JPY6n/AE1ZkrxUmEnR5fRail/VMK0uU2kYdan4VoqTtaJeq6qnpMF6x3xPwRXGZC6WzZfsAnijuPhl510DyFc2rGMpjTIwKn9V2249kdsDQXRQKBQKBQKBQKBQKBQKBQKBQKBQKBQUNpHEXu9IsgSRBDw7OTJ/y0FX4U+Vrcj/ABHgQd+0z/01S07RuvxV47xX1zEJRwHcPhXP9svX+VKeEfBaP6P1ps2Es3+NO7DuXJfjnW/rG0RDyLNfjyWv65mfOVoVcxFBE9aeCG7wy4iUEuFEiAcS0ZDZDvAI8aDzsuIuiIJIJgTkuZQgM3UM+J7K1ttDabTMTGzt8HWnDTFWt6Wm0RET2dvm2OilhPJcWthNC8MEl4JgZIyp5q5sgJHSq8OvKthWJiIiXG57UtktakbRM8lrKOT0q6uUsd3gfySrmJZ1AoFAoFAoFAoFAoFAoFAoFAoFAoFBV2gcIlxfHNrepZIz5OD7hQUtLJccjEnIStaW8srrIsZybaYb2bLI5bPXuzNWZKzasxCVostMOemTJG8VnfaPY757qV4zsW0/PHNbkyQc+kEcagY9FatomZjZ1Wr6z4suC9KVtFpjaOzv970lq+wc2mHW0DDJljBcfXfnP5E5eFbJxaQ0CgUFb69UysoZR+yuY29ziisM3WPJk2F3I4JexZ/ZlBU/GijXaXHktIcMk/xI5YyfBsv81BZlAoFAoFAoFAoFAoFAoFAoFAoFAoFBUurq7AXG7v8Afy7/ALAYj40HC6HIaKIOBkhT/wB1gfxoLH0St+TsrZPowxj+UUG2oFAoFBDNb9nymFXA+iFf7rA0Gm0qn9I0ejuF3tGkEw74mXa9wNB0a1bnJsIvBwFygJ7JAD8AaC06BQKBQKBQKBQKBQKBQKBQKBQKCLaV6wLGwGU0oaToiTnOe8Dcve2VBRWm2tu7vdqOE+jQHdsoeew+u/HwGXjQSbRsmDRWdwDt3Dsi9ZMjiIZeRoJPrci5LDbO0X2pYIgPsL+YFFYWbbx7KKv0VA8hlRR2UCgUCgwccseXt5oT+0jdfEgge+gq/VXc+l4Td4fJudFlTLp2ZVOXk+0PKistfpI7XOisMhz5S3aMHrDQyGE+7fRRcGBXgmtoJhwkijf7yg/jQZ1AoFAoFAoFAoMDHcYitIHuJ22I0GZPSeoAdJJ3AUFPYhr/ABtHkLMlegySZE94UHLzNB34Zr+jJAuLR1H0o3DZfwsBn50Fq6O6QW97EJraQSJwPQVPUw4qe+g2TuAMyQB1ndQR3FtPMPts+Vu4gR7KnaPkudBBsb18WqZi1gkmPQz5Iv4sfIUFaaTa18Ru81Evo8Z9iHm7u1/WPmKCJ4bhk91JsQRyTOeOyCx39LHo7zQSfHNWl1Z2bXd00cQBVVjz2nYsct+W5chmeJ4UEz1j3DWOF4RaR/OqUmK5Z5ui58Pa+Uc7uwUGxxzRLH7o28k0lpKYHEqLmV52anJxsAH1cvOgzdE9Zt2+JjDr2KEMWZC0RO51UsOkgjdl40FuUCgUCgUFIYterg2P8o+a29ypZsgTufPPIDiRIPJqKxEzyhn6ISR3uHYvawEshlmaLMZHZlG2u48OcDQmJidpSXUvjK3GFwoDz4ByTr0jZ9XMdq5eVFE7oFAoFAoFAoFBUv6R0rCwgUZ5NONrwRiM/Gg870Cg2GEY3cWpY20zwlxk2w2WYHDOg5XE93cnntPOejaLv5Z50Gww3QXEZz8nZT97IUH3nyFBM8G1F3sm+4kigHftt5DIe+gsPR7Uth8GTTbd037w5L4Iv4k0FhWVjHCgSKNI0HQoCj3UFPaXYwcYxSDDrXnW0EgkmkG8Eoedv4bIHNHWWoNLpI7XuN205P8AZxdrbwjoIt9kuw73z91B6BdsgT1Cg80atBy+NW0o3s81zM56l2X2ff8AGg9M0CgUCgUFUa/8KJt7e8UZm3kyb7EmX9QHnVmSvFWapGkzzgz0yx3TEonqzx9bPEAXIEF2qxsfoyD5o9x3r41F0d+U457Yb/rJpY9JXV0+reI89uXnDZY5t6P4sbpFJsbw/KKPZOZLAdRUkso6iRU1zC6MOv4540lhcPG4BVhwINBk0CgUCgUCgUGs0iwGC9gaC5TbRt/HIgjgVPQRQVfd6grckmO6lUdAZVbLx3UH2x1BW4IMt1K46lVVz8d9BPtHtBLCzXKC3TM8Wfnse8tn5DdQSCKBV9VVXuAFB2UCg+E0FNayNYUlzJ+q8JzkkclJJU8iiHo+s/R0ddBnjDodHsJkyZWvJ12Qel5WGShR9BM8/A9dUmYiN5XUpa9orWN5lU95iM1vDalZN9tJtoGGY22O0x7czxzqDp9Ra+SY7vg6rpfojDpdFjtG0Xjbf12mY/fuWxbYrpKYg5tLWVXTa2c9l8iOBHKAA5dFT3JsXUjq/uLSWW6vI+SfZ5OJCQTkxBZjkTlwA6+NBcNAoFAoFBh4zhqXMEtvKM0lRkbuI4jtHEd1B5fu8Ka3mmw+49aJuaetTvRh4EHxrXams47xlq7PoPPj1ultoc3dHLw/SfwWfoTpBFiVs2E4mA0oXJHJ+dUeqyniJF6evj11NxZYyV3hzGu0OTR5px5PdPrj1ozDeX2jNzycgNxYyMSvUevZPBJMuI4HLyyIa6NFtKra/iEltIG3c5DudOxl4j4UG7oFAoFAoFAoFAoFAoFBrcex63s4jLcyrGg6zvPYo4sewUFJaQacX2OTGywyNo4Sec2eTMvXIw+bTP2Rx7eFBLMOw6x0btuUlImu5BkMhz5D9GMewmfE+fVVJnbnK6tZtaK1jeZVnjeLy3UzXl6w2sskQerEnQq9vWek1rM+ec08FOz4u66K6Kx9H451Wq24o/8An9f+Eo1TaGNezLiF0uVuh+QjYeuwPrkfRBHie7fNwYYxV273L9K9JX12binlWOyP33yves7VlAoFAoFAoFBWOurRBp4Vvrdc7i3HOAG94t+0O0rx7s6tvSL1mss+m1F9Plrlp2wqGMrOiupKsCCrA5MjDpB6CDWnib6fJ++b0e2PTdL6SJnv86z+/NY+jWsWOWP0LGlVlbmicr8m46OV+g31uHdW0w565I5dvqcH0h0Xn0V9rxvXutHZ+ktfpFqknt3F5gs7H2lQPkwB3/Jvwcdh99ZmtcMF1y3do/I4pbMSN20FMcgy61O5u8ZeNBZWA6ysNugNi5RGPsSnkzn2bW4+BoJZHIGGakEdYOdByoFAoFAoFB8JoI5juneH2mYmuYww9hTtv91cyPGgrHSDXdNM3I4ZbMWO4O4Lsfsxr+OfdQYuDarb2+k9Lxmd414lWYGTZHR9GIdnuFBu8R08tMPi9DwWJJGG4ycYlP0mfjK3j41jyZa443tKbouj8+svw4q+M90e9W+IXZ22ubqUyzNxZuP2UHQOwVrL5MmonhrHL99rttPotH0Pj9Lltvb19/hWEs1f6vJcQdbm9UxWinNIjuaXLgT1J8ejrrYYNPXFHtcl0p0tl11+fKsdkfOfavqGJUUKoCqoAAG4ADgAKztS50CgUCgUCgUCg+EUHlHSizNtiF+sbBFjmZgnslWJYDLo3EAVF1EVtNa2jff8G+6GvmxY8ubFk4eCInaey3by8fU61xNSNmZCm0PaGanPtqDOntE745329Xa6mvS+HJSKazHNOKP7o3rO/t/NvdHdIbuxyNnNtRdMMnOjP2elPA1mx6y1eWSGt1nVrFlj0mjtHhvy90p0msXDb1RFi1ryTcM3XbjzP0ZFG0vfu76nUy0v9WXK6nQ6jTTtlpMfDzY13qdw27XlMPuigI3BWEqe87XvrIiNA+q3GrM/2O4DqOHJylD4o2S+80HEYzpPa+uszj60SSDzUE++g5JrdxiL561Qj60MiHz2svdQdg1+XI9a0i+8woOR1/z5f3OLP/tG/Kg6zryv3+atIszw3O3wIzoOs6caR3O6GF0z+hb5eRkBoA0J0hvf7xM8anjys2W77EefllQbW01O2NqvKYlejIbyoIjXzObHwoMuPT3DLFTHhFnyrcOU2dhSRuzaR+e9Y75qU+tKbpej9TqZ/lUmfb3eaG6SaSXd5mb642Yv8GPmR9x9p/EmoVtXe88OOHS4Or2n01fS628eG+0fnPuYWBYddXp5PD7cso3GRhsxr4n/APeyq00c2niySpqusePFX0WiptEd8xy90fmtjQzVFDAyz3zelTjIgH5tD2L7Xju3cKnVpWkbVhyufU5c9+PLaZn2rMAq5gfaBQKBQKBQKBQKBQeatcmHGHF5JJFZYZhG21snZYqoGWfAnNd4rFmiZr9Ht7k7o/JjrmiM07UmY4vbtziPNr45EkXcVcefurSzW9J58penY8un1WP6MxavmxHwsA5xMYz1DevitZY1EzyvG/xa+/Q9aTx6W8459nOvvhxa6kTdNHtL9JN/mtVjHS/2dtp9UsdtZqtPG2rxcVfvU5+cPtq0Oe1DIYm643KH3EVf6TUY+1G/g+h9bzpMRPsnafL9Elw/S7E4MhHetIo4CdRJ/MecfOsldf8AeqiZuqcTzxZfOPnH5N7a62cQQZSW9vL2qzJ7t9Zo1uOe3drsnVjW1n6PDPvbCHXLJ+1w4ntSYH3FBWSNVinvQ79A6+v+PfwmHcNcFv7WHT+AjP41d/EYvvMU9Ea6P8UuJ1uWvEYbNn2rGPxp/EYvvKR0RrZ/xT5OqXXEf2WGtn1vKqj3KatnVYo72anQWvt/j85hgXOtnEGHydvbxdpZny+FY51uOPWmU6sa23bwx7/0aDENLMTnz5S+eNT7MIEf8w53vrDbXz/bVssPVOsc8uXyj5z+SLXU8CttSMZn62JkYnxNWxOpy+yPJltXoXQ9u1rR/wC0/kkWB6KYle5chb8hEeEk3NGXWBlmfAVmpoqxzvO7X6rrRltHDp6RWPXPb+UfisbRrUzbRESXsjXknHJubGOzZzJbxPhUytK1jaIc3m1GXNbiyWmZ9srJtLVIkCRIsaKMgqgKAOwDcKuYXdQKBQKBQKBQKBQKBQKDqubdJFKSKrqeKsAQfA0Fd6R6m7OYmS2LWkv7vehPah4eBFUtWLRtLJiy3xW4qTMT64VzjuhWJ2OZeL0qEftId7AfWXiPLxqHk0VJ+rydHo+s+ox7Rmjij19k/ki19jCmMqpKuTs5MMiufEnuqPj0t63+lHKG21fT+nzaWYw22vb6PPltv2z7nBDAwEccTTsBlkiEn3Vkrj1FrcW+yLm1vQ+LFGLg49o23iPnybTD9BMTmyNvZzQr1yOEGX2XIPlnUqMO/wBptPuaLJ0lwW/pOKkf+UzHk3yatcaUepA3e4z/AArHbRYpSsXWXXUjaZifGPymHXLoLjS/7pG/2ZE/F6snQU9cpFeteq76V/H83Q2imMDjh7eDqfgxqn8BX7zLHWzL34o85cRozi3/AFc/3l/OqfwEfeXf9W5P+1Hn+jti0MxluFiF7WkT/XnV0aCnfMsdutmo/tx1/H9G0s9VmLSfOPbwDsJY+QH41fGjxQh5Osuuv2TEeEfnukGHajozkby7lm61jART55n4VIrjpX6sNVn1uoz/AGt5n38k8wDQmxs8vR7dFYe2RtN95szV6KkNAoFAoFAoFAoFAoFAoFAoFAoFAoKg13YbDtWz8lHtNKAzbAzIzG4nLMigsfRjDoYoE5KKOPcPUQL0dgoNx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6" name="AutoShape 12" descr="data:image/jpeg;base64,/9j/4AAQSkZJRgABAQAAAQABAAD/2wCEAAkGBxQTEhUTEhQWFBUXFxgZGBgYGSAcHRoaFxoYHBcbGRseHCggGB4lGxwdIjEhJSorLy4uFx8zODMsNygtLiwBCgoKDg0OGhAQGi8mHyQsLC0sLSwsLDYsLC8sLSwsMC0vNjcsLC4sLS8vLDQsLDQtLC0sLCwsLywtLCwsLCwsLP/AABEIANoA5wMBEQACEQEDEQH/xAAcAAEAAgIDAQAAAAAAAAAAAAAABgcEBQIDCAH/xABQEAACAQICBQgFCAcFAw0AAAABAgMABAURBgcSITETIkFRYXGBkRQyQqGxIzNSYnKSwdEIFUNjgqLCJDRTstIXRFQWJUVVc3SDk5Sj4fDx/8QAGwEBAAEFAQAAAAAAAAAAAAAAAAQBAgMFBgf/xAA7EQEAAgECAgYGCAYBBQAAAAAAAQIDBBESIQUGMUFxkRNRYYGxwSIyM1Kh0eHwFCMkQkNi8RZTcoKi/9oADAMBAAIRAxEAPwC8aBQKBQKBQKBQcXcAZkgAcSdwoIdjms7D7fMCblnHsw87f1bXqjzoIHiuu2ZsxbWyRjoaRix+6MgPM0V2RW/1l4lLxuSg/dqF/DOhs0c2NXcvrXE8nZyjn3Z0HQbKdt/JTN/Ax/CgHDpx+xmH/hsPwoOyO9uYt6yTx9zOv4ig2Vrp1iCereS9xba/zA0G/sdb+IJltGKUfWTI+akUNkpwjXchyFzbMn1om2h90gEeZobJvgmn9hdELHcIrngknMY9wbj4UUSYGg+0CgUCgUCgUCgUCgUCgUCg+E0Fd6Y62La1LR249ImG45bo1Pa3tdwoKc0k0tvrwFp5WZDwjXmpv4AKPW8c6s9JXi4d+aVGjzeinNw/Qjvn5etvMB1UX9xk0iLbIemQ87wRcz55Vejbp7hepW0XLl5ZZj0gHYHu3++huleH6B4dDlydpFmOlhtnzYk0UbyKxjX1Y0XuUD8KDvAoPtB1SW6N6yqe8A0Guu9GbOT5y2hbvjX8qCPX+qjDJN4haI/u5GHuJK+6hui+LakVOZtrkr1LKuY81yPuoruq7H9Gp7S5a2mClwodSpzDKekEgeVY8mWuPbiS9Josurm0YucxG+2/OfBmaPacXtm2UUzFVORjk5y92R3r4EVfExMbwj3x2paa2jaY7Vv6I62ba5Kx3A9GlPAk5xseoN7PjVWNYgOe8UH2gUCgUCgUCgUCgUCgxsSv44I2lmcIijMsf/vuoKB0+1lzXpMNuWht88shueT7RG8A/RHjRVosW0IuILE3dxlCHZEijPruzndmPYGyCd+/dwqkztG66lJvaKV7ZnbzbXQPBxcYlaQEZxw/LOOg8llsA/xZVA0ccVrZJdX1lv6HFh0leyI3n3co+b0fWwciUCgUCgUCgUCgUFT6+MNyW0vFG9JDC5+pKM1z7mH81YdRTixzDZ9D6j0Gsx27pnafCeSKatsHtbq7ubS5jDcpGssbcGUqdl9lhvHEbqx6O/Fj8EvrHg9FrZmOy0RPy+Tv0w1RT24aS0Y3EY37GWUij4P4ZHsqU0W7X6B6x57FhFMXmt88ihObR5HfsZ9X0T1dFB6AwnE4rmJZoHDo3Aj3g9RHVRRmUCgUCgUCgUCgUHRf3iQxtLKwREBZmPAAUHnbTLSa4xi6WGBGMYYiGIcT+8foBy6+AoqtPV9q3hsQJZspbnjtH1Y+xB1/W491FEf173eb2Vv9d5j/AALsj/Maj6q3Dilt+gsPpddjj1c/JhakIwb+7Y8VhiUfxMxPwqzRR/KSestt9dPsiF1VLc+UCgUCgUCgUCgUEG10xg4RcZ+yUYd4dcqKxO0xMKo0PvORxSxlzyDSGJu6VSoz8cj4VrdDba1qu061Yt8WLL7vPn8npCtk4pB9P9XcN+pkjyiuQDk4G5+yQdPfxFBU+imkNzgt20M6EIWHLRHq4CRD0nLp6QMu4q9EWF4k0aSxMHR1DKw4EHhRRkUCgUCgUHXNMqDadgo6ych5mgj95p9hsRIe9gBHEB8z5DOgxE1nYUTl6ZH4hh8VoK41p6Z+nyJY2J5WLaXMpwlc+qB1qM/PuoqsTVxoOmHxbTZNcyAco/HL6idg6+miiZUFFa4Zi2LInQlqCO93OfwqFrp/lx4um6q131lp9VZ+MM3Uef7deDrhiPkzfnV2i+yYOssf10+ELoqW0BQKBQKBQKBQKBQQXXW2WEXHaYx5utJVrzmFKM+zJbsOKzwnycVqNHP816H1krvoPCYepRW3edlBENYmhMeIQ5gBbhAeSf8AobrU+7jQVzqs009Akksr5uSiUtkX/ZSA85T2NvPf30VlYh1o4V/xifdf/TRRn2OnOHTELHeQEngNsA+RyoJBHIGGakEHgQcxQcqCoNZmtaa2uHsrGMNKg58hG1kSM8lUdQPE+VBBbbELeY8pihxS8c7ygTZiHcNvPy2R2UEswPHtHttYpMPNvnuD3MIKk9rFmy7zQSjWFhmG2VjJMtjaF2GxF8im934HcOAG/wAKDS6j9EAE/WEq5s2awAjgAcmcdpyIB6u+isrfooUFCa2R/wA8nttYyPvtUHX/AFI8XU9VJj+JvH+vzhm6lpMsRuQem2U+T1dovs/ewdZ421u/+sfNZWMaeYfbEiW6j2h7KnbbyXM1Mc61I1iNL/c8OvLgdDFOSQ9zP+VB9GMY1J6lhbQD97OWPkq0H30bHX4z2MQ7Edz78qAcFxo8cRtx3W35vQfBgOMj/pSE99qP9dB9/VWNjhfWjfatyPg1A28eT2bCbuLpn5g0HH/lTikfz2Elx9KCdW/lYA++g5Ra0bMELcpcWbdU8LKPvDMUGo1u45b3OEObeeOUNLCOYwPtg7xxHCrbTtEsuGvFkrHtj4qouRm0Q65oh/OK1Oj+1h6F1kn+gt4x8XqVRurcPOH2gUFOa89FBkt/EozzCzgDj0I5HT0Ke8UVhJNFsMwq4sI7t7KzQbBMpMSZKU9fM7O4Zg0UQjFsd0dkLImHSSAHLlIItkeBDD4UEZlxhLU8phM2JW5H7GVNqMjq3N8VNBZ2qrWa+ISNa3UYSdV2gy7g4GW1mp9UjOgr/RLSd7ax/sqq2I39zLnIwzKoNnNvMsd/ad+VBG9KMbu7e5Ki/uZJUy5RuUYLtkA5KoOWQoJvgOmZxTC720vgsk0MDSxyZDNgnSep1OW8cQaDXC7fEzhOHhiypEnKHtOe2T9mNcu9qKvQ1pbLGixoNlUUKoHQAMhRR3UGJimJw28ZlnkSJBxZzkP/AJPZQUzpVZT4zfJcYbCwiWLk2uJl2EYbW0CgPObj0CseXFXJG1k3Q6/Losk5MW28xtz935NzheqG3hzlxC7eQkZMobkoyOOTdLDxFVpjrSNqsWp1eXU348s7y2C6V4Bh26FoAw/wU5Q/fAPxq9Hau/19WikiKCaTqJ2VHxJ91BoZ9fs7HKGyjHVtOze4AUGK2uHGH9S0iA6MoJT/AF0HH/aXj7cLY+Fq9A/2j6Qf8M3/AKVvyoA1r42vrWqn7VvIPgwoO+LXtep8/ZxHu20+Jag3Nhr+hOXLWkiHp2HDD3haCS2OtzCZxsvKY8+IljOXiciKDsu9DMGxFS0awMT7du4DZ/wnLzFBEsT1QXEDxyWcwuVikSQQz81jsMCF2wMujqFY4xUi3FEc0y/SGoyYfQXtvXt5pvhWsKEyCC+jewuDu2ZtyMd3qS+o3nWRDTJTnvG8UH2gx8Qs0mieKQZo6lWHYRlQeab+9ls7W+wuRiPl48u0B8my7GXZaiqT6y9PXsBHhuHZQCONOUdQMwSAQq9AOWRJ476KIhoZj2ITSvyN9MJwNtVkYskgGWakMSAfCg2Wm+lvpENnfxqIL6J5oJ9kZbwq5HryyLZb92ZFBq9HYWt4LLESpaBZZoZSBnsZ5bJ8do/dy6aCP6YkG8mZWDq7basDmCGAI/LwoJTqxwOQ2+I3hBESWksYP0ncbwOvIDf3igmX6PWDgme5YZlAsSnqJAZ8vDZoqtLFdLrK2fYnuoY3+izjMd46KKNLjGsKHmRYeBfXMoOwkZzVR9OVuCKD40GgxKxtrTZvcfuRc3HGOEZmND0LFCPWyz9Zh29tBF8U1u3143IYTbGMcAQgeTLuyKJ76DEbVnil0DPil2sEYG0xmkLkfwg7K+YoJLopqjwmZNtblrwA5EpIAoPVzd486CcYfq4wyEDYs4jl0uDIfNyaDfwYZCgySKNR2IB+FBlKoHAAUH2gUCg6ZLSNvWRD3qD+FBpb/QnD5vnLOBj17AB8xkaCL4lqUwyTPk1lgJ+hIWA8HzoIdieoy5hO3Y3YJHANnG3g65j4UGCNJdIMJP8AaUeWIceUUSLkOqVd6+J8KCUYZrXwzEU9HxKERbXHlBtx59jjnIe0gd9BuIsOu8OUTYbIb6y4m2d9p0Xrt5Pa3eyTQSrA9LrS6g5eOVVUHZcSEIyMOKuDwNBtLPEIpfmpEky47LA/A0FF/pBYVyd3BcAbpgFY/XjI+KsPKgi+ubBZIMQaVgeTuFR0bo3IqsveCOHURQavV1cJFdGeVgkccbFiT17gAOknq7KDlpFZP6ILx1KLdXUrRqfoKvreJbLtyoLC1faT2tlgRF0gm5WeVUgyBMu5MxkejeMz20EIuccso7kmXCEQAgmLl3GQO/LLLLPLoyoLqOP2dzgVw9mqxxLA6GIAKY22fVIG7p49PGg0+A3DWGjZmi3TSglD08pMwRD4DLyoNhimDWuFYW0iwJNdOqoHkUPJLPLuGbNmfWJOXUKDRYniMOjtnHBbosmI3CAu2WZzPS3TshiQqdO+gw9E9U9xev6ZjErkvv5InnsOjbb9mPqj3UFyYPg0Fqgjt4kiQdCqBn2k8Se00EL04PL38UEm+KKHltg+q8jPsqzD2tgLu7WqZoscWvMz3Oc6y6vJg01a4524p2mfZ+rHwBAuLQ8kMi0EvLZbgUXZ5MtlxIfcM+tqya+KxMetD6qXy2rkiZ+jG23j++1Zda915QKBQKBQKBQKBQfGGe47xQQjSnVZh94CeSEEh/aRALv6yvqtQVhc6P4vgDGW2kM9sDm2yCUy/eR5kp9oedBmYlZQY3avidrCsV3bsDcQcVmCDa8SVzyOWZyIPXQSm90atZMPXE8LQWtwsXLRmLmg7IzeN1G4jcQe6gxdbN2t5gtrd5DNngkHYXGTD3keFBINZGO2FvZIt/ELjbUcnDu2mIA5wPsAfS+PCgpDA8aw/ly/6oMiLzinLu5VQRmdkrk2XcKCWa7Mct7yxsJrUjk9uVdkDIoQqc0qPVI6qCHas8mvYhLwVHMIPDaz37Pbx8qDQaT7Xpc+363Kvn57vdQSHQq6dLDFMieTaKFT1bTSZL47O1QW/pTbbGHYTaj9pcWa5deWTGg2mlWVzi9habisKyXcg+zzI8/4moI3q/s1xHF77EpV20gk5K3z3gFcwGHaFAPfJQWdj2NxWkXKzMQMwFUDNnY8FRRvYmqxEzO0Lb3rSs2tO0QiLaZXzc6OzhROhZZjtkfW2EKofE1Kroskxu5/L1n0VL8MbzHriOTmqwYucyZrO8t9zBSu0qv3grLGxXcesdBrD9PDb1S2f9L0jgieVqT8fjEpBo1oxFZhyrPLLJlykshBdsvVXcAFUdCgDiemrLXm072ScGnx4KRjxV2j1N5VrMUCgUCgUCgUCgUCgUHwigp9oBhWkKhVC2uIJkRwUPv3Adj5eEtBI9XcYjOIYa3CCdig/dXILr4bzQQPFJSdGIVPGO5Ef3JWFBG9ejucRUNnsi3h2PskHPL+La8qDQ6uA36wh2frZ/Z2TnQdGmOS3NxHF8yJcwB6ocrzsvf5UEwucNt7NXsMRMtrNDK8lpdohYFW2dxA3sMwDu4Znh0hFb2KK4n257+HI5AyrDLtNlwJQRAFsu3ooJfjWNYXHhf6vw53kkkkR5HZCu1s8SScunIACisLQ0xj/teCw9U5b/yojlRRqb3EuTvMcvT/ALvbxQRnqPJ7RHi7Cg3mpnDOQwqAn1pc5WPXtnMZ/wAOVBqsRn9Kv5pW3pbHkIV6A2QMsg7SWC59SHtrY6HFHO8uL60660TXTVnltvPyj5smti41iQycniNjIvGR5IG7UaNn39eTRjzNQNfWOGLOt6p5rRlyYu6Y398Tt81n1rHclAoFAoFAoFAoFAoFAoFBXWvLCy+H+kIPlLWRJVI4gbQDeWYP8NB06OYiJMXguFPNvsNDEfXiZePaASKCPjBZLrCMSt4BnJBiM7IvXsOG2R2kE5UGr0r0ownFbSL0iSS0u4l2QTEz5EcVOyDtKTv6CKCA4K628jcnfQRh+aZhHKzhOnZUxZjPw76CW2ejkOJNDY4YJGhiMklzdyKV25XUBeO8cMgPrHvIei7i2SQZSIrjqYA/Ggw5sMtUUs8MCqBmWZEAA6ySMhQVbrdxOwaG1S3ltiTdIX5Jk3IA2ZbZ4DeKKw2+LY9bXeNYULeeKUR+lM2w4ORMWSg5dJ3+VFEM0yumNriSJ611iqwr2hFB+KgeNBeuF2ghhiiXhHGiDuVQB8KCtcPXYnvIW3MlzI2/pWXKRWHZk2X8JrbaG0Tj29UvPetGK1dZF57LVj8OX78WwqY5t16OQek4irLvjs1ZmPRy0o2UUHrVNokfXFazXZImYpHc7rqtorY8dtRaPrco8I7Z8/gsioDrCgUCgUCgUCgUCgUCgUCgwsasRPbzQsMxJG6EfaUigpLVrdkTYWjHnwSXtufEbYHxoJbohpBa2lzikVxcRQlr13UO4XMMi7xn20Gr1TYjh4guEuJLXa9KkKmUpmVIXIja4jdQWhHhFqwDLBAwIzBEaEEHgQct4oM2CBUGyiqo6lAA8hQdlBWWv3EymHpbqcjcSqh+yvOPvC1S08MTLJhxzlyVpHfMR5qcbCoVUnYByHwFaaNRltO270i3Q2gxY5tOOJ2j290MG4w2CG0srhy/KzSyO6ru+RRwqlT7LbSvl39lbp5pM7zus69s7ZpsDt7VXEM0jXR5Q7TknJs3PSd3uoovCgjOlGifpDi4gk5C5Vdnby2ldd5Cyru2gCcwQQRmd9ZMeW2Od6oet0OHWY/R5Y8J748GlXRC+kOzLcwxJ7TQoxkP2S7FU8jUi2tyTG0cmowdWNHjvxWmbeydtvwjmmOC4RFaxLDAuyi9uZYn1mYnezE7yTUN0URERtHYz6KlAoFAoFAoFAoFAoFAoFAoPPklrBFLixmeeI2d2s8bW+Qf5ctGQNoZZHNd/RQQdcOjksmvNp3mS7VZQ5z+SkUlCT7RLK2Zq2+/DOzLp5rGWs2jeN43j2bsyXB4SDkgBy3ZVp66rLE85ekZeg9DekxXHETMcu1duozFTNhixsc2t3aI9wOa+45eFbmJ3jd5pes1tNZ7lhVVaUFK6/JSbrD4+jKRvEbOVYNTO2KzZ9DV4tdij2/JAcSbKJz9U/CtRhjfJXxei9J24dJlmPuz8Gp0ybm2KDgtlF5u0jn/ADVvnk6ztChymKYSnRDhav4urfmKC8KBQKBQKBQKBQKBQKBQKBQKBQKBQKDz1pzuu9IE64rZvJrc/wBVBCdHTnh+JL2WzjvSUj4MaDcwHmr3D4Vz1vrS9hwTvirPsj4J/wDo+TZNiEXQJEb722PwreYZ3x1n2PLOk6cGsy1j70/FcdZUEoKT19oReYe3Rsyr45rWDU/ZWbToSdtfi8flKBYoPkZPsmtTg+0r4vQulY30eWP9ZaLSt8zbf90gHkprevKVsaqhtYvH+7wm3Hmluf6jQXdQKBQKBQKBQKBQKBQKBQKBQKBQKBQeftNlzvsfPVbQD32v5UFf6PSZWmIZ9MUQ8TKuVBvrcc1e4fCufv8AWl7Bp42w0j2R8E//AEfY/lMQfoMka+W3+dbvBG2Ovg8u6Utxa3LP+0/FclZUAoKm/SEtT6PazgfNz7JPY6n/AE1ZkrxUmEnR5fRail/VMK0uU2kYdan4VoqTtaJeq6qnpMF6x3xPwRXGZC6WzZfsAnijuPhl510DyFc2rGMpjTIwKn9V2249kdsDQXRQKBQKBQKBQKBQKBQKBQKBQKBQKBQUNpHEXu9IsgSRBDw7OTJ/y0FX4U+Vrcj/ABHgQd+0z/01S07RuvxV47xX1zEJRwHcPhXP9svX+VKeEfBaP6P1ps2Es3+NO7DuXJfjnW/rG0RDyLNfjyWv65mfOVoVcxFBE9aeCG7wy4iUEuFEiAcS0ZDZDvAI8aDzsuIuiIJIJgTkuZQgM3UM+J7K1ttDabTMTGzt8HWnDTFWt6Wm0RET2dvm2OilhPJcWthNC8MEl4JgZIyp5q5sgJHSq8OvKthWJiIiXG57UtktakbRM8lrKOT0q6uUsd3gfySrmJZ1AoFAoFAoFAoFAoFAoFAoFAoFAoFBV2gcIlxfHNrepZIz5OD7hQUtLJccjEnIStaW8srrIsZybaYb2bLI5bPXuzNWZKzasxCVostMOemTJG8VnfaPY757qV4zsW0/PHNbkyQc+kEcagY9FatomZjZ1Wr6z4suC9KVtFpjaOzv970lq+wc2mHW0DDJljBcfXfnP5E5eFbJxaQ0CgUFb69UysoZR+yuY29ziisM3WPJk2F3I4JexZ/ZlBU/GijXaXHktIcMk/xI5YyfBsv81BZlAoFAoFAoFAoFAoFAoFAoFAoFAoFBUurq7AXG7v8Afy7/ALAYj40HC6HIaKIOBkhT/wB1gfxoLH0St+TsrZPowxj+UUG2oFAoFBDNb9nymFXA+iFf7rA0Gm0qn9I0ejuF3tGkEw74mXa9wNB0a1bnJsIvBwFygJ7JAD8AaC06BQKBQKBQKBQKBQKBQKBQKBQKCLaV6wLGwGU0oaToiTnOe8Dcve2VBRWm2tu7vdqOE+jQHdsoeew+u/HwGXjQSbRsmDRWdwDt3Dsi9ZMjiIZeRoJPrci5LDbO0X2pYIgPsL+YFFYWbbx7KKv0VA8hlRR2UCgUCgwccseXt5oT+0jdfEgge+gq/VXc+l4Td4fJudFlTLp2ZVOXk+0PKistfpI7XOisMhz5S3aMHrDQyGE+7fRRcGBXgmtoJhwkijf7yg/jQZ1AoFAoFAoFAoMDHcYitIHuJ22I0GZPSeoAdJJ3AUFPYhr/ABtHkLMlegySZE94UHLzNB34Zr+jJAuLR1H0o3DZfwsBn50Fq6O6QW97EJraQSJwPQVPUw4qe+g2TuAMyQB1ndQR3FtPMPts+Vu4gR7KnaPkudBBsb18WqZi1gkmPQz5Iv4sfIUFaaTa18Ru81Evo8Z9iHm7u1/WPmKCJ4bhk91JsQRyTOeOyCx39LHo7zQSfHNWl1Z2bXd00cQBVVjz2nYsct+W5chmeJ4UEz1j3DWOF4RaR/OqUmK5Z5ui58Pa+Uc7uwUGxxzRLH7o28k0lpKYHEqLmV52anJxsAH1cvOgzdE9Zt2+JjDr2KEMWZC0RO51UsOkgjdl40FuUCgUCgUFIYterg2P8o+a29ypZsgTufPPIDiRIPJqKxEzyhn6ISR3uHYvawEshlmaLMZHZlG2u48OcDQmJidpSXUvjK3GFwoDz4ByTr0jZ9XMdq5eVFE7oFAoFAoFAoFBUv6R0rCwgUZ5NONrwRiM/Gg870Cg2GEY3cWpY20zwlxk2w2WYHDOg5XE93cnntPOejaLv5Z50Gww3QXEZz8nZT97IUH3nyFBM8G1F3sm+4kigHftt5DIe+gsPR7Uth8GTTbd037w5L4Iv4k0FhWVjHCgSKNI0HQoCj3UFPaXYwcYxSDDrXnW0EgkmkG8Eoedv4bIHNHWWoNLpI7XuN205P8AZxdrbwjoIt9kuw73z91B6BdsgT1Cg80atBy+NW0o3s81zM56l2X2ff8AGg9M0CgUCgUFUa/8KJt7e8UZm3kyb7EmX9QHnVmSvFWapGkzzgz0yx3TEonqzx9bPEAXIEF2qxsfoyD5o9x3r41F0d+U457Yb/rJpY9JXV0+reI89uXnDZY5t6P4sbpFJsbw/KKPZOZLAdRUkso6iRU1zC6MOv4540lhcPG4BVhwINBk0CgUCgUCgUGs0iwGC9gaC5TbRt/HIgjgVPQRQVfd6grckmO6lUdAZVbLx3UH2x1BW4IMt1K46lVVz8d9BPtHtBLCzXKC3TM8Wfnse8tn5DdQSCKBV9VVXuAFB2UCg+E0FNayNYUlzJ+q8JzkkclJJU8iiHo+s/R0ddBnjDodHsJkyZWvJ12Qel5WGShR9BM8/A9dUmYiN5XUpa9orWN5lU95iM1vDalZN9tJtoGGY22O0x7czxzqDp9Ra+SY7vg6rpfojDpdFjtG0Xjbf12mY/fuWxbYrpKYg5tLWVXTa2c9l8iOBHKAA5dFT3JsXUjq/uLSWW6vI+SfZ5OJCQTkxBZjkTlwA6+NBcNAoFAoFBh4zhqXMEtvKM0lRkbuI4jtHEd1B5fu8Ka3mmw+49aJuaetTvRh4EHxrXams47xlq7PoPPj1ultoc3dHLw/SfwWfoTpBFiVs2E4mA0oXJHJ+dUeqyniJF6evj11NxZYyV3hzGu0OTR5px5PdPrj1ozDeX2jNzycgNxYyMSvUevZPBJMuI4HLyyIa6NFtKra/iEltIG3c5DudOxl4j4UG7oFAoFAoFAoFAoFAoFBrcex63s4jLcyrGg6zvPYo4sewUFJaQacX2OTGywyNo4Sec2eTMvXIw+bTP2Rx7eFBLMOw6x0btuUlImu5BkMhz5D9GMewmfE+fVVJnbnK6tZtaK1jeZVnjeLy3UzXl6w2sskQerEnQq9vWek1rM+ec08FOz4u66K6Kx9H451Wq24o/8An9f+Eo1TaGNezLiF0uVuh+QjYeuwPrkfRBHie7fNwYYxV273L9K9JX12binlWOyP33yves7VlAoFAoFAoFBWOurRBp4Vvrdc7i3HOAG94t+0O0rx7s6tvSL1mss+m1F9Plrlp2wqGMrOiupKsCCrA5MjDpB6CDWnib6fJ++b0e2PTdL6SJnv86z+/NY+jWsWOWP0LGlVlbmicr8m46OV+g31uHdW0w565I5dvqcH0h0Xn0V9rxvXutHZ+ktfpFqknt3F5gs7H2lQPkwB3/Jvwcdh99ZmtcMF1y3do/I4pbMSN20FMcgy61O5u8ZeNBZWA6ysNugNi5RGPsSnkzn2bW4+BoJZHIGGakEdYOdByoFAoFAoFB8JoI5juneH2mYmuYww9hTtv91cyPGgrHSDXdNM3I4ZbMWO4O4Lsfsxr+OfdQYuDarb2+k9Lxmd414lWYGTZHR9GIdnuFBu8R08tMPi9DwWJJGG4ycYlP0mfjK3j41jyZa443tKbouj8+svw4q+M90e9W+IXZ22ubqUyzNxZuP2UHQOwVrL5MmonhrHL99rttPotH0Pj9Lltvb19/hWEs1f6vJcQdbm9UxWinNIjuaXLgT1J8ejrrYYNPXFHtcl0p0tl11+fKsdkfOfavqGJUUKoCqoAAG4ADgAKztS50CgUCgUCgUCg+EUHlHSizNtiF+sbBFjmZgnslWJYDLo3EAVF1EVtNa2jff8G+6GvmxY8ubFk4eCInaey3by8fU61xNSNmZCm0PaGanPtqDOntE745329Xa6mvS+HJSKazHNOKP7o3rO/t/NvdHdIbuxyNnNtRdMMnOjP2elPA1mx6y1eWSGt1nVrFlj0mjtHhvy90p0msXDb1RFi1ryTcM3XbjzP0ZFG0vfu76nUy0v9WXK6nQ6jTTtlpMfDzY13qdw27XlMPuigI3BWEqe87XvrIiNA+q3GrM/2O4DqOHJylD4o2S+80HEYzpPa+uszj60SSDzUE++g5JrdxiL561Qj60MiHz2svdQdg1+XI9a0i+8woOR1/z5f3OLP/tG/Kg6zryv3+atIszw3O3wIzoOs6caR3O6GF0z+hb5eRkBoA0J0hvf7xM8anjys2W77EefllQbW01O2NqvKYlejIbyoIjXzObHwoMuPT3DLFTHhFnyrcOU2dhSRuzaR+e9Y75qU+tKbpej9TqZ/lUmfb3eaG6SaSXd5mb642Yv8GPmR9x9p/EmoVtXe88OOHS4Or2n01fS628eG+0fnPuYWBYddXp5PD7cso3GRhsxr4n/APeyq00c2niySpqusePFX0WiptEd8xy90fmtjQzVFDAyz3zelTjIgH5tD2L7Xju3cKnVpWkbVhyufU5c9+PLaZn2rMAq5gfaBQKBQKBQKBQKBQeatcmHGHF5JJFZYZhG21snZYqoGWfAnNd4rFmiZr9Ht7k7o/JjrmiM07UmY4vbtziPNr45EkXcVcefurSzW9J58penY8un1WP6MxavmxHwsA5xMYz1DevitZY1EzyvG/xa+/Q9aTx6W8459nOvvhxa6kTdNHtL9JN/mtVjHS/2dtp9UsdtZqtPG2rxcVfvU5+cPtq0Oe1DIYm643KH3EVf6TUY+1G/g+h9bzpMRPsnafL9Elw/S7E4MhHetIo4CdRJ/MecfOsldf8AeqiZuqcTzxZfOPnH5N7a62cQQZSW9vL2qzJ7t9Zo1uOe3drsnVjW1n6PDPvbCHXLJ+1w4ntSYH3FBWSNVinvQ79A6+v+PfwmHcNcFv7WHT+AjP41d/EYvvMU9Ea6P8UuJ1uWvEYbNn2rGPxp/EYvvKR0RrZ/xT5OqXXEf2WGtn1vKqj3KatnVYo72anQWvt/j85hgXOtnEGHydvbxdpZny+FY51uOPWmU6sa23bwx7/0aDENLMTnz5S+eNT7MIEf8w53vrDbXz/bVssPVOsc8uXyj5z+SLXU8CttSMZn62JkYnxNWxOpy+yPJltXoXQ9u1rR/wC0/kkWB6KYle5chb8hEeEk3NGXWBlmfAVmpoqxzvO7X6rrRltHDp6RWPXPb+UfisbRrUzbRESXsjXknHJubGOzZzJbxPhUytK1jaIc3m1GXNbiyWmZ9srJtLVIkCRIsaKMgqgKAOwDcKuYXdQKBQKBQKBQKBQKBQKDqubdJFKSKrqeKsAQfA0Fd6R6m7OYmS2LWkv7vehPah4eBFUtWLRtLJiy3xW4qTMT64VzjuhWJ2OZeL0qEftId7AfWXiPLxqHk0VJ+rydHo+s+ox7Rmjij19k/ki19jCmMqpKuTs5MMiufEnuqPj0t63+lHKG21fT+nzaWYw22vb6PPltv2z7nBDAwEccTTsBlkiEn3Vkrj1FrcW+yLm1vQ+LFGLg49o23iPnybTD9BMTmyNvZzQr1yOEGX2XIPlnUqMO/wBptPuaLJ0lwW/pOKkf+UzHk3yatcaUepA3e4z/AArHbRYpSsXWXXUjaZifGPymHXLoLjS/7pG/2ZE/F6snQU9cpFeteq76V/H83Q2imMDjh7eDqfgxqn8BX7zLHWzL34o85cRozi3/AFc/3l/OqfwEfeXf9W5P+1Hn+jti0MxluFiF7WkT/XnV0aCnfMsdutmo/tx1/H9G0s9VmLSfOPbwDsJY+QH41fGjxQh5Osuuv2TEeEfnukGHajozkby7lm61jART55n4VIrjpX6sNVn1uoz/AGt5n38k8wDQmxs8vR7dFYe2RtN95szV6KkNAoFAoFAoFAoFAoFAoFAoFAoFAoKg13YbDtWz8lHtNKAzbAzIzG4nLMigsfRjDoYoE5KKOPcPUQL0dgoNx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8" name="AutoShape 14" descr="data:image/jpeg;base64,/9j/4AAQSkZJRgABAQAAAQABAAD/2wCEAAkGBxQTEhUTEhQWFBUXFxgZGBgYGSAcHRoaFxoYHBcbGRseHCggGB4lGxwdIjEhJSorLy4uFx8zODMsNygtLiwBCgoKDg0OGhAQGi8mHyQsLC0sLSwsLDYsLC8sLSwsMC0vNjcsLC4sLS8vLDQsLDQtLC0sLCwsLywtLCwsLCwsLP/AABEIANoA5wMBEQACEQEDEQH/xAAcAAEAAgIDAQAAAAAAAAAAAAAABgcEBQIDCAH/xABQEAACAQICBQgFCAcFAw0AAAABAgMABAURBgcSITETIkFRYXGBkRQyQqGxIzNSYnKSwdEIFUNjgqLCJDRTstIXRFQWJUVVc3SDk5Sj4fDx/8QAGwEBAAEFAQAAAAAAAAAAAAAAAAQBAgMFBgf/xAA7EQEAAgECAgYGCAYBBQAAAAAAAQIDBBESIQUGMUFxkRNRYYGxwSIyM1Kh0eHwFCMkQkNi8RZTcoKi/9oADAMBAAIRAxEAPwC8aBQKBQKBQKBQcXcAZkgAcSdwoIdjms7D7fMCblnHsw87f1bXqjzoIHiuu2ZsxbWyRjoaRix+6MgPM0V2RW/1l4lLxuSg/dqF/DOhs0c2NXcvrXE8nZyjn3Z0HQbKdt/JTN/Ax/CgHDpx+xmH/hsPwoOyO9uYt6yTx9zOv4ig2Vrp1iCereS9xba/zA0G/sdb+IJltGKUfWTI+akUNkpwjXchyFzbMn1om2h90gEeZobJvgmn9hdELHcIrngknMY9wbj4UUSYGg+0CgUCgUCgUCgUCgUCgUCg+E0Fd6Y62La1LR249ImG45bo1Pa3tdwoKc0k0tvrwFp5WZDwjXmpv4AKPW8c6s9JXi4d+aVGjzeinNw/Qjvn5etvMB1UX9xk0iLbIemQ87wRcz55Vejbp7hepW0XLl5ZZj0gHYHu3++huleH6B4dDlydpFmOlhtnzYk0UbyKxjX1Y0XuUD8KDvAoPtB1SW6N6yqe8A0Guu9GbOT5y2hbvjX8qCPX+qjDJN4haI/u5GHuJK+6hui+LakVOZtrkr1LKuY81yPuoruq7H9Gp7S5a2mClwodSpzDKekEgeVY8mWuPbiS9Josurm0YucxG+2/OfBmaPacXtm2UUzFVORjk5y92R3r4EVfExMbwj3x2paa2jaY7Vv6I62ba5Kx3A9GlPAk5xseoN7PjVWNYgOe8UH2gUCgUCgUCgUCgUCgxsSv44I2lmcIijMsf/vuoKB0+1lzXpMNuWht88shueT7RG8A/RHjRVosW0IuILE3dxlCHZEijPruzndmPYGyCd+/dwqkztG66lJvaKV7ZnbzbXQPBxcYlaQEZxw/LOOg8llsA/xZVA0ccVrZJdX1lv6HFh0leyI3n3co+b0fWwciUCgUCgUCgUCgUFT6+MNyW0vFG9JDC5+pKM1z7mH81YdRTixzDZ9D6j0Gsx27pnafCeSKatsHtbq7ubS5jDcpGssbcGUqdl9lhvHEbqx6O/Fj8EvrHg9FrZmOy0RPy+Tv0w1RT24aS0Y3EY37GWUij4P4ZHsqU0W7X6B6x57FhFMXmt88ihObR5HfsZ9X0T1dFB6AwnE4rmJZoHDo3Aj3g9RHVRRmUCgUCgUCgUCgUHRf3iQxtLKwREBZmPAAUHnbTLSa4xi6WGBGMYYiGIcT+8foBy6+AoqtPV9q3hsQJZspbnjtH1Y+xB1/W491FEf173eb2Vv9d5j/AALsj/Maj6q3Dilt+gsPpddjj1c/JhakIwb+7Y8VhiUfxMxPwqzRR/KSestt9dPsiF1VLc+UCgUCgUCgUCgUEG10xg4RcZ+yUYd4dcqKxO0xMKo0PvORxSxlzyDSGJu6VSoz8cj4VrdDba1qu061Yt8WLL7vPn8npCtk4pB9P9XcN+pkjyiuQDk4G5+yQdPfxFBU+imkNzgt20M6EIWHLRHq4CRD0nLp6QMu4q9EWF4k0aSxMHR1DKw4EHhRRkUCgUCgUHXNMqDadgo6ych5mgj95p9hsRIe9gBHEB8z5DOgxE1nYUTl6ZH4hh8VoK41p6Z+nyJY2J5WLaXMpwlc+qB1qM/PuoqsTVxoOmHxbTZNcyAco/HL6idg6+miiZUFFa4Zi2LInQlqCO93OfwqFrp/lx4um6q131lp9VZ+MM3Uef7deDrhiPkzfnV2i+yYOssf10+ELoqW0BQKBQKBQKBQKBQQXXW2WEXHaYx5utJVrzmFKM+zJbsOKzwnycVqNHP816H1krvoPCYepRW3edlBENYmhMeIQ5gBbhAeSf8AobrU+7jQVzqs009Akksr5uSiUtkX/ZSA85T2NvPf30VlYh1o4V/xifdf/TRRn2OnOHTELHeQEngNsA+RyoJBHIGGakEHgQcxQcqCoNZmtaa2uHsrGMNKg58hG1kSM8lUdQPE+VBBbbELeY8pihxS8c7ygTZiHcNvPy2R2UEswPHtHttYpMPNvnuD3MIKk9rFmy7zQSjWFhmG2VjJMtjaF2GxF8im934HcOAG/wAKDS6j9EAE/WEq5s2awAjgAcmcdpyIB6u+isrfooUFCa2R/wA8nttYyPvtUHX/AFI8XU9VJj+JvH+vzhm6lpMsRuQem2U+T1dovs/ewdZ421u/+sfNZWMaeYfbEiW6j2h7KnbbyXM1Mc61I1iNL/c8OvLgdDFOSQ9zP+VB9GMY1J6lhbQD97OWPkq0H30bHX4z2MQ7Edz78qAcFxo8cRtx3W35vQfBgOMj/pSE99qP9dB9/VWNjhfWjfatyPg1A28eT2bCbuLpn5g0HH/lTikfz2Elx9KCdW/lYA++g5Ra0bMELcpcWbdU8LKPvDMUGo1u45b3OEObeeOUNLCOYwPtg7xxHCrbTtEsuGvFkrHtj4qouRm0Q65oh/OK1Oj+1h6F1kn+gt4x8XqVRurcPOH2gUFOa89FBkt/EozzCzgDj0I5HT0Ke8UVhJNFsMwq4sI7t7KzQbBMpMSZKU9fM7O4Zg0UQjFsd0dkLImHSSAHLlIItkeBDD4UEZlxhLU8phM2JW5H7GVNqMjq3N8VNBZ2qrWa+ISNa3UYSdV2gy7g4GW1mp9UjOgr/RLSd7ax/sqq2I39zLnIwzKoNnNvMsd/ad+VBG9KMbu7e5Ki/uZJUy5RuUYLtkA5KoOWQoJvgOmZxTC720vgsk0MDSxyZDNgnSep1OW8cQaDXC7fEzhOHhiypEnKHtOe2T9mNcu9qKvQ1pbLGixoNlUUKoHQAMhRR3UGJimJw28ZlnkSJBxZzkP/AJPZQUzpVZT4zfJcYbCwiWLk2uJl2EYbW0CgPObj0CseXFXJG1k3Q6/Losk5MW28xtz935NzheqG3hzlxC7eQkZMobkoyOOTdLDxFVpjrSNqsWp1eXU348s7y2C6V4Bh26FoAw/wU5Q/fAPxq9Hau/19WikiKCaTqJ2VHxJ91BoZ9fs7HKGyjHVtOze4AUGK2uHGH9S0iA6MoJT/AF0HH/aXj7cLY+Fq9A/2j6Qf8M3/AKVvyoA1r42vrWqn7VvIPgwoO+LXtep8/ZxHu20+Jag3Nhr+hOXLWkiHp2HDD3haCS2OtzCZxsvKY8+IljOXiciKDsu9DMGxFS0awMT7du4DZ/wnLzFBEsT1QXEDxyWcwuVikSQQz81jsMCF2wMujqFY4xUi3FEc0y/SGoyYfQXtvXt5pvhWsKEyCC+jewuDu2ZtyMd3qS+o3nWRDTJTnvG8UH2gx8Qs0mieKQZo6lWHYRlQeab+9ls7W+wuRiPl48u0B8my7GXZaiqT6y9PXsBHhuHZQCONOUdQMwSAQq9AOWRJ476KIhoZj2ITSvyN9MJwNtVkYskgGWakMSAfCg2Wm+lvpENnfxqIL6J5oJ9kZbwq5HryyLZb92ZFBq9HYWt4LLESpaBZZoZSBnsZ5bJ8do/dy6aCP6YkG8mZWDq7basDmCGAI/LwoJTqxwOQ2+I3hBESWksYP0ncbwOvIDf3igmX6PWDgme5YZlAsSnqJAZ8vDZoqtLFdLrK2fYnuoY3+izjMd46KKNLjGsKHmRYeBfXMoOwkZzVR9OVuCKD40GgxKxtrTZvcfuRc3HGOEZmND0LFCPWyz9Zh29tBF8U1u3143IYTbGMcAQgeTLuyKJ76DEbVnil0DPil2sEYG0xmkLkfwg7K+YoJLopqjwmZNtblrwA5EpIAoPVzd486CcYfq4wyEDYs4jl0uDIfNyaDfwYZCgySKNR2IB+FBlKoHAAUH2gUCg6ZLSNvWRD3qD+FBpb/QnD5vnLOBj17AB8xkaCL4lqUwyTPk1lgJ+hIWA8HzoIdieoy5hO3Y3YJHANnG3g65j4UGCNJdIMJP8AaUeWIceUUSLkOqVd6+J8KCUYZrXwzEU9HxKERbXHlBtx59jjnIe0gd9BuIsOu8OUTYbIb6y4m2d9p0Xrt5Pa3eyTQSrA9LrS6g5eOVVUHZcSEIyMOKuDwNBtLPEIpfmpEky47LA/A0FF/pBYVyd3BcAbpgFY/XjI+KsPKgi+ubBZIMQaVgeTuFR0bo3IqsveCOHURQavV1cJFdGeVgkccbFiT17gAOknq7KDlpFZP6ILx1KLdXUrRqfoKvreJbLtyoLC1faT2tlgRF0gm5WeVUgyBMu5MxkejeMz20EIuccso7kmXCEQAgmLl3GQO/LLLLPLoyoLqOP2dzgVw9mqxxLA6GIAKY22fVIG7p49PGg0+A3DWGjZmi3TSglD08pMwRD4DLyoNhimDWuFYW0iwJNdOqoHkUPJLPLuGbNmfWJOXUKDRYniMOjtnHBbosmI3CAu2WZzPS3TshiQqdO+gw9E9U9xev6ZjErkvv5InnsOjbb9mPqj3UFyYPg0Fqgjt4kiQdCqBn2k8Se00EL04PL38UEm+KKHltg+q8jPsqzD2tgLu7WqZoscWvMz3Oc6y6vJg01a4524p2mfZ+rHwBAuLQ8kMi0EvLZbgUXZ5MtlxIfcM+tqya+KxMetD6qXy2rkiZ+jG23j++1Zda915QKBQKBQKBQKBQfGGe47xQQjSnVZh94CeSEEh/aRALv6yvqtQVhc6P4vgDGW2kM9sDm2yCUy/eR5kp9oedBmYlZQY3avidrCsV3bsDcQcVmCDa8SVzyOWZyIPXQSm90atZMPXE8LQWtwsXLRmLmg7IzeN1G4jcQe6gxdbN2t5gtrd5DNngkHYXGTD3keFBINZGO2FvZIt/ELjbUcnDu2mIA5wPsAfS+PCgpDA8aw/ly/6oMiLzinLu5VQRmdkrk2XcKCWa7Mct7yxsJrUjk9uVdkDIoQqc0qPVI6qCHas8mvYhLwVHMIPDaz37Pbx8qDQaT7Xpc+363Kvn57vdQSHQq6dLDFMieTaKFT1bTSZL47O1QW/pTbbGHYTaj9pcWa5deWTGg2mlWVzi9habisKyXcg+zzI8/4moI3q/s1xHF77EpV20gk5K3z3gFcwGHaFAPfJQWdj2NxWkXKzMQMwFUDNnY8FRRvYmqxEzO0Lb3rSs2tO0QiLaZXzc6OzhROhZZjtkfW2EKofE1Kroskxu5/L1n0VL8MbzHriOTmqwYucyZrO8t9zBSu0qv3grLGxXcesdBrD9PDb1S2f9L0jgieVqT8fjEpBo1oxFZhyrPLLJlykshBdsvVXcAFUdCgDiemrLXm072ScGnx4KRjxV2j1N5VrMUCgUCgUCgUCgUCgUHwigp9oBhWkKhVC2uIJkRwUPv3Adj5eEtBI9XcYjOIYa3CCdig/dXILr4bzQQPFJSdGIVPGO5Ef3JWFBG9ejucRUNnsi3h2PskHPL+La8qDQ6uA36wh2frZ/Z2TnQdGmOS3NxHF8yJcwB6ocrzsvf5UEwucNt7NXsMRMtrNDK8lpdohYFW2dxA3sMwDu4Znh0hFb2KK4n257+HI5AyrDLtNlwJQRAFsu3ooJfjWNYXHhf6vw53kkkkR5HZCu1s8SScunIACisLQ0xj/teCw9U5b/yojlRRqb3EuTvMcvT/ALvbxQRnqPJ7RHi7Cg3mpnDOQwqAn1pc5WPXtnMZ/wAOVBqsRn9Kv5pW3pbHkIV6A2QMsg7SWC59SHtrY6HFHO8uL60660TXTVnltvPyj5smti41iQycniNjIvGR5IG7UaNn39eTRjzNQNfWOGLOt6p5rRlyYu6Y398Tt81n1rHclAoFAoFAoFAoFAoFAoFBXWvLCy+H+kIPlLWRJVI4gbQDeWYP8NB06OYiJMXguFPNvsNDEfXiZePaASKCPjBZLrCMSt4BnJBiM7IvXsOG2R2kE5UGr0r0ownFbSL0iSS0u4l2QTEz5EcVOyDtKTv6CKCA4K628jcnfQRh+aZhHKzhOnZUxZjPw76CW2ejkOJNDY4YJGhiMklzdyKV25XUBeO8cMgPrHvIei7i2SQZSIrjqYA/Ggw5sMtUUs8MCqBmWZEAA6ySMhQVbrdxOwaG1S3ltiTdIX5Jk3IA2ZbZ4DeKKw2+LY9bXeNYULeeKUR+lM2w4ORMWSg5dJ3+VFEM0yumNriSJ611iqwr2hFB+KgeNBeuF2ghhiiXhHGiDuVQB8KCtcPXYnvIW3MlzI2/pWXKRWHZk2X8JrbaG0Tj29UvPetGK1dZF57LVj8OX78WwqY5t16OQek4irLvjs1ZmPRy0o2UUHrVNokfXFazXZImYpHc7rqtorY8dtRaPrco8I7Z8/gsioDrCgUCgUCgUCgUCgUCgUCgwsasRPbzQsMxJG6EfaUigpLVrdkTYWjHnwSXtufEbYHxoJbohpBa2lzikVxcRQlr13UO4XMMi7xn20Gr1TYjh4guEuJLXa9KkKmUpmVIXIja4jdQWhHhFqwDLBAwIzBEaEEHgQct4oM2CBUGyiqo6lAA8hQdlBWWv3EymHpbqcjcSqh+yvOPvC1S08MTLJhxzlyVpHfMR5qcbCoVUnYByHwFaaNRltO270i3Q2gxY5tOOJ2j290MG4w2CG0srhy/KzSyO6ru+RRwqlT7LbSvl39lbp5pM7zus69s7ZpsDt7VXEM0jXR5Q7TknJs3PSd3uoovCgjOlGifpDi4gk5C5Vdnby2ldd5Cyru2gCcwQQRmd9ZMeW2Od6oet0OHWY/R5Y8J748GlXRC+kOzLcwxJ7TQoxkP2S7FU8jUi2tyTG0cmowdWNHjvxWmbeydtvwjmmOC4RFaxLDAuyi9uZYn1mYnezE7yTUN0URERtHYz6KlAoFAoFAoFAoFAoFAoFAoPPklrBFLixmeeI2d2s8bW+Qf5ctGQNoZZHNd/RQQdcOjksmvNp3mS7VZQ5z+SkUlCT7RLK2Zq2+/DOzLp5rGWs2jeN43j2bsyXB4SDkgBy3ZVp66rLE85ekZeg9DekxXHETMcu1duozFTNhixsc2t3aI9wOa+45eFbmJ3jd5pes1tNZ7lhVVaUFK6/JSbrD4+jKRvEbOVYNTO2KzZ9DV4tdij2/JAcSbKJz9U/CtRhjfJXxei9J24dJlmPuz8Gp0ybm2KDgtlF5u0jn/ADVvnk6ztChymKYSnRDhav4urfmKC8KBQKBQKBQKBQKBQKBQKBQKBQKBQKDz1pzuu9IE64rZvJrc/wBVBCdHTnh+JL2WzjvSUj4MaDcwHmr3D4Vz1vrS9hwTvirPsj4J/wDo+TZNiEXQJEb722PwreYZ3x1n2PLOk6cGsy1j70/FcdZUEoKT19oReYe3Rsyr45rWDU/ZWbToSdtfi8flKBYoPkZPsmtTg+0r4vQulY30eWP9ZaLSt8zbf90gHkprevKVsaqhtYvH+7wm3Hmluf6jQXdQKBQKBQKBQKBQKBQKBQKBQKBQKBQeftNlzvsfPVbQD32v5UFf6PSZWmIZ9MUQ8TKuVBvrcc1e4fCufv8AWl7Bp42w0j2R8E//AEfY/lMQfoMka+W3+dbvBG2Ovg8u6Utxa3LP+0/FclZUAoKm/SEtT6PazgfNz7JPY6n/AE1ZkrxUmEnR5fRail/VMK0uU2kYdan4VoqTtaJeq6qnpMF6x3xPwRXGZC6WzZfsAnijuPhl510DyFc2rGMpjTIwKn9V2249kdsDQXRQKBQKBQKBQKBQKBQKBQKBQKBQKBQUNpHEXu9IsgSRBDw7OTJ/y0FX4U+Vrcj/ABHgQd+0z/01S07RuvxV47xX1zEJRwHcPhXP9svX+VKeEfBaP6P1ps2Es3+NO7DuXJfjnW/rG0RDyLNfjyWv65mfOVoVcxFBE9aeCG7wy4iUEuFEiAcS0ZDZDvAI8aDzsuIuiIJIJgTkuZQgM3UM+J7K1ttDabTMTGzt8HWnDTFWt6Wm0RET2dvm2OilhPJcWthNC8MEl4JgZIyp5q5sgJHSq8OvKthWJiIiXG57UtktakbRM8lrKOT0q6uUsd3gfySrmJZ1AoFAoFAoFAoFAoFAoFAoFAoFAoFBV2gcIlxfHNrepZIz5OD7hQUtLJccjEnIStaW8srrIsZybaYb2bLI5bPXuzNWZKzasxCVostMOemTJG8VnfaPY757qV4zsW0/PHNbkyQc+kEcagY9FatomZjZ1Wr6z4suC9KVtFpjaOzv970lq+wc2mHW0DDJljBcfXfnP5E5eFbJxaQ0CgUFb69UysoZR+yuY29ziisM3WPJk2F3I4JexZ/ZlBU/GijXaXHktIcMk/xI5YyfBsv81BZlAoFAoFAoFAoFAoFAoFAoFAoFAoFBUurq7AXG7v8Afy7/ALAYj40HC6HIaKIOBkhT/wB1gfxoLH0St+TsrZPowxj+UUG2oFAoFBDNb9nymFXA+iFf7rA0Gm0qn9I0ejuF3tGkEw74mXa9wNB0a1bnJsIvBwFygJ7JAD8AaC06BQKBQKBQKBQKBQKBQKBQKBQKCLaV6wLGwGU0oaToiTnOe8Dcve2VBRWm2tu7vdqOE+jQHdsoeew+u/HwGXjQSbRsmDRWdwDt3Dsi9ZMjiIZeRoJPrci5LDbO0X2pYIgPsL+YFFYWbbx7KKv0VA8hlRR2UCgUCgwccseXt5oT+0jdfEgge+gq/VXc+l4Td4fJudFlTLp2ZVOXk+0PKistfpI7XOisMhz5S3aMHrDQyGE+7fRRcGBXgmtoJhwkijf7yg/jQZ1AoFAoFAoFAoMDHcYitIHuJ22I0GZPSeoAdJJ3AUFPYhr/ABtHkLMlegySZE94UHLzNB34Zr+jJAuLR1H0o3DZfwsBn50Fq6O6QW97EJraQSJwPQVPUw4qe+g2TuAMyQB1ndQR3FtPMPts+Vu4gR7KnaPkudBBsb18WqZi1gkmPQz5Iv4sfIUFaaTa18Ru81Evo8Z9iHm7u1/WPmKCJ4bhk91JsQRyTOeOyCx39LHo7zQSfHNWl1Z2bXd00cQBVVjz2nYsct+W5chmeJ4UEz1j3DWOF4RaR/OqUmK5Z5ui58Pa+Uc7uwUGxxzRLH7o28k0lpKYHEqLmV52anJxsAH1cvOgzdE9Zt2+JjDr2KEMWZC0RO51UsOkgjdl40FuUCgUCgUFIYterg2P8o+a29ypZsgTufPPIDiRIPJqKxEzyhn6ISR3uHYvawEshlmaLMZHZlG2u48OcDQmJidpSXUvjK3GFwoDz4ByTr0jZ9XMdq5eVFE7oFAoFAoFAoFBUv6R0rCwgUZ5NONrwRiM/Gg870Cg2GEY3cWpY20zwlxk2w2WYHDOg5XE93cnntPOejaLv5Z50Gww3QXEZz8nZT97IUH3nyFBM8G1F3sm+4kigHftt5DIe+gsPR7Uth8GTTbd037w5L4Iv4k0FhWVjHCgSKNI0HQoCj3UFPaXYwcYxSDDrXnW0EgkmkG8Eoedv4bIHNHWWoNLpI7XuN205P8AZxdrbwjoIt9kuw73z91B6BdsgT1Cg80atBy+NW0o3s81zM56l2X2ff8AGg9M0CgUCgUFUa/8KJt7e8UZm3kyb7EmX9QHnVmSvFWapGkzzgz0yx3TEonqzx9bPEAXIEF2qxsfoyD5o9x3r41F0d+U457Yb/rJpY9JXV0+reI89uXnDZY5t6P4sbpFJsbw/KKPZOZLAdRUkso6iRU1zC6MOv4540lhcPG4BVhwINBk0CgUCgUCgUGs0iwGC9gaC5TbRt/HIgjgVPQRQVfd6grckmO6lUdAZVbLx3UH2x1BW4IMt1K46lVVz8d9BPtHtBLCzXKC3TM8Wfnse8tn5DdQSCKBV9VVXuAFB2UCg+E0FNayNYUlzJ+q8JzkkclJJU8iiHo+s/R0ddBnjDodHsJkyZWvJ12Qel5WGShR9BM8/A9dUmYiN5XUpa9orWN5lU95iM1vDalZN9tJtoGGY22O0x7czxzqDp9Ra+SY7vg6rpfojDpdFjtG0Xjbf12mY/fuWxbYrpKYg5tLWVXTa2c9l8iOBHKAA5dFT3JsXUjq/uLSWW6vI+SfZ5OJCQTkxBZjkTlwA6+NBcNAoFAoFBh4zhqXMEtvKM0lRkbuI4jtHEd1B5fu8Ka3mmw+49aJuaetTvRh4EHxrXams47xlq7PoPPj1ultoc3dHLw/SfwWfoTpBFiVs2E4mA0oXJHJ+dUeqyniJF6evj11NxZYyV3hzGu0OTR5px5PdPrj1ozDeX2jNzycgNxYyMSvUevZPBJMuI4HLyyIa6NFtKra/iEltIG3c5DudOxl4j4UG7oFAoFAoFAoFAoFAoFBrcex63s4jLcyrGg6zvPYo4sewUFJaQacX2OTGywyNo4Sec2eTMvXIw+bTP2Rx7eFBLMOw6x0btuUlImu5BkMhz5D9GMewmfE+fVVJnbnK6tZtaK1jeZVnjeLy3UzXl6w2sskQerEnQq9vWek1rM+ec08FOz4u66K6Kx9H451Wq24o/8An9f+Eo1TaGNezLiF0uVuh+QjYeuwPrkfRBHie7fNwYYxV273L9K9JX12binlWOyP33yves7VlAoFAoFAoFBWOurRBp4Vvrdc7i3HOAG94t+0O0rx7s6tvSL1mss+m1F9Plrlp2wqGMrOiupKsCCrA5MjDpB6CDWnib6fJ++b0e2PTdL6SJnv86z+/NY+jWsWOWP0LGlVlbmicr8m46OV+g31uHdW0w565I5dvqcH0h0Xn0V9rxvXutHZ+ktfpFqknt3F5gs7H2lQPkwB3/Jvwcdh99ZmtcMF1y3do/I4pbMSN20FMcgy61O5u8ZeNBZWA6ysNugNi5RGPsSnkzn2bW4+BoJZHIGGakEdYOdByoFAoFAoFB8JoI5juneH2mYmuYww9hTtv91cyPGgrHSDXdNM3I4ZbMWO4O4Lsfsxr+OfdQYuDarb2+k9Lxmd414lWYGTZHR9GIdnuFBu8R08tMPi9DwWJJGG4ycYlP0mfjK3j41jyZa443tKbouj8+svw4q+M90e9W+IXZ22ubqUyzNxZuP2UHQOwVrL5MmonhrHL99rttPotH0Pj9Lltvb19/hWEs1f6vJcQdbm9UxWinNIjuaXLgT1J8ejrrYYNPXFHtcl0p0tl11+fKsdkfOfavqGJUUKoCqoAAG4ADgAKztS50CgUCgUCgUCg+EUHlHSizNtiF+sbBFjmZgnslWJYDLo3EAVF1EVtNa2jff8G+6GvmxY8ubFk4eCInaey3by8fU61xNSNmZCm0PaGanPtqDOntE745329Xa6mvS+HJSKazHNOKP7o3rO/t/NvdHdIbuxyNnNtRdMMnOjP2elPA1mx6y1eWSGt1nVrFlj0mjtHhvy90p0msXDb1RFi1ryTcM3XbjzP0ZFG0vfu76nUy0v9WXK6nQ6jTTtlpMfDzY13qdw27XlMPuigI3BWEqe87XvrIiNA+q3GrM/2O4DqOHJylD4o2S+80HEYzpPa+uszj60SSDzUE++g5JrdxiL561Qj60MiHz2svdQdg1+XI9a0i+8woOR1/z5f3OLP/tG/Kg6zryv3+atIszw3O3wIzoOs6caR3O6GF0z+hb5eRkBoA0J0hvf7xM8anjys2W77EefllQbW01O2NqvKYlejIbyoIjXzObHwoMuPT3DLFTHhFnyrcOU2dhSRuzaR+e9Y75qU+tKbpej9TqZ/lUmfb3eaG6SaSXd5mb642Yv8GPmR9x9p/EmoVtXe88OOHS4Or2n01fS628eG+0fnPuYWBYddXp5PD7cso3GRhsxr4n/APeyq00c2niySpqusePFX0WiptEd8xy90fmtjQzVFDAyz3zelTjIgH5tD2L7Xju3cKnVpWkbVhyufU5c9+PLaZn2rMAq5gfaBQKBQKBQKBQKBQeatcmHGHF5JJFZYZhG21snZYqoGWfAnNd4rFmiZr9Ht7k7o/JjrmiM07UmY4vbtziPNr45EkXcVcefurSzW9J58penY8un1WP6MxavmxHwsA5xMYz1DevitZY1EzyvG/xa+/Q9aTx6W8459nOvvhxa6kTdNHtL9JN/mtVjHS/2dtp9UsdtZqtPG2rxcVfvU5+cPtq0Oe1DIYm643KH3EVf6TUY+1G/g+h9bzpMRPsnafL9Elw/S7E4MhHetIo4CdRJ/MecfOsldf8AeqiZuqcTzxZfOPnH5N7a62cQQZSW9vL2qzJ7t9Zo1uOe3drsnVjW1n6PDPvbCHXLJ+1w4ntSYH3FBWSNVinvQ79A6+v+PfwmHcNcFv7WHT+AjP41d/EYvvMU9Ea6P8UuJ1uWvEYbNn2rGPxp/EYvvKR0RrZ/xT5OqXXEf2WGtn1vKqj3KatnVYo72anQWvt/j85hgXOtnEGHydvbxdpZny+FY51uOPWmU6sa23bwx7/0aDENLMTnz5S+eNT7MIEf8w53vrDbXz/bVssPVOsc8uXyj5z+SLXU8CttSMZn62JkYnxNWxOpy+yPJltXoXQ9u1rR/wC0/kkWB6KYle5chb8hEeEk3NGXWBlmfAVmpoqxzvO7X6rrRltHDp6RWPXPb+UfisbRrUzbRESXsjXknHJubGOzZzJbxPhUytK1jaIc3m1GXNbiyWmZ9srJtLVIkCRIsaKMgqgKAOwDcKuYXdQKBQKBQKBQKBQKBQKDqubdJFKSKrqeKsAQfA0Fd6R6m7OYmS2LWkv7vehPah4eBFUtWLRtLJiy3xW4qTMT64VzjuhWJ2OZeL0qEftId7AfWXiPLxqHk0VJ+rydHo+s+ox7Rmjij19k/ki19jCmMqpKuTs5MMiufEnuqPj0t63+lHKG21fT+nzaWYw22vb6PPltv2z7nBDAwEccTTsBlkiEn3Vkrj1FrcW+yLm1vQ+LFGLg49o23iPnybTD9BMTmyNvZzQr1yOEGX2XIPlnUqMO/wBptPuaLJ0lwW/pOKkf+UzHk3yatcaUepA3e4z/AArHbRYpSsXWXXUjaZifGPymHXLoLjS/7pG/2ZE/F6snQU9cpFeteq76V/H83Q2imMDjh7eDqfgxqn8BX7zLHWzL34o85cRozi3/AFc/3l/OqfwEfeXf9W5P+1Hn+jti0MxluFiF7WkT/XnV0aCnfMsdutmo/tx1/H9G0s9VmLSfOPbwDsJY+QH41fGjxQh5Osuuv2TEeEfnukGHajozkby7lm61jART55n4VIrjpX6sNVn1uoz/AGt5n38k8wDQmxs8vR7dFYe2RtN95szV6KkNAoFAoFAoFAoFAoFAoFAoFAoFAoKg13YbDtWz8lHtNKAzbAzIzG4nLMigsfRjDoYoE5KKOPcPUQL0dgoNx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2" name="AutoShape 18" descr="data:image/jpeg;base64,/9j/4AAQSkZJRgABAQAAAQABAAD/2wCEAAkGBxQTEhUTEhQWFBUXFxgZGBgYGSAcHRoaFxoYHBcbGRseHCggGB4lGxwdIjEhJSorLy4uFx8zODMsNygtLiwBCgoKDg0OGhAQGi8mHyQsLC0sLSwsLDYsLC8sLSwsMC0vNjcsLC4sLS8vLDQsLDQtLC0sLCwsLywtLCwsLCwsLP/AABEIANoA5wMBEQACEQEDEQH/xAAcAAEAAgIDAQAAAAAAAAAAAAAABgcEBQIDCAH/xABQEAACAQICBQgFCAcFAw0AAAABAgMABAURBgcSITETIkFRYXGBkRQyQqGxIzNSYnKSwdEIFUNjgqLCJDRTstIXRFQWJUVVc3SDk5Sj4fDx/8QAGwEBAAEFAQAAAAAAAAAAAAAAAAQBAgMFBgf/xAA7EQEAAgECAgYGCAYBBQAAAAAAAQIDBBESIQUGMUFxkRNRYYGxwSIyM1Kh0eHwFCMkQkNi8RZTcoKi/9oADAMBAAIRAxEAPwC8aBQKBQKBQKBQcXcAZkgAcSdwoIdjms7D7fMCblnHsw87f1bXqjzoIHiuu2ZsxbWyRjoaRix+6MgPM0V2RW/1l4lLxuSg/dqF/DOhs0c2NXcvrXE8nZyjn3Z0HQbKdt/JTN/Ax/CgHDpx+xmH/hsPwoOyO9uYt6yTx9zOv4ig2Vrp1iCereS9xba/zA0G/sdb+IJltGKUfWTI+akUNkpwjXchyFzbMn1om2h90gEeZobJvgmn9hdELHcIrngknMY9wbj4UUSYGg+0CgUCgUCgUCgUCgUCgUCg+E0Fd6Y62La1LR249ImG45bo1Pa3tdwoKc0k0tvrwFp5WZDwjXmpv4AKPW8c6s9JXi4d+aVGjzeinNw/Qjvn5etvMB1UX9xk0iLbIemQ87wRcz55Vejbp7hepW0XLl5ZZj0gHYHu3++huleH6B4dDlydpFmOlhtnzYk0UbyKxjX1Y0XuUD8KDvAoPtB1SW6N6yqe8A0Guu9GbOT5y2hbvjX8qCPX+qjDJN4haI/u5GHuJK+6hui+LakVOZtrkr1LKuY81yPuoruq7H9Gp7S5a2mClwodSpzDKekEgeVY8mWuPbiS9Josurm0YucxG+2/OfBmaPacXtm2UUzFVORjk5y92R3r4EVfExMbwj3x2paa2jaY7Vv6I62ba5Kx3A9GlPAk5xseoN7PjVWNYgOe8UH2gUCgUCgUCgUCgUCgxsSv44I2lmcIijMsf/vuoKB0+1lzXpMNuWht88shueT7RG8A/RHjRVosW0IuILE3dxlCHZEijPruzndmPYGyCd+/dwqkztG66lJvaKV7ZnbzbXQPBxcYlaQEZxw/LOOg8llsA/xZVA0ccVrZJdX1lv6HFh0leyI3n3co+b0fWwciUCgUCgUCgUCgUFT6+MNyW0vFG9JDC5+pKM1z7mH81YdRTixzDZ9D6j0Gsx27pnafCeSKatsHtbq7ubS5jDcpGssbcGUqdl9lhvHEbqx6O/Fj8EvrHg9FrZmOy0RPy+Tv0w1RT24aS0Y3EY37GWUij4P4ZHsqU0W7X6B6x57FhFMXmt88ihObR5HfsZ9X0T1dFB6AwnE4rmJZoHDo3Aj3g9RHVRRmUCgUCgUCgUCgUHRf3iQxtLKwREBZmPAAUHnbTLSa4xi6WGBGMYYiGIcT+8foBy6+AoqtPV9q3hsQJZspbnjtH1Y+xB1/W491FEf173eb2Vv9d5j/AALsj/Maj6q3Dilt+gsPpddjj1c/JhakIwb+7Y8VhiUfxMxPwqzRR/KSestt9dPsiF1VLc+UCgUCgUCgUCgUEG10xg4RcZ+yUYd4dcqKxO0xMKo0PvORxSxlzyDSGJu6VSoz8cj4VrdDba1qu061Yt8WLL7vPn8npCtk4pB9P9XcN+pkjyiuQDk4G5+yQdPfxFBU+imkNzgt20M6EIWHLRHq4CRD0nLp6QMu4q9EWF4k0aSxMHR1DKw4EHhRRkUCgUCgUHXNMqDadgo6ych5mgj95p9hsRIe9gBHEB8z5DOgxE1nYUTl6ZH4hh8VoK41p6Z+nyJY2J5WLaXMpwlc+qB1qM/PuoqsTVxoOmHxbTZNcyAco/HL6idg6+miiZUFFa4Zi2LInQlqCO93OfwqFrp/lx4um6q131lp9VZ+MM3Uef7deDrhiPkzfnV2i+yYOssf10+ELoqW0BQKBQKBQKBQKBQQXXW2WEXHaYx5utJVrzmFKM+zJbsOKzwnycVqNHP816H1krvoPCYepRW3edlBENYmhMeIQ5gBbhAeSf8AobrU+7jQVzqs009Akksr5uSiUtkX/ZSA85T2NvPf30VlYh1o4V/xifdf/TRRn2OnOHTELHeQEngNsA+RyoJBHIGGakEHgQcxQcqCoNZmtaa2uHsrGMNKg58hG1kSM8lUdQPE+VBBbbELeY8pihxS8c7ygTZiHcNvPy2R2UEswPHtHttYpMPNvnuD3MIKk9rFmy7zQSjWFhmG2VjJMtjaF2GxF8im934HcOAG/wAKDS6j9EAE/WEq5s2awAjgAcmcdpyIB6u+isrfooUFCa2R/wA8nttYyPvtUHX/AFI8XU9VJj+JvH+vzhm6lpMsRuQem2U+T1dovs/ewdZ421u/+sfNZWMaeYfbEiW6j2h7KnbbyXM1Mc61I1iNL/c8OvLgdDFOSQ9zP+VB9GMY1J6lhbQD97OWPkq0H30bHX4z2MQ7Edz78qAcFxo8cRtx3W35vQfBgOMj/pSE99qP9dB9/VWNjhfWjfatyPg1A28eT2bCbuLpn5g0HH/lTikfz2Elx9KCdW/lYA++g5Ra0bMELcpcWbdU8LKPvDMUGo1u45b3OEObeeOUNLCOYwPtg7xxHCrbTtEsuGvFkrHtj4qouRm0Q65oh/OK1Oj+1h6F1kn+gt4x8XqVRurcPOH2gUFOa89FBkt/EozzCzgDj0I5HT0Ke8UVhJNFsMwq4sI7t7KzQbBMpMSZKU9fM7O4Zg0UQjFsd0dkLImHSSAHLlIItkeBDD4UEZlxhLU8phM2JW5H7GVNqMjq3N8VNBZ2qrWa+ISNa3UYSdV2gy7g4GW1mp9UjOgr/RLSd7ax/sqq2I39zLnIwzKoNnNvMsd/ad+VBG9KMbu7e5Ki/uZJUy5RuUYLtkA5KoOWQoJvgOmZxTC720vgsk0MDSxyZDNgnSep1OW8cQaDXC7fEzhOHhiypEnKHtOe2T9mNcu9qKvQ1pbLGixoNlUUKoHQAMhRR3UGJimJw28ZlnkSJBxZzkP/AJPZQUzpVZT4zfJcYbCwiWLk2uJl2EYbW0CgPObj0CseXFXJG1k3Q6/Losk5MW28xtz935NzheqG3hzlxC7eQkZMobkoyOOTdLDxFVpjrSNqsWp1eXU348s7y2C6V4Bh26FoAw/wU5Q/fAPxq9Hau/19WikiKCaTqJ2VHxJ91BoZ9fs7HKGyjHVtOze4AUGK2uHGH9S0iA6MoJT/AF0HH/aXj7cLY+Fq9A/2j6Qf8M3/AKVvyoA1r42vrWqn7VvIPgwoO+LXtep8/ZxHu20+Jag3Nhr+hOXLWkiHp2HDD3haCS2OtzCZxsvKY8+IljOXiciKDsu9DMGxFS0awMT7du4DZ/wnLzFBEsT1QXEDxyWcwuVikSQQz81jsMCF2wMujqFY4xUi3FEc0y/SGoyYfQXtvXt5pvhWsKEyCC+jewuDu2ZtyMd3qS+o3nWRDTJTnvG8UH2gx8Qs0mieKQZo6lWHYRlQeab+9ls7W+wuRiPl48u0B8my7GXZaiqT6y9PXsBHhuHZQCONOUdQMwSAQq9AOWRJ476KIhoZj2ITSvyN9MJwNtVkYskgGWakMSAfCg2Wm+lvpENnfxqIL6J5oJ9kZbwq5HryyLZb92ZFBq9HYWt4LLESpaBZZoZSBnsZ5bJ8do/dy6aCP6YkG8mZWDq7basDmCGAI/LwoJTqxwOQ2+I3hBESWksYP0ncbwOvIDf3igmX6PWDgme5YZlAsSnqJAZ8vDZoqtLFdLrK2fYnuoY3+izjMd46KKNLjGsKHmRYeBfXMoOwkZzVR9OVuCKD40GgxKxtrTZvcfuRc3HGOEZmND0LFCPWyz9Zh29tBF8U1u3143IYTbGMcAQgeTLuyKJ76DEbVnil0DPil2sEYG0xmkLkfwg7K+YoJLopqjwmZNtblrwA5EpIAoPVzd486CcYfq4wyEDYs4jl0uDIfNyaDfwYZCgySKNR2IB+FBlKoHAAUH2gUCg6ZLSNvWRD3qD+FBpb/QnD5vnLOBj17AB8xkaCL4lqUwyTPk1lgJ+hIWA8HzoIdieoy5hO3Y3YJHANnG3g65j4UGCNJdIMJP8AaUeWIceUUSLkOqVd6+J8KCUYZrXwzEU9HxKERbXHlBtx59jjnIe0gd9BuIsOu8OUTYbIb6y4m2d9p0Xrt5Pa3eyTQSrA9LrS6g5eOVVUHZcSEIyMOKuDwNBtLPEIpfmpEky47LA/A0FF/pBYVyd3BcAbpgFY/XjI+KsPKgi+ubBZIMQaVgeTuFR0bo3IqsveCOHURQavV1cJFdGeVgkccbFiT17gAOknq7KDlpFZP6ILx1KLdXUrRqfoKvreJbLtyoLC1faT2tlgRF0gm5WeVUgyBMu5MxkejeMz20EIuccso7kmXCEQAgmLl3GQO/LLLLPLoyoLqOP2dzgVw9mqxxLA6GIAKY22fVIG7p49PGg0+A3DWGjZmi3TSglD08pMwRD4DLyoNhimDWuFYW0iwJNdOqoHkUPJLPLuGbNmfWJOXUKDRYniMOjtnHBbosmI3CAu2WZzPS3TshiQqdO+gw9E9U9xev6ZjErkvv5InnsOjbb9mPqj3UFyYPg0Fqgjt4kiQdCqBn2k8Se00EL04PL38UEm+KKHltg+q8jPsqzD2tgLu7WqZoscWvMz3Oc6y6vJg01a4524p2mfZ+rHwBAuLQ8kMi0EvLZbgUXZ5MtlxIfcM+tqya+KxMetD6qXy2rkiZ+jG23j++1Zda915QKBQKBQKBQKBQfGGe47xQQjSnVZh94CeSEEh/aRALv6yvqtQVhc6P4vgDGW2kM9sDm2yCUy/eR5kp9oedBmYlZQY3avidrCsV3bsDcQcVmCDa8SVzyOWZyIPXQSm90atZMPXE8LQWtwsXLRmLmg7IzeN1G4jcQe6gxdbN2t5gtrd5DNngkHYXGTD3keFBINZGO2FvZIt/ELjbUcnDu2mIA5wPsAfS+PCgpDA8aw/ly/6oMiLzinLu5VQRmdkrk2XcKCWa7Mct7yxsJrUjk9uVdkDIoQqc0qPVI6qCHas8mvYhLwVHMIPDaz37Pbx8qDQaT7Xpc+363Kvn57vdQSHQq6dLDFMieTaKFT1bTSZL47O1QW/pTbbGHYTaj9pcWa5deWTGg2mlWVzi9habisKyXcg+zzI8/4moI3q/s1xHF77EpV20gk5K3z3gFcwGHaFAPfJQWdj2NxWkXKzMQMwFUDNnY8FRRvYmqxEzO0Lb3rSs2tO0QiLaZXzc6OzhROhZZjtkfW2EKofE1Kroskxu5/L1n0VL8MbzHriOTmqwYucyZrO8t9zBSu0qv3grLGxXcesdBrD9PDb1S2f9L0jgieVqT8fjEpBo1oxFZhyrPLLJlykshBdsvVXcAFUdCgDiemrLXm072ScGnx4KRjxV2j1N5VrMUCgUCgUCgUCgUCgUHwigp9oBhWkKhVC2uIJkRwUPv3Adj5eEtBI9XcYjOIYa3CCdig/dXILr4bzQQPFJSdGIVPGO5Ef3JWFBG9ejucRUNnsi3h2PskHPL+La8qDQ6uA36wh2frZ/Z2TnQdGmOS3NxHF8yJcwB6ocrzsvf5UEwucNt7NXsMRMtrNDK8lpdohYFW2dxA3sMwDu4Znh0hFb2KK4n257+HI5AyrDLtNlwJQRAFsu3ooJfjWNYXHhf6vw53kkkkR5HZCu1s8SScunIACisLQ0xj/teCw9U5b/yojlRRqb3EuTvMcvT/ALvbxQRnqPJ7RHi7Cg3mpnDOQwqAn1pc5WPXtnMZ/wAOVBqsRn9Kv5pW3pbHkIV6A2QMsg7SWC59SHtrY6HFHO8uL60660TXTVnltvPyj5smti41iQycniNjIvGR5IG7UaNn39eTRjzNQNfWOGLOt6p5rRlyYu6Y398Tt81n1rHclAoFAoFAoFAoFAoFAoFBXWvLCy+H+kIPlLWRJVI4gbQDeWYP8NB06OYiJMXguFPNvsNDEfXiZePaASKCPjBZLrCMSt4BnJBiM7IvXsOG2R2kE5UGr0r0ownFbSL0iSS0u4l2QTEz5EcVOyDtKTv6CKCA4K628jcnfQRh+aZhHKzhOnZUxZjPw76CW2ejkOJNDY4YJGhiMklzdyKV25XUBeO8cMgPrHvIei7i2SQZSIrjqYA/Ggw5sMtUUs8MCqBmWZEAA6ySMhQVbrdxOwaG1S3ltiTdIX5Jk3IA2ZbZ4DeKKw2+LY9bXeNYULeeKUR+lM2w4ORMWSg5dJ3+VFEM0yumNriSJ611iqwr2hFB+KgeNBeuF2ghhiiXhHGiDuVQB8KCtcPXYnvIW3MlzI2/pWXKRWHZk2X8JrbaG0Tj29UvPetGK1dZF57LVj8OX78WwqY5t16OQek4irLvjs1ZmPRy0o2UUHrVNokfXFazXZImYpHc7rqtorY8dtRaPrco8I7Z8/gsioDrCgUCgUCgUCgUCgUCgUCgwsasRPbzQsMxJG6EfaUigpLVrdkTYWjHnwSXtufEbYHxoJbohpBa2lzikVxcRQlr13UO4XMMi7xn20Gr1TYjh4guEuJLXa9KkKmUpmVIXIja4jdQWhHhFqwDLBAwIzBEaEEHgQct4oM2CBUGyiqo6lAA8hQdlBWWv3EymHpbqcjcSqh+yvOPvC1S08MTLJhxzlyVpHfMR5qcbCoVUnYByHwFaaNRltO270i3Q2gxY5tOOJ2j290MG4w2CG0srhy/KzSyO6ru+RRwqlT7LbSvl39lbp5pM7zus69s7ZpsDt7VXEM0jXR5Q7TknJs3PSd3uoovCgjOlGifpDi4gk5C5Vdnby2ldd5Cyru2gCcwQQRmd9ZMeW2Od6oet0OHWY/R5Y8J748GlXRC+kOzLcwxJ7TQoxkP2S7FU8jUi2tyTG0cmowdWNHjvxWmbeydtvwjmmOC4RFaxLDAuyi9uZYn1mYnezE7yTUN0URERtHYz6KlAoFAoFAoFAoFAoFAoFAoPPklrBFLixmeeI2d2s8bW+Qf5ctGQNoZZHNd/RQQdcOjksmvNp3mS7VZQ5z+SkUlCT7RLK2Zq2+/DOzLp5rGWs2jeN43j2bsyXB4SDkgBy3ZVp66rLE85ekZeg9DekxXHETMcu1duozFTNhixsc2t3aI9wOa+45eFbmJ3jd5pes1tNZ7lhVVaUFK6/JSbrD4+jKRvEbOVYNTO2KzZ9DV4tdij2/JAcSbKJz9U/CtRhjfJXxei9J24dJlmPuz8Gp0ybm2KDgtlF5u0jn/ADVvnk6ztChymKYSnRDhav4urfmKC8KBQKBQKBQKBQKBQKBQKBQKBQKBQKDz1pzuu9IE64rZvJrc/wBVBCdHTnh+JL2WzjvSUj4MaDcwHmr3D4Vz1vrS9hwTvirPsj4J/wDo+TZNiEXQJEb722PwreYZ3x1n2PLOk6cGsy1j70/FcdZUEoKT19oReYe3Rsyr45rWDU/ZWbToSdtfi8flKBYoPkZPsmtTg+0r4vQulY30eWP9ZaLSt8zbf90gHkprevKVsaqhtYvH+7wm3Hmluf6jQXdQKBQKBQKBQKBQKBQKBQKBQKBQKBQeftNlzvsfPVbQD32v5UFf6PSZWmIZ9MUQ8TKuVBvrcc1e4fCufv8AWl7Bp42w0j2R8E//AEfY/lMQfoMka+W3+dbvBG2Ovg8u6Utxa3LP+0/FclZUAoKm/SEtT6PazgfNz7JPY6n/AE1ZkrxUmEnR5fRail/VMK0uU2kYdan4VoqTtaJeq6qnpMF6x3xPwRXGZC6WzZfsAnijuPhl510DyFc2rGMpjTIwKn9V2249kdsDQXRQKBQKBQKBQKBQKBQKBQKBQKBQKBQUNpHEXu9IsgSRBDw7OTJ/y0FX4U+Vrcj/ABHgQd+0z/01S07RuvxV47xX1zEJRwHcPhXP9svX+VKeEfBaP6P1ps2Es3+NO7DuXJfjnW/rG0RDyLNfjyWv65mfOVoVcxFBE9aeCG7wy4iUEuFEiAcS0ZDZDvAI8aDzsuIuiIJIJgTkuZQgM3UM+J7K1ttDabTMTGzt8HWnDTFWt6Wm0RET2dvm2OilhPJcWthNC8MEl4JgZIyp5q5sgJHSq8OvKthWJiIiXG57UtktakbRM8lrKOT0q6uUsd3gfySrmJZ1AoFAoFAoFAoFAoFAoFAoFAoFAoFBV2gcIlxfHNrepZIz5OD7hQUtLJccjEnIStaW8srrIsZybaYb2bLI5bPXuzNWZKzasxCVostMOemTJG8VnfaPY757qV4zsW0/PHNbkyQc+kEcagY9FatomZjZ1Wr6z4suC9KVtFpjaOzv970lq+wc2mHW0DDJljBcfXfnP5E5eFbJxaQ0CgUFb69UysoZR+yuY29ziisM3WPJk2F3I4JexZ/ZlBU/GijXaXHktIcMk/xI5YyfBsv81BZlAoFAoFAoFAoFAoFAoFAoFAoFAoFBUurq7AXG7v8Afy7/ALAYj40HC6HIaKIOBkhT/wB1gfxoLH0St+TsrZPowxj+UUG2oFAoFBDNb9nymFXA+iFf7rA0Gm0qn9I0ejuF3tGkEw74mXa9wNB0a1bnJsIvBwFygJ7JAD8AaC06BQKBQKBQKBQKBQKBQKBQKBQKCLaV6wLGwGU0oaToiTnOe8Dcve2VBRWm2tu7vdqOE+jQHdsoeew+u/HwGXjQSbRsmDRWdwDt3Dsi9ZMjiIZeRoJPrci5LDbO0X2pYIgPsL+YFFYWbbx7KKv0VA8hlRR2UCgUCgwccseXt5oT+0jdfEgge+gq/VXc+l4Td4fJudFlTLp2ZVOXk+0PKistfpI7XOisMhz5S3aMHrDQyGE+7fRRcGBXgmtoJhwkijf7yg/jQZ1AoFAoFAoFAoMDHcYitIHuJ22I0GZPSeoAdJJ3AUFPYhr/ABtHkLMlegySZE94UHLzNB34Zr+jJAuLR1H0o3DZfwsBn50Fq6O6QW97EJraQSJwPQVPUw4qe+g2TuAMyQB1ndQR3FtPMPts+Vu4gR7KnaPkudBBsb18WqZi1gkmPQz5Iv4sfIUFaaTa18Ru81Evo8Z9iHm7u1/WPmKCJ4bhk91JsQRyTOeOyCx39LHo7zQSfHNWl1Z2bXd00cQBVVjz2nYsct+W5chmeJ4UEz1j3DWOF4RaR/OqUmK5Z5ui58Pa+Uc7uwUGxxzRLH7o28k0lpKYHEqLmV52anJxsAH1cvOgzdE9Zt2+JjDr2KEMWZC0RO51UsOkgjdl40FuUCgUCgUFIYterg2P8o+a29ypZsgTufPPIDiRIPJqKxEzyhn6ISR3uHYvawEshlmaLMZHZlG2u48OcDQmJidpSXUvjK3GFwoDz4ByTr0jZ9XMdq5eVFE7oFAoFAoFAoFBUv6R0rCwgUZ5NONrwRiM/Gg870Cg2GEY3cWpY20zwlxk2w2WYHDOg5XE93cnntPOejaLv5Z50Gww3QXEZz8nZT97IUH3nyFBM8G1F3sm+4kigHftt5DIe+gsPR7Uth8GTTbd037w5L4Iv4k0FhWVjHCgSKNI0HQoCj3UFPaXYwcYxSDDrXnW0EgkmkG8Eoedv4bIHNHWWoNLpI7XuN205P8AZxdrbwjoIt9kuw73z91B6BdsgT1Cg80atBy+NW0o3s81zM56l2X2ff8AGg9M0CgUCgUFUa/8KJt7e8UZm3kyb7EmX9QHnVmSvFWapGkzzgz0yx3TEonqzx9bPEAXIEF2qxsfoyD5o9x3r41F0d+U457Yb/rJpY9JXV0+reI89uXnDZY5t6P4sbpFJsbw/KKPZOZLAdRUkso6iRU1zC6MOv4540lhcPG4BVhwINBk0CgUCgUCgUGs0iwGC9gaC5TbRt/HIgjgVPQRQVfd6grckmO6lUdAZVbLx3UH2x1BW4IMt1K46lVVz8d9BPtHtBLCzXKC3TM8Wfnse8tn5DdQSCKBV9VVXuAFB2UCg+E0FNayNYUlzJ+q8JzkkclJJU8iiHo+s/R0ddBnjDodHsJkyZWvJ12Qel5WGShR9BM8/A9dUmYiN5XUpa9orWN5lU95iM1vDalZN9tJtoGGY22O0x7czxzqDp9Ra+SY7vg6rpfojDpdFjtG0Xjbf12mY/fuWxbYrpKYg5tLWVXTa2c9l8iOBHKAA5dFT3JsXUjq/uLSWW6vI+SfZ5OJCQTkxBZjkTlwA6+NBcNAoFAoFBh4zhqXMEtvKM0lRkbuI4jtHEd1B5fu8Ka3mmw+49aJuaetTvRh4EHxrXams47xlq7PoPPj1ultoc3dHLw/SfwWfoTpBFiVs2E4mA0oXJHJ+dUeqyniJF6evj11NxZYyV3hzGu0OTR5px5PdPrj1ozDeX2jNzycgNxYyMSvUevZPBJMuI4HLyyIa6NFtKra/iEltIG3c5DudOxl4j4UG7oFAoFAoFAoFAoFAoFBrcex63s4jLcyrGg6zvPYo4sewUFJaQacX2OTGywyNo4Sec2eTMvXIw+bTP2Rx7eFBLMOw6x0btuUlImu5BkMhz5D9GMewmfE+fVVJnbnK6tZtaK1jeZVnjeLy3UzXl6w2sskQerEnQq9vWek1rM+ec08FOz4u66K6Kx9H451Wq24o/8An9f+Eo1TaGNezLiF0uVuh+QjYeuwPrkfRBHie7fNwYYxV273L9K9JX12binlWOyP33yves7VlAoFAoFAoFBWOurRBp4Vvrdc7i3HOAG94t+0O0rx7s6tvSL1mss+m1F9Plrlp2wqGMrOiupKsCCrA5MjDpB6CDWnib6fJ++b0e2PTdL6SJnv86z+/NY+jWsWOWP0LGlVlbmicr8m46OV+g31uHdW0w565I5dvqcH0h0Xn0V9rxvXutHZ+ktfpFqknt3F5gs7H2lQPkwB3/Jvwcdh99ZmtcMF1y3do/I4pbMSN20FMcgy61O5u8ZeNBZWA6ysNugNi5RGPsSnkzn2bW4+BoJZHIGGakEdYOdByoFAoFAoFB8JoI5juneH2mYmuYww9hTtv91cyPGgrHSDXdNM3I4ZbMWO4O4Lsfsxr+OfdQYuDarb2+k9Lxmd414lWYGTZHR9GIdnuFBu8R08tMPi9DwWJJGG4ycYlP0mfjK3j41jyZa443tKbouj8+svw4q+M90e9W+IXZ22ubqUyzNxZuP2UHQOwVrL5MmonhrHL99rttPotH0Pj9Lltvb19/hWEs1f6vJcQdbm9UxWinNIjuaXLgT1J8ejrrYYNPXFHtcl0p0tl11+fKsdkfOfavqGJUUKoCqoAAG4ADgAKztS50CgUCgUCgUCg+EUHlHSizNtiF+sbBFjmZgnslWJYDLo3EAVF1EVtNa2jff8G+6GvmxY8ubFk4eCInaey3by8fU61xNSNmZCm0PaGanPtqDOntE745329Xa6mvS+HJSKazHNOKP7o3rO/t/NvdHdIbuxyNnNtRdMMnOjP2elPA1mx6y1eWSGt1nVrFlj0mjtHhvy90p0msXDb1RFi1ryTcM3XbjzP0ZFG0vfu76nUy0v9WXK6nQ6jTTtlpMfDzY13qdw27XlMPuigI3BWEqe87XvrIiNA+q3GrM/2O4DqOHJylD4o2S+80HEYzpPa+uszj60SSDzUE++g5JrdxiL561Qj60MiHz2svdQdg1+XI9a0i+8woOR1/z5f3OLP/tG/Kg6zryv3+atIszw3O3wIzoOs6caR3O6GF0z+hb5eRkBoA0J0hvf7xM8anjys2W77EefllQbW01O2NqvKYlejIbyoIjXzObHwoMuPT3DLFTHhFnyrcOU2dhSRuzaR+e9Y75qU+tKbpej9TqZ/lUmfb3eaG6SaSXd5mb642Yv8GPmR9x9p/EmoVtXe88OOHS4Or2n01fS628eG+0fnPuYWBYddXp5PD7cso3GRhsxr4n/APeyq00c2niySpqusePFX0WiptEd8xy90fmtjQzVFDAyz3zelTjIgH5tD2L7Xju3cKnVpWkbVhyufU5c9+PLaZn2rMAq5gfaBQKBQKBQKBQKBQeatcmHGHF5JJFZYZhG21snZYqoGWfAnNd4rFmiZr9Ht7k7o/JjrmiM07UmY4vbtziPNr45EkXcVcefurSzW9J58penY8un1WP6MxavmxHwsA5xMYz1DevitZY1EzyvG/xa+/Q9aTx6W8459nOvvhxa6kTdNHtL9JN/mtVjHS/2dtp9UsdtZqtPG2rxcVfvU5+cPtq0Oe1DIYm643KH3EVf6TUY+1G/g+h9bzpMRPsnafL9Elw/S7E4MhHetIo4CdRJ/MecfOsldf8AeqiZuqcTzxZfOPnH5N7a62cQQZSW9vL2qzJ7t9Zo1uOe3drsnVjW1n6PDPvbCHXLJ+1w4ntSYH3FBWSNVinvQ79A6+v+PfwmHcNcFv7WHT+AjP41d/EYvvMU9Ea6P8UuJ1uWvEYbNn2rGPxp/EYvvKR0RrZ/xT5OqXXEf2WGtn1vKqj3KatnVYo72anQWvt/j85hgXOtnEGHydvbxdpZny+FY51uOPWmU6sa23bwx7/0aDENLMTnz5S+eNT7MIEf8w53vrDbXz/bVssPVOsc8uXyj5z+SLXU8CttSMZn62JkYnxNWxOpy+yPJltXoXQ9u1rR/wC0/kkWB6KYle5chb8hEeEk3NGXWBlmfAVmpoqxzvO7X6rrRltHDp6RWPXPb+UfisbRrUzbRESXsjXknHJubGOzZzJbxPhUytK1jaIc3m1GXNbiyWmZ9srJtLVIkCRIsaKMgqgKAOwDcKuYXdQKBQKBQKBQKBQKBQKDqubdJFKSKrqeKsAQfA0Fd6R6m7OYmS2LWkv7vehPah4eBFUtWLRtLJiy3xW4qTMT64VzjuhWJ2OZeL0qEftId7AfWXiPLxqHk0VJ+rydHo+s+ox7Rmjij19k/ki19jCmMqpKuTs5MMiufEnuqPj0t63+lHKG21fT+nzaWYw22vb6PPltv2z7nBDAwEccTTsBlkiEn3Vkrj1FrcW+yLm1vQ+LFGLg49o23iPnybTD9BMTmyNvZzQr1yOEGX2XIPlnUqMO/wBptPuaLJ0lwW/pOKkf+UzHk3yatcaUepA3e4z/AArHbRYpSsXWXXUjaZifGPymHXLoLjS/7pG/2ZE/F6snQU9cpFeteq76V/H83Q2imMDjh7eDqfgxqn8BX7zLHWzL34o85cRozi3/AFc/3l/OqfwEfeXf9W5P+1Hn+jti0MxluFiF7WkT/XnV0aCnfMsdutmo/tx1/H9G0s9VmLSfOPbwDsJY+QH41fGjxQh5Osuuv2TEeEfnukGHajozkby7lm61jART55n4VIrjpX6sNVn1uoz/AGt5n38k8wDQmxs8vR7dFYe2RtN95szV6KkNAoFAoFAoFAoFAoFAoFAoFAoFAoKg13YbDtWz8lHtNKAzbAzIzG4nLMigsfRjDoYoE5KKOPcPUQL0dgoNx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6" name="applause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39952" y="-531440"/>
            <a:ext cx="304800" cy="304800"/>
          </a:xfrm>
          <a:prstGeom prst="rect">
            <a:avLst/>
          </a:prstGeom>
        </p:spPr>
      </p:pic>
      <p:pic>
        <p:nvPicPr>
          <p:cNvPr id="1054" name="Picture 30" descr="http://media.tumblr.com/8a8edd58a396fac96288416d6c70eae2/tumblr_inline_mpg07vnO4I1qz4rg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16832"/>
            <a:ext cx="648072" cy="648072"/>
          </a:xfrm>
          <a:prstGeom prst="rect">
            <a:avLst/>
          </a:prstGeom>
          <a:noFill/>
        </p:spPr>
      </p:pic>
      <p:pic>
        <p:nvPicPr>
          <p:cNvPr id="1056" name="Picture 32" descr="http://media.tumblr.com/8a8edd58a396fac96288416d6c70eae2/tumblr_inline_mpg07vnO4I1qz4rgp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316416" y="2924944"/>
            <a:ext cx="648072" cy="576064"/>
          </a:xfrm>
          <a:prstGeom prst="rect">
            <a:avLst/>
          </a:prstGeom>
          <a:noFill/>
        </p:spPr>
      </p:pic>
      <p:pic>
        <p:nvPicPr>
          <p:cNvPr id="1058" name="Picture 34" descr="http://media.tumblr.com/8a8edd58a396fac96288416d6c70eae2/tumblr_inline_mpg07vnO4I1qz4rgp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5576" y="1772816"/>
            <a:ext cx="648072" cy="576064"/>
          </a:xfrm>
          <a:prstGeom prst="rect">
            <a:avLst/>
          </a:prstGeom>
          <a:noFill/>
        </p:spPr>
      </p:pic>
      <p:pic>
        <p:nvPicPr>
          <p:cNvPr id="1060" name="Picture 36" descr="http://s2.manifo.com/usr/d/D6452/f7/manager/apara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717032"/>
            <a:ext cx="1368152" cy="2112427"/>
          </a:xfrm>
          <a:prstGeom prst="rect">
            <a:avLst/>
          </a:prstGeom>
          <a:noFill/>
        </p:spPr>
      </p:pic>
      <p:pic>
        <p:nvPicPr>
          <p:cNvPr id="1066" name="Picture 42" descr="http://www.picgifs.com/job-graphics/job-graphics/cameraman/cameraman2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275856" y="4077072"/>
            <a:ext cx="1539740" cy="1292324"/>
          </a:xfrm>
          <a:prstGeom prst="rect">
            <a:avLst/>
          </a:prstGeom>
          <a:noFill/>
        </p:spPr>
      </p:pic>
      <p:pic>
        <p:nvPicPr>
          <p:cNvPr id="1068" name="Picture 44" descr="http://www.picgifs.com/job-graphics/job-graphics/cameraman/camaraman1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4293096"/>
            <a:ext cx="1647825" cy="2381250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1259632" y="3933056"/>
            <a:ext cx="936104" cy="1944216"/>
            <a:chOff x="1259632" y="3933056"/>
            <a:chExt cx="936104" cy="1944216"/>
          </a:xfrm>
        </p:grpSpPr>
        <p:sp>
          <p:nvSpPr>
            <p:cNvPr id="47" name="Rectangle 46"/>
            <p:cNvSpPr/>
            <p:nvPr/>
          </p:nvSpPr>
          <p:spPr>
            <a:xfrm>
              <a:off x="140364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259632" y="3933056"/>
              <a:ext cx="936104" cy="1944216"/>
              <a:chOff x="1259632" y="3933056"/>
              <a:chExt cx="936104" cy="194421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259632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51720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9847098">
                <a:off x="1904160" y="4353343"/>
                <a:ext cx="109245" cy="604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393398">
                <a:off x="1456074" y="4289570"/>
                <a:ext cx="116734" cy="65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547664" y="4221088"/>
                <a:ext cx="36004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044" name="Picture 20" descr="http://www.clker.com/cliparts/2/V/F/o/i/A/purple-astronaut-helmet-md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75656" y="3933056"/>
                <a:ext cx="534442" cy="504056"/>
              </a:xfrm>
              <a:prstGeom prst="rect">
                <a:avLst/>
              </a:prstGeom>
              <a:noFill/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1547664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63688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2" name="L-Shape 41"/>
              <p:cNvSpPr/>
              <p:nvPr/>
            </p:nvSpPr>
            <p:spPr>
              <a:xfrm>
                <a:off x="1763688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3" name="L-Shape 42"/>
              <p:cNvSpPr/>
              <p:nvPr/>
            </p:nvSpPr>
            <p:spPr>
              <a:xfrm>
                <a:off x="1547664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652120" y="188639"/>
            <a:ext cx="2821169" cy="6669361"/>
            <a:chOff x="5330037" y="692696"/>
            <a:chExt cx="2325475" cy="594539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228184" y="2708920"/>
              <a:ext cx="144016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6516216" y="2708920"/>
              <a:ext cx="288032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6444208" y="2708920"/>
              <a:ext cx="72008" cy="1152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508104" y="692696"/>
              <a:ext cx="2016224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26" name="Picture 2" descr="http://images.wikia.com/fallout/images/archive/a/a7/20110403004155!Fo3MZ_Space_Shuttl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30037" y="3581314"/>
              <a:ext cx="2325475" cy="3056781"/>
            </a:xfrm>
            <a:prstGeom prst="rect">
              <a:avLst/>
            </a:prstGeom>
            <a:noFill/>
          </p:spPr>
        </p:pic>
      </p:grpSp>
      <p:pic>
        <p:nvPicPr>
          <p:cNvPr id="1070" name="Picture 46" descr="http://www.hwfarm.com/images/Gifs/video_camera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2420888"/>
            <a:ext cx="431257" cy="360040"/>
          </a:xfrm>
          <a:prstGeom prst="rect">
            <a:avLst/>
          </a:prstGeom>
          <a:noFill/>
        </p:spPr>
      </p:pic>
      <p:pic>
        <p:nvPicPr>
          <p:cNvPr id="1072" name="Picture 48" descr="http://www.hwfarm.com/images/Gifs/video_camera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316416" y="2348880"/>
            <a:ext cx="648072" cy="504056"/>
          </a:xfrm>
          <a:prstGeom prst="rect">
            <a:avLst/>
          </a:prstGeom>
          <a:noFill/>
        </p:spPr>
      </p:pic>
      <p:pic>
        <p:nvPicPr>
          <p:cNvPr id="1074" name="Picture 50" descr="http://www.hwfarm.com/images/Gifs/video_camera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2348880"/>
            <a:ext cx="603759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5788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0329 -1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indsim.com/images/sky/sky_1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11430000" cy="72771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771800" y="6858000"/>
            <a:ext cx="2821169" cy="6669361"/>
            <a:chOff x="5330037" y="692696"/>
            <a:chExt cx="2325475" cy="594539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6228184" y="2708920"/>
              <a:ext cx="144016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516216" y="2708920"/>
              <a:ext cx="288032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6444208" y="2708920"/>
              <a:ext cx="72008" cy="1152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508104" y="692696"/>
              <a:ext cx="2016224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Picture 2" descr="http://images.wikia.com/fallout/images/archive/a/a7/20110403004155!Fo3MZ_Space_Shuttl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0037" y="3581314"/>
              <a:ext cx="2325475" cy="30567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33 -2.0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portizdorovie.ru/wp-content/uploads/2013/06/%D0%97%D0%B5%D0%BC%D0%BB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1613178" y="-171400"/>
            <a:ext cx="11007682" cy="7029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 flipH="1">
            <a:off x="3635896" y="3717032"/>
            <a:ext cx="1008112" cy="1944216"/>
            <a:chOff x="1259632" y="3933056"/>
            <a:chExt cx="936104" cy="1944216"/>
          </a:xfrm>
        </p:grpSpPr>
        <p:sp>
          <p:nvSpPr>
            <p:cNvPr id="10" name="Rectangle 9"/>
            <p:cNvSpPr/>
            <p:nvPr/>
          </p:nvSpPr>
          <p:spPr>
            <a:xfrm>
              <a:off x="140364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1259632" y="3933056"/>
              <a:ext cx="936104" cy="1944216"/>
              <a:chOff x="1259632" y="3933056"/>
              <a:chExt cx="936104" cy="194421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59632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51720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9847098">
                <a:off x="1904160" y="4353343"/>
                <a:ext cx="109245" cy="604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393398">
                <a:off x="1456074" y="4289570"/>
                <a:ext cx="116734" cy="65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547664" y="4221088"/>
                <a:ext cx="36004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7" name="Picture 20" descr="http://www.clker.com/cliparts/2/V/F/o/i/A/purple-astronaut-helmet-m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5656" y="3933056"/>
                <a:ext cx="534442" cy="504056"/>
              </a:xfrm>
              <a:prstGeom prst="rect">
                <a:avLst/>
              </a:prstGeom>
              <a:noFill/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547664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63688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L-Shape 19"/>
              <p:cNvSpPr/>
              <p:nvPr/>
            </p:nvSpPr>
            <p:spPr>
              <a:xfrm>
                <a:off x="1763688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1" name="L-Shape 20"/>
              <p:cNvSpPr/>
              <p:nvPr/>
            </p:nvSpPr>
            <p:spPr>
              <a:xfrm>
                <a:off x="1547664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71800" y="8325544"/>
            <a:ext cx="2821169" cy="6669361"/>
            <a:chOff x="5330037" y="692696"/>
            <a:chExt cx="2325475" cy="594539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6228184" y="2708920"/>
              <a:ext cx="144016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516216" y="2708920"/>
              <a:ext cx="288032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6444208" y="2708920"/>
              <a:ext cx="72008" cy="1152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508104" y="692696"/>
              <a:ext cx="2016224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Picture 2" descr="http://images.wikia.com/fallout/images/archive/a/a7/20110403004155!Fo3MZ_Space_Shutt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0037" y="3581314"/>
              <a:ext cx="2325475" cy="30567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033 -1.284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3368 0.0053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0.00532 L -0.13368 0.666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1/16/Appearance_of_sky_for_weather_forecast,_Dhaka,_Banglad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43384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 rot="16200000" flipH="1">
            <a:off x="3815916" y="-1647564"/>
            <a:ext cx="1008112" cy="1944216"/>
            <a:chOff x="1259632" y="3933056"/>
            <a:chExt cx="936104" cy="1944216"/>
          </a:xfrm>
        </p:grpSpPr>
        <p:sp>
          <p:nvSpPr>
            <p:cNvPr id="4" name="Rectangle 3"/>
            <p:cNvSpPr/>
            <p:nvPr/>
          </p:nvSpPr>
          <p:spPr>
            <a:xfrm>
              <a:off x="140364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5" name="Group 43"/>
            <p:cNvGrpSpPr/>
            <p:nvPr/>
          </p:nvGrpSpPr>
          <p:grpSpPr>
            <a:xfrm>
              <a:off x="1259632" y="3933056"/>
              <a:ext cx="936104" cy="1944216"/>
              <a:chOff x="1259632" y="3933056"/>
              <a:chExt cx="936104" cy="194421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59632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51720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847098">
                <a:off x="1904160" y="4353343"/>
                <a:ext cx="109245" cy="604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393398">
                <a:off x="1456074" y="4289570"/>
                <a:ext cx="116734" cy="65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47664" y="4221088"/>
                <a:ext cx="36004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1" name="Picture 20" descr="http://www.clker.com/cliparts/2/V/F/o/i/A/purple-astronaut-helmet-m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5656" y="3933056"/>
                <a:ext cx="534442" cy="504056"/>
              </a:xfrm>
              <a:prstGeom prst="rect">
                <a:avLst/>
              </a:prstGeom>
              <a:noFill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547664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63688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L-Shape 13"/>
              <p:cNvSpPr/>
              <p:nvPr/>
            </p:nvSpPr>
            <p:spPr>
              <a:xfrm>
                <a:off x="1763688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L-Shape 14"/>
              <p:cNvSpPr/>
              <p:nvPr/>
            </p:nvSpPr>
            <p:spPr>
              <a:xfrm>
                <a:off x="1547664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48148E-6 L -5.55556E-6 1.3544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s.bournemouth.ac.uk/research/files/2012/01/blue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-2331640"/>
            <a:ext cx="15001875" cy="9344025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 rot="16200000" flipH="1">
            <a:off x="3815916" y="-2799692"/>
            <a:ext cx="1008112" cy="1944216"/>
            <a:chOff x="1259632" y="3933056"/>
            <a:chExt cx="936104" cy="1944216"/>
          </a:xfrm>
        </p:grpSpPr>
        <p:sp>
          <p:nvSpPr>
            <p:cNvPr id="4" name="Rectangle 3"/>
            <p:cNvSpPr/>
            <p:nvPr/>
          </p:nvSpPr>
          <p:spPr>
            <a:xfrm>
              <a:off x="140364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5" name="Group 43"/>
            <p:cNvGrpSpPr/>
            <p:nvPr/>
          </p:nvGrpSpPr>
          <p:grpSpPr>
            <a:xfrm>
              <a:off x="1259632" y="3933056"/>
              <a:ext cx="936104" cy="1944216"/>
              <a:chOff x="1259632" y="3933056"/>
              <a:chExt cx="936104" cy="194421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59632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51720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847098">
                <a:off x="1904160" y="4353343"/>
                <a:ext cx="109245" cy="604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393398">
                <a:off x="1456074" y="4289570"/>
                <a:ext cx="116734" cy="65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47664" y="4221088"/>
                <a:ext cx="36004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1" name="Picture 20" descr="http://www.clker.com/cliparts/2/V/F/o/i/A/purple-astronaut-helmet-m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5656" y="3933056"/>
                <a:ext cx="534442" cy="504056"/>
              </a:xfrm>
              <a:prstGeom prst="rect">
                <a:avLst/>
              </a:prstGeom>
              <a:noFill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547664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63688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L-Shape 13"/>
              <p:cNvSpPr/>
              <p:nvPr/>
            </p:nvSpPr>
            <p:spPr>
              <a:xfrm>
                <a:off x="1763688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L-Shape 14"/>
              <p:cNvSpPr/>
              <p:nvPr/>
            </p:nvSpPr>
            <p:spPr>
              <a:xfrm>
                <a:off x="1547664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347864" y="-819472"/>
            <a:ext cx="1843841" cy="4392488"/>
            <a:chOff x="3347864" y="-819472"/>
            <a:chExt cx="1843841" cy="4392488"/>
          </a:xfrm>
        </p:grpSpPr>
        <p:pic>
          <p:nvPicPr>
            <p:cNvPr id="17412" name="Picture 4" descr="http://vector-magz.com/wp-content/uploads/2013/09/parachute-clipart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-819472"/>
              <a:ext cx="1843841" cy="2808312"/>
            </a:xfrm>
            <a:prstGeom prst="rect">
              <a:avLst/>
            </a:prstGeom>
            <a:noFill/>
          </p:spPr>
        </p:pic>
        <p:grpSp>
          <p:nvGrpSpPr>
            <p:cNvPr id="16" name="Group 15"/>
            <p:cNvGrpSpPr/>
            <p:nvPr/>
          </p:nvGrpSpPr>
          <p:grpSpPr>
            <a:xfrm flipH="1">
              <a:off x="3779912" y="1628800"/>
              <a:ext cx="1008112" cy="1944216"/>
              <a:chOff x="1259632" y="3933056"/>
              <a:chExt cx="936104" cy="194421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03648" y="4365104"/>
                <a:ext cx="648072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18" name="Group 43"/>
              <p:cNvGrpSpPr/>
              <p:nvPr/>
            </p:nvGrpSpPr>
            <p:grpSpPr>
              <a:xfrm>
                <a:off x="1259632" y="3933056"/>
                <a:ext cx="936104" cy="1944216"/>
                <a:chOff x="1259632" y="3933056"/>
                <a:chExt cx="936104" cy="1944216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259632" y="486916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051720" y="486916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19847098">
                  <a:off x="1904160" y="4353343"/>
                  <a:ext cx="109245" cy="604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1393398">
                  <a:off x="1456074" y="4289570"/>
                  <a:ext cx="116734" cy="6551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547664" y="4221088"/>
                  <a:ext cx="360040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pic>
              <p:nvPicPr>
                <p:cNvPr id="24" name="Picture 20" descr="http://www.clker.com/cliparts/2/V/F/o/i/A/purple-astronaut-helmet-m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75656" y="3933056"/>
                  <a:ext cx="534442" cy="504056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1547664" y="5085184"/>
                  <a:ext cx="144016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63688" y="5085184"/>
                  <a:ext cx="144016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7" name="L-Shape 26"/>
                <p:cNvSpPr/>
                <p:nvPr/>
              </p:nvSpPr>
              <p:spPr>
                <a:xfrm>
                  <a:off x="1763688" y="5589240"/>
                  <a:ext cx="288032" cy="288032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8" name="L-Shape 27"/>
                <p:cNvSpPr/>
                <p:nvPr/>
              </p:nvSpPr>
              <p:spPr>
                <a:xfrm>
                  <a:off x="1547664" y="5589240"/>
                  <a:ext cx="288032" cy="288032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0382 0.5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0625 1.2548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space.com/images/i/000/022/775/i02/baumgartner-balloon-launch.jpg?135022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83568"/>
            <a:ext cx="11624635" cy="854156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779912" y="-1107504"/>
            <a:ext cx="288032" cy="819472"/>
            <a:chOff x="3347864" y="-819472"/>
            <a:chExt cx="1843841" cy="4392488"/>
          </a:xfrm>
        </p:grpSpPr>
        <p:pic>
          <p:nvPicPr>
            <p:cNvPr id="4" name="Picture 4" descr="http://vector-magz.com/wp-content/uploads/2013/09/parachute-clipart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-819472"/>
              <a:ext cx="1843841" cy="2808312"/>
            </a:xfrm>
            <a:prstGeom prst="rect">
              <a:avLst/>
            </a:prstGeom>
            <a:noFill/>
          </p:spPr>
        </p:pic>
        <p:grpSp>
          <p:nvGrpSpPr>
            <p:cNvPr id="5" name="Group 15"/>
            <p:cNvGrpSpPr/>
            <p:nvPr/>
          </p:nvGrpSpPr>
          <p:grpSpPr>
            <a:xfrm flipH="1">
              <a:off x="3779912" y="1628800"/>
              <a:ext cx="1008112" cy="1944216"/>
              <a:chOff x="1259632" y="3933056"/>
              <a:chExt cx="936104" cy="194421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03648" y="4365104"/>
                <a:ext cx="648072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7" name="Group 43"/>
              <p:cNvGrpSpPr/>
              <p:nvPr/>
            </p:nvGrpSpPr>
            <p:grpSpPr>
              <a:xfrm>
                <a:off x="1259632" y="3933056"/>
                <a:ext cx="936104" cy="1944216"/>
                <a:chOff x="1259632" y="3933056"/>
                <a:chExt cx="936104" cy="1944216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259632" y="486916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051720" y="486916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9847098">
                  <a:off x="1904160" y="4353343"/>
                  <a:ext cx="109245" cy="604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393398">
                  <a:off x="1456074" y="4289570"/>
                  <a:ext cx="116734" cy="6551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47664" y="4221088"/>
                  <a:ext cx="360040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pic>
              <p:nvPicPr>
                <p:cNvPr id="13" name="Picture 20" descr="http://www.clker.com/cliparts/2/V/F/o/i/A/purple-astronaut-helmet-m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75656" y="3933056"/>
                  <a:ext cx="534442" cy="504056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1547664" y="5085184"/>
                  <a:ext cx="144016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763688" y="5085184"/>
                  <a:ext cx="144016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6" name="L-Shape 15"/>
                <p:cNvSpPr/>
                <p:nvPr/>
              </p:nvSpPr>
              <p:spPr>
                <a:xfrm>
                  <a:off x="1763688" y="5589240"/>
                  <a:ext cx="288032" cy="288032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7" name="L-Shape 16"/>
                <p:cNvSpPr/>
                <p:nvPr/>
              </p:nvSpPr>
              <p:spPr>
                <a:xfrm>
                  <a:off x="1547664" y="5589240"/>
                  <a:ext cx="288032" cy="288032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6412 C -0.03316 0.12731 -0.02968 0.13727 -0.07291 0.14676 C -0.01927 0.20324 -0.01771 0.21088 0.04045 0.20741 C 0.04497 0.20023 0.04931 0.19329 0.054 0.18704 C 0.05625 0.18403 0.0625 0.17338 0.06129 0.17824 C 0.05643 0.19699 0.04809 0.21157 0.04289 0.22963 C 0.02101 0.30602 0.02934 0.34143 -0.01076 0.36667 C -0.02014 0.37245 -0.03021 0.37106 -0.03993 0.37292 C -0.04357 0.36991 -0.04739 0.36782 -0.05086 0.36389 C -0.05434 0.36111 -0.06354 0.34838 -0.06076 0.35301 C -0.04878 0.37384 -0.03941 0.4081 -0.02291 0.41343 C -0.00868 0.41782 0.00556 0.42222 0.01979 0.42639 C 0.03039 0.42616 0.04132 0.4294 0.05157 0.42454 C 0.06476 0.41852 0.07414 0.39236 0.08195 0.37546 C 0.06493 0.46088 0.0474 0.55301 -0.0059 0.58125 C -0.01597 0.58704 -0.02691 0.58287 -0.0375 0.5838 C -0.05086 0.57546 -0.06389 0.55486 -0.07777 0.55903 C -0.08455 0.56065 -0.07135 0.58125 -0.06805 0.59282 C -0.06354 0.60833 -0.05816 0.62477 -0.04965 0.6331 C -0.03107 0.65116 -0.00989 0.65694 0.01007 0.66875 C 0.04341 0.6625 0.07743 0.66435 0.11007 0.65116 C 0.15851 0.63056 0.13941 0.62083 0.12952 0.61505 C 0.10643 0.68171 0.10382 0.76759 0.06007 0.80579 C 0.04479 0.81921 0.02674 0.8162 0.01007 0.8213 C -0.00746 0.80926 -0.02517 0.79884 -0.04236 0.78518 C -0.05625 0.77361 -0.08264 0.74745 -0.08264 0.74768 C -0.07569 0.76667 -0.0717 0.79074 -0.06198 0.80579 C -0.02309 0.86643 0.02205 0.87593 0.06979 0.89977 C 0.07969 0.8956 0.13664 0.89768 0.13073 0.84329 C 0.11615 0.88704 0.09045 0.97361 0.06615 1.00278 C 0.04601 1.02662 0.02153 1.03542 -0.00086 1.05185 C -0.02083 1.04444 -0.04288 1.01134 -0.06076 1.02963 C -0.07257 1.0412 -0.04583 1.0713 -0.03507 1.08565 C -0.0184 1.10787 -3.05556E-6 1.12755 0.01979 1.13704 C 0.04462 1.14861 0.07101 1.14444 0.0967 1.14792 C 0.11007 1.13495 0.13681 1.08009 0.13681 1.1081 C 0.13681 1.14028 0.11077 1.15139 0.0967 1.1706 C 0.02327 1.26944 0.04618 1.24352 -0.03993 1.27593 C -0.04392 1.27454 -0.04843 1.26829 -0.05208 1.27176 C -0.05521 1.27454 -0.04531 1.27477 -0.04236 1.27801 C -0.02205 1.30069 -0.00486 1.33426 0.01736 1.34977 C 0.0349 1.36204 0.05469 1.35579 0.07344 1.35926 C 0.08316 1.34861 0.09445 1.34167 0.10278 1.32708 C 0.10486 1.32384 0.104 1.30903 0.10157 1.31157 C 0.09601 1.31759 0.09479 1.33194 0.09045 1.34051 C 0.0816 1.35926 0.07448 1.38194 0.0625 1.39259 C 0.0408 1.41134 0.01615 1.41481 -0.00711 1.42569 C -0.01961 1.42222 -0.03211 1.41481 -0.04479 1.41481 C -0.05 1.41481 -0.03455 1.4206 -0.03021 1.42569 C 0.08212 1.56759 0.02483 1.52639 0.08438 1.56505 C 0.08646 1.56458 0.09045 1.56296 0.09045 1.56319 " pathEditMode="relative" rAng="0" ptsTypes="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limatetechwiki.org/sites/climatetechwiki.org/files/images/teaser/grazing-land-overlooking-the-oyce-and-costa-hill-236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43408"/>
            <a:ext cx="10693885" cy="710140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563888" y="-4851920"/>
            <a:ext cx="1843841" cy="4392488"/>
            <a:chOff x="3347864" y="-819472"/>
            <a:chExt cx="1843841" cy="4392488"/>
          </a:xfrm>
        </p:grpSpPr>
        <p:pic>
          <p:nvPicPr>
            <p:cNvPr id="4" name="Picture 4" descr="http://vector-magz.com/wp-content/uploads/2013/09/parachute-clipart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-819472"/>
              <a:ext cx="1843841" cy="2808312"/>
            </a:xfrm>
            <a:prstGeom prst="rect">
              <a:avLst/>
            </a:prstGeom>
            <a:noFill/>
          </p:spPr>
        </p:pic>
        <p:grpSp>
          <p:nvGrpSpPr>
            <p:cNvPr id="5" name="Group 15"/>
            <p:cNvGrpSpPr/>
            <p:nvPr/>
          </p:nvGrpSpPr>
          <p:grpSpPr>
            <a:xfrm flipH="1">
              <a:off x="3779912" y="1628800"/>
              <a:ext cx="1008112" cy="1944216"/>
              <a:chOff x="1259632" y="3933056"/>
              <a:chExt cx="936104" cy="194421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03648" y="4365104"/>
                <a:ext cx="648072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7" name="Group 43"/>
              <p:cNvGrpSpPr/>
              <p:nvPr/>
            </p:nvGrpSpPr>
            <p:grpSpPr>
              <a:xfrm>
                <a:off x="1259632" y="3933056"/>
                <a:ext cx="936104" cy="1944216"/>
                <a:chOff x="1259632" y="3933056"/>
                <a:chExt cx="936104" cy="1944216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259632" y="486916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051720" y="486916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9847098">
                  <a:off x="1904160" y="4353343"/>
                  <a:ext cx="109245" cy="604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393398">
                  <a:off x="1456074" y="4289570"/>
                  <a:ext cx="116734" cy="6551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47664" y="4221088"/>
                  <a:ext cx="360040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pic>
              <p:nvPicPr>
                <p:cNvPr id="13" name="Picture 20" descr="http://www.clker.com/cliparts/2/V/F/o/i/A/purple-astronaut-helmet-md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75656" y="3933056"/>
                  <a:ext cx="534442" cy="504056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1547664" y="5085184"/>
                  <a:ext cx="144016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763688" y="5085184"/>
                  <a:ext cx="144016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6" name="L-Shape 15"/>
                <p:cNvSpPr/>
                <p:nvPr/>
              </p:nvSpPr>
              <p:spPr>
                <a:xfrm>
                  <a:off x="1763688" y="5589240"/>
                  <a:ext cx="288032" cy="288032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7" name="L-Shape 16"/>
                <p:cNvSpPr/>
                <p:nvPr/>
              </p:nvSpPr>
              <p:spPr>
                <a:xfrm>
                  <a:off x="1547664" y="5589240"/>
                  <a:ext cx="288032" cy="288032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</p:grpSp>
      <p:grpSp>
        <p:nvGrpSpPr>
          <p:cNvPr id="20" name="Group 15"/>
          <p:cNvGrpSpPr/>
          <p:nvPr/>
        </p:nvGrpSpPr>
        <p:grpSpPr>
          <a:xfrm flipH="1">
            <a:off x="5724128" y="2636912"/>
            <a:ext cx="1008112" cy="1944216"/>
            <a:chOff x="1259632" y="3933056"/>
            <a:chExt cx="936104" cy="1944216"/>
          </a:xfrm>
        </p:grpSpPr>
        <p:sp>
          <p:nvSpPr>
            <p:cNvPr id="21" name="Rectangle 20"/>
            <p:cNvSpPr/>
            <p:nvPr/>
          </p:nvSpPr>
          <p:spPr>
            <a:xfrm>
              <a:off x="140364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2" name="Group 43"/>
            <p:cNvGrpSpPr/>
            <p:nvPr/>
          </p:nvGrpSpPr>
          <p:grpSpPr>
            <a:xfrm>
              <a:off x="1259632" y="3933056"/>
              <a:ext cx="936104" cy="1944216"/>
              <a:chOff x="1259632" y="3933056"/>
              <a:chExt cx="936104" cy="194421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59632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51720" y="486916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9847098">
                <a:off x="1904160" y="4353343"/>
                <a:ext cx="109245" cy="604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393398">
                <a:off x="1456074" y="4289570"/>
                <a:ext cx="116734" cy="65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547664" y="4221088"/>
                <a:ext cx="36004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28" name="Picture 20" descr="http://www.clker.com/cliparts/2/V/F/o/i/A/purple-astronaut-helmet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75656" y="3933056"/>
                <a:ext cx="534442" cy="504056"/>
              </a:xfrm>
              <a:prstGeom prst="rect">
                <a:avLst/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1547664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63688" y="5085184"/>
                <a:ext cx="14401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1" name="L-Shape 30"/>
              <p:cNvSpPr/>
              <p:nvPr/>
            </p:nvSpPr>
            <p:spPr>
              <a:xfrm>
                <a:off x="1763688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L-Shape 31"/>
              <p:cNvSpPr/>
              <p:nvPr/>
            </p:nvSpPr>
            <p:spPr>
              <a:xfrm>
                <a:off x="1547664" y="5589240"/>
                <a:ext cx="288032" cy="288032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588224" y="1196752"/>
            <a:ext cx="2160240" cy="1512168"/>
            <a:chOff x="6588224" y="1196752"/>
            <a:chExt cx="2160240" cy="1512168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6588224" y="1196752"/>
              <a:ext cx="2160240" cy="1512168"/>
            </a:xfrm>
            <a:prstGeom prst="wedgeRoundRectCallout">
              <a:avLst>
                <a:gd name="adj1" fmla="val -48192"/>
                <a:gd name="adj2" fmla="val 6176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04248" y="1340768"/>
              <a:ext cx="1584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USPIO SAM,USPIO SAM,USPIO SAM!!!</a:t>
              </a:r>
              <a:endParaRPr lang="hr-HR" dirty="0"/>
            </a:p>
          </p:txBody>
        </p:sp>
      </p:grp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-0.00365 0.00509 -0.07205 0.10718 -0.1 0.12361 C -0.129 0.14074 -0.16025 0.1507 -0.19028 0.16412 C -0.21424 0.15347 -0.28993 0.11945 -0.12691 0.21783 C -0.01632 0.28449 -0.02257 0.26968 0.09392 0.27477 C 0.1158 0.27107 0.13871 0.27269 0.15972 0.26343 C 0.16614 0.26065 0.17517 0.2338 0.17066 0.24051 C 0.12968 0.3007 0.07812 0.40116 0.02066 0.44051 C -0.00521 0.45833 -0.03629 0.45695 -0.06476 0.46505 C -0.09479 0.45301 -0.14375 0.39005 -0.15486 0.42894 C -0.16841 0.47616 -0.02032 0.6625 -0.00608 0.67639 C 0.02083 0.70278 0.05295 0.71829 0.08402 0.73495 C 0.0967 0.74167 0.1243 0.7463 0.1243 0.7463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erverush.com/wp-content/uploads/2012/10/Felix-Baumgartn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68580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Napravio:Petar </a:t>
            </a:r>
            <a:r>
              <a:rPr lang="hr-H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Jeroncic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72454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Napisao:Petar </a:t>
            </a:r>
            <a:r>
              <a:rPr lang="hr-H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Jeroncic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76774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Smislio:Petar </a:t>
            </a:r>
            <a:r>
              <a:rPr lang="hr-H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Jeroncic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5661248"/>
            <a:ext cx="30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hr-HR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1.94444E-6 -1.08796 " pathEditMode="relative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03704E-6 L -3.05556E-6 -1.15509 " pathEditMode="relative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2963E-6 L 0.00782 -1.197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</Words>
  <Application>Microsoft Office PowerPoint</Application>
  <PresentationFormat>On-screen Show (4:3)</PresentationFormat>
  <Paragraphs>7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ucenik</dc:creator>
  <cp:lastModifiedBy>ucenik</cp:lastModifiedBy>
  <cp:revision>9</cp:revision>
  <dcterms:created xsi:type="dcterms:W3CDTF">2013-11-25T14:49:12Z</dcterms:created>
  <dcterms:modified xsi:type="dcterms:W3CDTF">2013-11-25T16:25:20Z</dcterms:modified>
</cp:coreProperties>
</file>