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FFCC66"/>
    <a:srgbClr val="FFFF66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2" autoAdjust="0"/>
    <p:restoredTop sz="94053" autoAdjust="0"/>
  </p:normalViewPr>
  <p:slideViewPr>
    <p:cSldViewPr>
      <p:cViewPr varScale="1">
        <p:scale>
          <a:sx n="91" d="100"/>
          <a:sy n="91" d="100"/>
        </p:scale>
        <p:origin x="-102" y="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94EC0-7A63-401B-952A-809E21C405DE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A775A-8A30-44F8-ADCB-010491C78C1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775A-8A30-44F8-ADCB-010491C78C16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FA5-E602-4C99-BE9B-9C4590C8B19D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2F40-DC1D-4987-8279-308D1A4A1D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FA5-E602-4C99-BE9B-9C4590C8B19D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2F40-DC1D-4987-8279-308D1A4A1D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FA5-E602-4C99-BE9B-9C4590C8B19D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2F40-DC1D-4987-8279-308D1A4A1D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FA5-E602-4C99-BE9B-9C4590C8B19D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2F40-DC1D-4987-8279-308D1A4A1D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FA5-E602-4C99-BE9B-9C4590C8B19D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2F40-DC1D-4987-8279-308D1A4A1D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FA5-E602-4C99-BE9B-9C4590C8B19D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2F40-DC1D-4987-8279-308D1A4A1D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FA5-E602-4C99-BE9B-9C4590C8B19D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2F40-DC1D-4987-8279-308D1A4A1D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FA5-E602-4C99-BE9B-9C4590C8B19D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2F40-DC1D-4987-8279-308D1A4A1D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FA5-E602-4C99-BE9B-9C4590C8B19D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2F40-DC1D-4987-8279-308D1A4A1D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FA5-E602-4C99-BE9B-9C4590C8B19D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2F40-DC1D-4987-8279-308D1A4A1D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FA5-E602-4C99-BE9B-9C4590C8B19D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2F40-DC1D-4987-8279-308D1A4A1D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5AFA5-E602-4C99-BE9B-9C4590C8B19D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32F40-DC1D-4987-8279-308D1A4A1D6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6660232" y="1628800"/>
            <a:ext cx="864096" cy="936104"/>
            <a:chOff x="3779912" y="2852936"/>
            <a:chExt cx="864096" cy="936104"/>
          </a:xfrm>
        </p:grpSpPr>
        <p:sp>
          <p:nvSpPr>
            <p:cNvPr id="19" name="Isosceles Triangle 18"/>
            <p:cNvSpPr/>
            <p:nvPr/>
          </p:nvSpPr>
          <p:spPr>
            <a:xfrm>
              <a:off x="3779912" y="3284984"/>
              <a:ext cx="864096" cy="504056"/>
            </a:xfrm>
            <a:prstGeom prst="triangle">
              <a:avLst>
                <a:gd name="adj" fmla="val 46221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Oval 19"/>
            <p:cNvSpPr/>
            <p:nvPr/>
          </p:nvSpPr>
          <p:spPr>
            <a:xfrm>
              <a:off x="3923928" y="2852936"/>
              <a:ext cx="504056" cy="504056"/>
            </a:xfrm>
            <a:prstGeom prst="ellipse">
              <a:avLst/>
            </a:prstGeom>
            <a:solidFill>
              <a:srgbClr val="66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1026" name="Picture 2" descr="d:\users\ucenik10\Local Settings\Temporary Internet Files\Content.IE5\LPXM1JNM\MP90043877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5032" y="-9128"/>
            <a:ext cx="9289032" cy="6867128"/>
          </a:xfrm>
          <a:prstGeom prst="rect">
            <a:avLst/>
          </a:prstGeom>
          <a:noFill/>
        </p:spPr>
      </p:pic>
      <p:grpSp>
        <p:nvGrpSpPr>
          <p:cNvPr id="40" name="Group 39"/>
          <p:cNvGrpSpPr/>
          <p:nvPr/>
        </p:nvGrpSpPr>
        <p:grpSpPr>
          <a:xfrm>
            <a:off x="9468544" y="2708920"/>
            <a:ext cx="1152128" cy="2160240"/>
            <a:chOff x="7020272" y="2636912"/>
            <a:chExt cx="1152128" cy="2160240"/>
          </a:xfrm>
        </p:grpSpPr>
        <p:grpSp>
          <p:nvGrpSpPr>
            <p:cNvPr id="35" name="Group 34"/>
            <p:cNvGrpSpPr/>
            <p:nvPr/>
          </p:nvGrpSpPr>
          <p:grpSpPr>
            <a:xfrm>
              <a:off x="7236296" y="2636912"/>
              <a:ext cx="887843" cy="2160240"/>
              <a:chOff x="7236296" y="2636912"/>
              <a:chExt cx="887843" cy="2160240"/>
            </a:xfrm>
          </p:grpSpPr>
          <p:sp>
            <p:nvSpPr>
              <p:cNvPr id="25" name="Isosceles Triangle 24"/>
              <p:cNvSpPr/>
              <p:nvPr/>
            </p:nvSpPr>
            <p:spPr>
              <a:xfrm>
                <a:off x="7236296" y="3212976"/>
                <a:ext cx="864096" cy="1224136"/>
              </a:xfrm>
              <a:prstGeom prst="triangl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7452320" y="4437112"/>
                <a:ext cx="0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812360" y="4437112"/>
                <a:ext cx="0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Pie 29"/>
              <p:cNvSpPr/>
              <p:nvPr/>
            </p:nvSpPr>
            <p:spPr>
              <a:xfrm>
                <a:off x="7236296" y="4653136"/>
                <a:ext cx="360040" cy="144016"/>
              </a:xfrm>
              <a:prstGeom prst="pi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Pie 30"/>
              <p:cNvSpPr/>
              <p:nvPr/>
            </p:nvSpPr>
            <p:spPr>
              <a:xfrm>
                <a:off x="7596336" y="4653136"/>
                <a:ext cx="360040" cy="144016"/>
              </a:xfrm>
              <a:prstGeom prst="pi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Smiley Face 31"/>
              <p:cNvSpPr/>
              <p:nvPr/>
            </p:nvSpPr>
            <p:spPr>
              <a:xfrm>
                <a:off x="7380312" y="2708920"/>
                <a:ext cx="648072" cy="648072"/>
              </a:xfrm>
              <a:prstGeom prst="smileyFac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7697755" y="2677886"/>
                <a:ext cx="358927" cy="808846"/>
              </a:xfrm>
              <a:custGeom>
                <a:avLst/>
                <a:gdLst>
                  <a:gd name="connsiteX0" fmla="*/ 0 w 358927"/>
                  <a:gd name="connsiteY0" fmla="*/ 0 h 808846"/>
                  <a:gd name="connsiteX1" fmla="*/ 149290 w 358927"/>
                  <a:gd name="connsiteY1" fmla="*/ 18661 h 808846"/>
                  <a:gd name="connsiteX2" fmla="*/ 205274 w 358927"/>
                  <a:gd name="connsiteY2" fmla="*/ 46653 h 808846"/>
                  <a:gd name="connsiteX3" fmla="*/ 223935 w 358927"/>
                  <a:gd name="connsiteY3" fmla="*/ 93306 h 808846"/>
                  <a:gd name="connsiteX4" fmla="*/ 261257 w 358927"/>
                  <a:gd name="connsiteY4" fmla="*/ 121298 h 808846"/>
                  <a:gd name="connsiteX5" fmla="*/ 289249 w 358927"/>
                  <a:gd name="connsiteY5" fmla="*/ 158620 h 808846"/>
                  <a:gd name="connsiteX6" fmla="*/ 317241 w 358927"/>
                  <a:gd name="connsiteY6" fmla="*/ 186612 h 808846"/>
                  <a:gd name="connsiteX7" fmla="*/ 354563 w 358927"/>
                  <a:gd name="connsiteY7" fmla="*/ 345232 h 808846"/>
                  <a:gd name="connsiteX8" fmla="*/ 345233 w 358927"/>
                  <a:gd name="connsiteY8" fmla="*/ 485192 h 808846"/>
                  <a:gd name="connsiteX9" fmla="*/ 335902 w 358927"/>
                  <a:gd name="connsiteY9" fmla="*/ 709126 h 808846"/>
                  <a:gd name="connsiteX10" fmla="*/ 345233 w 358927"/>
                  <a:gd name="connsiteY10" fmla="*/ 765110 h 808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8927" h="808846">
                    <a:moveTo>
                      <a:pt x="0" y="0"/>
                    </a:moveTo>
                    <a:cubicBezTo>
                      <a:pt x="9683" y="968"/>
                      <a:pt x="124482" y="10392"/>
                      <a:pt x="149290" y="18661"/>
                    </a:cubicBezTo>
                    <a:cubicBezTo>
                      <a:pt x="169083" y="25259"/>
                      <a:pt x="186613" y="37322"/>
                      <a:pt x="205274" y="46653"/>
                    </a:cubicBezTo>
                    <a:cubicBezTo>
                      <a:pt x="211494" y="62204"/>
                      <a:pt x="213886" y="79907"/>
                      <a:pt x="223935" y="93306"/>
                    </a:cubicBezTo>
                    <a:cubicBezTo>
                      <a:pt x="233265" y="105747"/>
                      <a:pt x="250261" y="110302"/>
                      <a:pt x="261257" y="121298"/>
                    </a:cubicBezTo>
                    <a:cubicBezTo>
                      <a:pt x="272253" y="132294"/>
                      <a:pt x="279129" y="146813"/>
                      <a:pt x="289249" y="158620"/>
                    </a:cubicBezTo>
                    <a:cubicBezTo>
                      <a:pt x="297837" y="168639"/>
                      <a:pt x="307910" y="177281"/>
                      <a:pt x="317241" y="186612"/>
                    </a:cubicBezTo>
                    <a:cubicBezTo>
                      <a:pt x="329682" y="239485"/>
                      <a:pt x="349493" y="291152"/>
                      <a:pt x="354563" y="345232"/>
                    </a:cubicBezTo>
                    <a:cubicBezTo>
                      <a:pt x="358927" y="391785"/>
                      <a:pt x="347628" y="438496"/>
                      <a:pt x="345233" y="485192"/>
                    </a:cubicBezTo>
                    <a:cubicBezTo>
                      <a:pt x="341407" y="559803"/>
                      <a:pt x="339012" y="634481"/>
                      <a:pt x="335902" y="709126"/>
                    </a:cubicBezTo>
                    <a:cubicBezTo>
                      <a:pt x="346005" y="789943"/>
                      <a:pt x="345233" y="808846"/>
                      <a:pt x="345233" y="76511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7308304" y="2636912"/>
                <a:ext cx="815835" cy="941527"/>
              </a:xfrm>
              <a:custGeom>
                <a:avLst/>
                <a:gdLst>
                  <a:gd name="connsiteX0" fmla="*/ 423950 w 815835"/>
                  <a:gd name="connsiteY0" fmla="*/ 37183 h 941527"/>
                  <a:gd name="connsiteX1" fmla="*/ 274660 w 815835"/>
                  <a:gd name="connsiteY1" fmla="*/ 46514 h 941527"/>
                  <a:gd name="connsiteX2" fmla="*/ 218676 w 815835"/>
                  <a:gd name="connsiteY2" fmla="*/ 55845 h 941527"/>
                  <a:gd name="connsiteX3" fmla="*/ 172023 w 815835"/>
                  <a:gd name="connsiteY3" fmla="*/ 177143 h 941527"/>
                  <a:gd name="connsiteX4" fmla="*/ 125370 w 815835"/>
                  <a:gd name="connsiteY4" fmla="*/ 205134 h 941527"/>
                  <a:gd name="connsiteX5" fmla="*/ 88048 w 815835"/>
                  <a:gd name="connsiteY5" fmla="*/ 233126 h 941527"/>
                  <a:gd name="connsiteX6" fmla="*/ 116040 w 815835"/>
                  <a:gd name="connsiteY6" fmla="*/ 643673 h 941527"/>
                  <a:gd name="connsiteX7" fmla="*/ 125370 w 815835"/>
                  <a:gd name="connsiteY7" fmla="*/ 718318 h 941527"/>
                  <a:gd name="connsiteX8" fmla="*/ 162693 w 815835"/>
                  <a:gd name="connsiteY8" fmla="*/ 858277 h 941527"/>
                  <a:gd name="connsiteX9" fmla="*/ 116040 w 815835"/>
                  <a:gd name="connsiteY9" fmla="*/ 792963 h 941527"/>
                  <a:gd name="connsiteX10" fmla="*/ 125370 w 815835"/>
                  <a:gd name="connsiteY10" fmla="*/ 662334 h 941527"/>
                  <a:gd name="connsiteX11" fmla="*/ 134701 w 815835"/>
                  <a:gd name="connsiteY11" fmla="*/ 625012 h 941527"/>
                  <a:gd name="connsiteX12" fmla="*/ 162693 w 815835"/>
                  <a:gd name="connsiteY12" fmla="*/ 615681 h 941527"/>
                  <a:gd name="connsiteX13" fmla="*/ 153362 w 815835"/>
                  <a:gd name="connsiteY13" fmla="*/ 774302 h 941527"/>
                  <a:gd name="connsiteX14" fmla="*/ 181354 w 815835"/>
                  <a:gd name="connsiteY14" fmla="*/ 820955 h 941527"/>
                  <a:gd name="connsiteX15" fmla="*/ 172023 w 815835"/>
                  <a:gd name="connsiteY15" fmla="*/ 876938 h 941527"/>
                  <a:gd name="connsiteX16" fmla="*/ 134701 w 815835"/>
                  <a:gd name="connsiteY16" fmla="*/ 811624 h 941527"/>
                  <a:gd name="connsiteX17" fmla="*/ 153362 w 815835"/>
                  <a:gd name="connsiteY17" fmla="*/ 774302 h 941527"/>
                  <a:gd name="connsiteX18" fmla="*/ 181354 w 815835"/>
                  <a:gd name="connsiteY18" fmla="*/ 755640 h 941527"/>
                  <a:gd name="connsiteX19" fmla="*/ 190684 w 815835"/>
                  <a:gd name="connsiteY19" fmla="*/ 671665 h 941527"/>
                  <a:gd name="connsiteX20" fmla="*/ 218676 w 815835"/>
                  <a:gd name="connsiteY20" fmla="*/ 802294 h 941527"/>
                  <a:gd name="connsiteX21" fmla="*/ 190684 w 815835"/>
                  <a:gd name="connsiteY21" fmla="*/ 830285 h 941527"/>
                  <a:gd name="connsiteX22" fmla="*/ 116040 w 815835"/>
                  <a:gd name="connsiteY22" fmla="*/ 764971 h 941527"/>
                  <a:gd name="connsiteX23" fmla="*/ 106709 w 815835"/>
                  <a:gd name="connsiteY23" fmla="*/ 680996 h 941527"/>
                  <a:gd name="connsiteX24" fmla="*/ 88048 w 815835"/>
                  <a:gd name="connsiteY24" fmla="*/ 662334 h 941527"/>
                  <a:gd name="connsiteX25" fmla="*/ 60056 w 815835"/>
                  <a:gd name="connsiteY25" fmla="*/ 587689 h 941527"/>
                  <a:gd name="connsiteX26" fmla="*/ 69386 w 815835"/>
                  <a:gd name="connsiteY26" fmla="*/ 531706 h 941527"/>
                  <a:gd name="connsiteX27" fmla="*/ 78717 w 815835"/>
                  <a:gd name="connsiteY27" fmla="*/ 485053 h 941527"/>
                  <a:gd name="connsiteX28" fmla="*/ 116040 w 815835"/>
                  <a:gd name="connsiteY28" fmla="*/ 251787 h 941527"/>
                  <a:gd name="connsiteX29" fmla="*/ 162693 w 815835"/>
                  <a:gd name="connsiteY29" fmla="*/ 139820 h 941527"/>
                  <a:gd name="connsiteX30" fmla="*/ 255999 w 815835"/>
                  <a:gd name="connsiteY30" fmla="*/ 74506 h 941527"/>
                  <a:gd name="connsiteX31" fmla="*/ 395958 w 815835"/>
                  <a:gd name="connsiteY31" fmla="*/ 18522 h 941527"/>
                  <a:gd name="connsiteX32" fmla="*/ 582570 w 815835"/>
                  <a:gd name="connsiteY32" fmla="*/ 27853 h 941527"/>
                  <a:gd name="connsiteX33" fmla="*/ 601231 w 815835"/>
                  <a:gd name="connsiteY33" fmla="*/ 121159 h 941527"/>
                  <a:gd name="connsiteX34" fmla="*/ 629223 w 815835"/>
                  <a:gd name="connsiteY34" fmla="*/ 139820 h 941527"/>
                  <a:gd name="connsiteX35" fmla="*/ 657215 w 815835"/>
                  <a:gd name="connsiteY35" fmla="*/ 177143 h 941527"/>
                  <a:gd name="connsiteX36" fmla="*/ 713199 w 815835"/>
                  <a:gd name="connsiteY36" fmla="*/ 242457 h 941527"/>
                  <a:gd name="connsiteX37" fmla="*/ 750521 w 815835"/>
                  <a:gd name="connsiteY37" fmla="*/ 373085 h 941527"/>
                  <a:gd name="connsiteX38" fmla="*/ 778513 w 815835"/>
                  <a:gd name="connsiteY38" fmla="*/ 475722 h 941527"/>
                  <a:gd name="connsiteX39" fmla="*/ 741191 w 815835"/>
                  <a:gd name="connsiteY39" fmla="*/ 578359 h 941527"/>
                  <a:gd name="connsiteX40" fmla="*/ 703868 w 815835"/>
                  <a:gd name="connsiteY40" fmla="*/ 876938 h 941527"/>
                  <a:gd name="connsiteX41" fmla="*/ 675876 w 815835"/>
                  <a:gd name="connsiteY41" fmla="*/ 699657 h 941527"/>
                  <a:gd name="connsiteX42" fmla="*/ 685207 w 815835"/>
                  <a:gd name="connsiteY42" fmla="*/ 727649 h 941527"/>
                  <a:gd name="connsiteX43" fmla="*/ 703868 w 815835"/>
                  <a:gd name="connsiteY43" fmla="*/ 830285 h 941527"/>
                  <a:gd name="connsiteX44" fmla="*/ 713199 w 815835"/>
                  <a:gd name="connsiteY44" fmla="*/ 643673 h 941527"/>
                  <a:gd name="connsiteX45" fmla="*/ 741191 w 815835"/>
                  <a:gd name="connsiteY45" fmla="*/ 653004 h 941527"/>
                  <a:gd name="connsiteX46" fmla="*/ 703868 w 815835"/>
                  <a:gd name="connsiteY46" fmla="*/ 727649 h 941527"/>
                  <a:gd name="connsiteX47" fmla="*/ 741191 w 815835"/>
                  <a:gd name="connsiteY47" fmla="*/ 578359 h 941527"/>
                  <a:gd name="connsiteX48" fmla="*/ 778513 w 815835"/>
                  <a:gd name="connsiteY48" fmla="*/ 625012 h 941527"/>
                  <a:gd name="connsiteX49" fmla="*/ 787844 w 815835"/>
                  <a:gd name="connsiteY49" fmla="*/ 708987 h 941527"/>
                  <a:gd name="connsiteX50" fmla="*/ 778513 w 815835"/>
                  <a:gd name="connsiteY50" fmla="*/ 858277 h 941527"/>
                  <a:gd name="connsiteX51" fmla="*/ 787844 w 815835"/>
                  <a:gd name="connsiteY51" fmla="*/ 690326 h 941527"/>
                  <a:gd name="connsiteX52" fmla="*/ 778513 w 815835"/>
                  <a:gd name="connsiteY52" fmla="*/ 569028 h 941527"/>
                  <a:gd name="connsiteX53" fmla="*/ 759852 w 815835"/>
                  <a:gd name="connsiteY53" fmla="*/ 475722 h 941527"/>
                  <a:gd name="connsiteX54" fmla="*/ 741191 w 815835"/>
                  <a:gd name="connsiteY54" fmla="*/ 653004 h 941527"/>
                  <a:gd name="connsiteX55" fmla="*/ 694537 w 815835"/>
                  <a:gd name="connsiteY55" fmla="*/ 820955 h 941527"/>
                  <a:gd name="connsiteX56" fmla="*/ 638554 w 815835"/>
                  <a:gd name="connsiteY56" fmla="*/ 736979 h 941527"/>
                  <a:gd name="connsiteX57" fmla="*/ 647884 w 815835"/>
                  <a:gd name="connsiteY57" fmla="*/ 690326 h 941527"/>
                  <a:gd name="connsiteX58" fmla="*/ 647884 w 815835"/>
                  <a:gd name="connsiteY58" fmla="*/ 811624 h 941527"/>
                  <a:gd name="connsiteX59" fmla="*/ 629223 w 815835"/>
                  <a:gd name="connsiteY59" fmla="*/ 858277 h 941527"/>
                  <a:gd name="connsiteX60" fmla="*/ 685207 w 815835"/>
                  <a:gd name="connsiteY60" fmla="*/ 746310 h 941527"/>
                  <a:gd name="connsiteX61" fmla="*/ 666546 w 815835"/>
                  <a:gd name="connsiteY61" fmla="*/ 643673 h 941527"/>
                  <a:gd name="connsiteX62" fmla="*/ 694537 w 815835"/>
                  <a:gd name="connsiteY62" fmla="*/ 615681 h 941527"/>
                  <a:gd name="connsiteX63" fmla="*/ 657215 w 815835"/>
                  <a:gd name="connsiteY63" fmla="*/ 662334 h 941527"/>
                  <a:gd name="connsiteX64" fmla="*/ 638554 w 815835"/>
                  <a:gd name="connsiteY64" fmla="*/ 718318 h 941527"/>
                  <a:gd name="connsiteX65" fmla="*/ 610562 w 815835"/>
                  <a:gd name="connsiteY65" fmla="*/ 774302 h 941527"/>
                  <a:gd name="connsiteX66" fmla="*/ 629223 w 815835"/>
                  <a:gd name="connsiteY66" fmla="*/ 839616 h 941527"/>
                  <a:gd name="connsiteX67" fmla="*/ 694537 w 815835"/>
                  <a:gd name="connsiteY67" fmla="*/ 830285 h 941527"/>
                  <a:gd name="connsiteX68" fmla="*/ 703868 w 815835"/>
                  <a:gd name="connsiteY68" fmla="*/ 774302 h 941527"/>
                  <a:gd name="connsiteX69" fmla="*/ 741191 w 815835"/>
                  <a:gd name="connsiteY69" fmla="*/ 653004 h 941527"/>
                  <a:gd name="connsiteX70" fmla="*/ 787844 w 815835"/>
                  <a:gd name="connsiteY70" fmla="*/ 597020 h 941527"/>
                  <a:gd name="connsiteX71" fmla="*/ 815835 w 815835"/>
                  <a:gd name="connsiteY71" fmla="*/ 531706 h 941527"/>
                  <a:gd name="connsiteX72" fmla="*/ 787844 w 815835"/>
                  <a:gd name="connsiteY72" fmla="*/ 447730 h 941527"/>
                  <a:gd name="connsiteX73" fmla="*/ 731860 w 815835"/>
                  <a:gd name="connsiteY73" fmla="*/ 270449 h 941527"/>
                  <a:gd name="connsiteX74" fmla="*/ 703868 w 815835"/>
                  <a:gd name="connsiteY74" fmla="*/ 251787 h 941527"/>
                  <a:gd name="connsiteX75" fmla="*/ 694537 w 815835"/>
                  <a:gd name="connsiteY75" fmla="*/ 195804 h 941527"/>
                  <a:gd name="connsiteX76" fmla="*/ 694537 w 815835"/>
                  <a:gd name="connsiteY76" fmla="*/ 93167 h 941527"/>
                  <a:gd name="connsiteX77" fmla="*/ 591901 w 815835"/>
                  <a:gd name="connsiteY77" fmla="*/ 46514 h 941527"/>
                  <a:gd name="connsiteX78" fmla="*/ 554578 w 815835"/>
                  <a:gd name="connsiteY78" fmla="*/ 18522 h 941527"/>
                  <a:gd name="connsiteX79" fmla="*/ 321313 w 815835"/>
                  <a:gd name="connsiteY79" fmla="*/ 46514 h 941527"/>
                  <a:gd name="connsiteX80" fmla="*/ 134701 w 815835"/>
                  <a:gd name="connsiteY80" fmla="*/ 149151 h 941527"/>
                  <a:gd name="connsiteX81" fmla="*/ 106709 w 815835"/>
                  <a:gd name="connsiteY81" fmla="*/ 195804 h 941527"/>
                  <a:gd name="connsiteX82" fmla="*/ 88048 w 815835"/>
                  <a:gd name="connsiteY82" fmla="*/ 270449 h 941527"/>
                  <a:gd name="connsiteX83" fmla="*/ 69386 w 815835"/>
                  <a:gd name="connsiteY83" fmla="*/ 317102 h 941527"/>
                  <a:gd name="connsiteX84" fmla="*/ 41395 w 815835"/>
                  <a:gd name="connsiteY84" fmla="*/ 494383 h 941527"/>
                  <a:gd name="connsiteX85" fmla="*/ 88048 w 815835"/>
                  <a:gd name="connsiteY85" fmla="*/ 690326 h 941527"/>
                  <a:gd name="connsiteX86" fmla="*/ 144031 w 815835"/>
                  <a:gd name="connsiteY86" fmla="*/ 820955 h 941527"/>
                  <a:gd name="connsiteX87" fmla="*/ 181354 w 815835"/>
                  <a:gd name="connsiteY87" fmla="*/ 811624 h 941527"/>
                  <a:gd name="connsiteX88" fmla="*/ 134701 w 815835"/>
                  <a:gd name="connsiteY88" fmla="*/ 746310 h 941527"/>
                  <a:gd name="connsiteX89" fmla="*/ 116040 w 815835"/>
                  <a:gd name="connsiteY89" fmla="*/ 606351 h 941527"/>
                  <a:gd name="connsiteX90" fmla="*/ 162693 w 815835"/>
                  <a:gd name="connsiteY90" fmla="*/ 597020 h 941527"/>
                  <a:gd name="connsiteX91" fmla="*/ 153362 w 815835"/>
                  <a:gd name="connsiteY91" fmla="*/ 662334 h 941527"/>
                  <a:gd name="connsiteX92" fmla="*/ 181354 w 815835"/>
                  <a:gd name="connsiteY92" fmla="*/ 811624 h 941527"/>
                  <a:gd name="connsiteX93" fmla="*/ 134701 w 815835"/>
                  <a:gd name="connsiteY93" fmla="*/ 643673 h 941527"/>
                  <a:gd name="connsiteX94" fmla="*/ 162693 w 815835"/>
                  <a:gd name="connsiteY94" fmla="*/ 653004 h 941527"/>
                  <a:gd name="connsiteX95" fmla="*/ 190684 w 815835"/>
                  <a:gd name="connsiteY95" fmla="*/ 671665 h 941527"/>
                  <a:gd name="connsiteX96" fmla="*/ 200015 w 815835"/>
                  <a:gd name="connsiteY96" fmla="*/ 792963 h 941527"/>
                  <a:gd name="connsiteX97" fmla="*/ 181354 w 815835"/>
                  <a:gd name="connsiteY97" fmla="*/ 820955 h 941527"/>
                  <a:gd name="connsiteX98" fmla="*/ 125370 w 815835"/>
                  <a:gd name="connsiteY98" fmla="*/ 587689 h 941527"/>
                  <a:gd name="connsiteX99" fmla="*/ 116040 w 815835"/>
                  <a:gd name="connsiteY99" fmla="*/ 559698 h 941527"/>
                  <a:gd name="connsiteX100" fmla="*/ 88048 w 815835"/>
                  <a:gd name="connsiteY100" fmla="*/ 494383 h 941527"/>
                  <a:gd name="connsiteX101" fmla="*/ 106709 w 815835"/>
                  <a:gd name="connsiteY101" fmla="*/ 569028 h 941527"/>
                  <a:gd name="connsiteX102" fmla="*/ 50725 w 815835"/>
                  <a:gd name="connsiteY102" fmla="*/ 466391 h 941527"/>
                  <a:gd name="connsiteX103" fmla="*/ 78717 w 815835"/>
                  <a:gd name="connsiteY103" fmla="*/ 410408 h 941527"/>
                  <a:gd name="connsiteX104" fmla="*/ 97378 w 815835"/>
                  <a:gd name="connsiteY104" fmla="*/ 382416 h 941527"/>
                  <a:gd name="connsiteX105" fmla="*/ 209346 w 815835"/>
                  <a:gd name="connsiteY105" fmla="*/ 167812 h 941527"/>
                  <a:gd name="connsiteX106" fmla="*/ 228007 w 815835"/>
                  <a:gd name="connsiteY106" fmla="*/ 111828 h 941527"/>
                  <a:gd name="connsiteX107" fmla="*/ 311982 w 815835"/>
                  <a:gd name="connsiteY107" fmla="*/ 93167 h 941527"/>
                  <a:gd name="connsiteX108" fmla="*/ 470603 w 815835"/>
                  <a:gd name="connsiteY108" fmla="*/ 74506 h 941527"/>
                  <a:gd name="connsiteX109" fmla="*/ 759852 w 815835"/>
                  <a:gd name="connsiteY109" fmla="*/ 149151 h 941527"/>
                  <a:gd name="connsiteX110" fmla="*/ 731860 w 815835"/>
                  <a:gd name="connsiteY110" fmla="*/ 223796 h 941527"/>
                  <a:gd name="connsiteX111" fmla="*/ 647884 w 815835"/>
                  <a:gd name="connsiteY111" fmla="*/ 158481 h 941527"/>
                  <a:gd name="connsiteX112" fmla="*/ 657215 w 815835"/>
                  <a:gd name="connsiteY112" fmla="*/ 111828 h 941527"/>
                  <a:gd name="connsiteX113" fmla="*/ 722529 w 815835"/>
                  <a:gd name="connsiteY113" fmla="*/ 214465 h 941527"/>
                  <a:gd name="connsiteX114" fmla="*/ 731860 w 815835"/>
                  <a:gd name="connsiteY114" fmla="*/ 335763 h 941527"/>
                  <a:gd name="connsiteX115" fmla="*/ 741191 w 815835"/>
                  <a:gd name="connsiteY115" fmla="*/ 382416 h 941527"/>
                  <a:gd name="connsiteX116" fmla="*/ 703868 w 815835"/>
                  <a:gd name="connsiteY116" fmla="*/ 746310 h 941527"/>
                  <a:gd name="connsiteX117" fmla="*/ 610562 w 815835"/>
                  <a:gd name="connsiteY117" fmla="*/ 727649 h 941527"/>
                  <a:gd name="connsiteX118" fmla="*/ 601231 w 815835"/>
                  <a:gd name="connsiteY118" fmla="*/ 718318 h 941527"/>
                  <a:gd name="connsiteX119" fmla="*/ 666546 w 815835"/>
                  <a:gd name="connsiteY119" fmla="*/ 736979 h 941527"/>
                  <a:gd name="connsiteX120" fmla="*/ 731860 w 815835"/>
                  <a:gd name="connsiteY120" fmla="*/ 727649 h 941527"/>
                  <a:gd name="connsiteX121" fmla="*/ 787844 w 815835"/>
                  <a:gd name="connsiteY121" fmla="*/ 494383 h 941527"/>
                  <a:gd name="connsiteX122" fmla="*/ 731860 w 815835"/>
                  <a:gd name="connsiteY122" fmla="*/ 261118 h 941527"/>
                  <a:gd name="connsiteX123" fmla="*/ 685207 w 815835"/>
                  <a:gd name="connsiteY123" fmla="*/ 223796 h 941527"/>
                  <a:gd name="connsiteX124" fmla="*/ 675876 w 815835"/>
                  <a:gd name="connsiteY124" fmla="*/ 186473 h 941527"/>
                  <a:gd name="connsiteX125" fmla="*/ 591901 w 815835"/>
                  <a:gd name="connsiteY125" fmla="*/ 111828 h 941527"/>
                  <a:gd name="connsiteX126" fmla="*/ 545248 w 815835"/>
                  <a:gd name="connsiteY126" fmla="*/ 93167 h 941527"/>
                  <a:gd name="connsiteX127" fmla="*/ 517256 w 815835"/>
                  <a:gd name="connsiteY127" fmla="*/ 74506 h 941527"/>
                  <a:gd name="connsiteX128" fmla="*/ 377297 w 815835"/>
                  <a:gd name="connsiteY128" fmla="*/ 37183 h 941527"/>
                  <a:gd name="connsiteX129" fmla="*/ 283991 w 815835"/>
                  <a:gd name="connsiteY129" fmla="*/ 65175 h 941527"/>
                  <a:gd name="connsiteX130" fmla="*/ 255999 w 815835"/>
                  <a:gd name="connsiteY130" fmla="*/ 102498 h 941527"/>
                  <a:gd name="connsiteX131" fmla="*/ 228007 w 815835"/>
                  <a:gd name="connsiteY131" fmla="*/ 130489 h 941527"/>
                  <a:gd name="connsiteX132" fmla="*/ 181354 w 815835"/>
                  <a:gd name="connsiteY132" fmla="*/ 158481 h 941527"/>
                  <a:gd name="connsiteX133" fmla="*/ 97378 w 815835"/>
                  <a:gd name="connsiteY133" fmla="*/ 298440 h 941527"/>
                  <a:gd name="connsiteX134" fmla="*/ 88048 w 815835"/>
                  <a:gd name="connsiteY134" fmla="*/ 550367 h 941527"/>
                  <a:gd name="connsiteX135" fmla="*/ 78717 w 815835"/>
                  <a:gd name="connsiteY135" fmla="*/ 615681 h 941527"/>
                  <a:gd name="connsiteX136" fmla="*/ 106709 w 815835"/>
                  <a:gd name="connsiteY136" fmla="*/ 876938 h 941527"/>
                  <a:gd name="connsiteX137" fmla="*/ 190684 w 815835"/>
                  <a:gd name="connsiteY137" fmla="*/ 839616 h 941527"/>
                  <a:gd name="connsiteX138" fmla="*/ 172023 w 815835"/>
                  <a:gd name="connsiteY138" fmla="*/ 811624 h 941527"/>
                  <a:gd name="connsiteX139" fmla="*/ 181354 w 815835"/>
                  <a:gd name="connsiteY139" fmla="*/ 708987 h 941527"/>
                  <a:gd name="connsiteX140" fmla="*/ 237337 w 815835"/>
                  <a:gd name="connsiteY140" fmla="*/ 774302 h 941527"/>
                  <a:gd name="connsiteX141" fmla="*/ 218676 w 815835"/>
                  <a:gd name="connsiteY141" fmla="*/ 708987 h 941527"/>
                  <a:gd name="connsiteX142" fmla="*/ 190684 w 815835"/>
                  <a:gd name="connsiteY142" fmla="*/ 662334 h 941527"/>
                  <a:gd name="connsiteX143" fmla="*/ 209346 w 815835"/>
                  <a:gd name="connsiteY143" fmla="*/ 634343 h 941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</a:cxnLst>
                <a:rect l="l" t="t" r="r" b="b"/>
                <a:pathLst>
                  <a:path w="815835" h="941527">
                    <a:moveTo>
                      <a:pt x="423950" y="37183"/>
                    </a:moveTo>
                    <a:cubicBezTo>
                      <a:pt x="374187" y="40293"/>
                      <a:pt x="324316" y="42000"/>
                      <a:pt x="274660" y="46514"/>
                    </a:cubicBezTo>
                    <a:cubicBezTo>
                      <a:pt x="255819" y="48227"/>
                      <a:pt x="232816" y="43276"/>
                      <a:pt x="218676" y="55845"/>
                    </a:cubicBezTo>
                    <a:cubicBezTo>
                      <a:pt x="176988" y="92900"/>
                      <a:pt x="203113" y="137170"/>
                      <a:pt x="172023" y="177143"/>
                    </a:cubicBezTo>
                    <a:cubicBezTo>
                      <a:pt x="160889" y="191458"/>
                      <a:pt x="140460" y="195074"/>
                      <a:pt x="125370" y="205134"/>
                    </a:cubicBezTo>
                    <a:cubicBezTo>
                      <a:pt x="112431" y="213760"/>
                      <a:pt x="100489" y="223795"/>
                      <a:pt x="88048" y="233126"/>
                    </a:cubicBezTo>
                    <a:cubicBezTo>
                      <a:pt x="98781" y="512203"/>
                      <a:pt x="88971" y="409077"/>
                      <a:pt x="116040" y="643673"/>
                    </a:cubicBezTo>
                    <a:cubicBezTo>
                      <a:pt x="118914" y="668583"/>
                      <a:pt x="120043" y="693815"/>
                      <a:pt x="125370" y="718318"/>
                    </a:cubicBezTo>
                    <a:cubicBezTo>
                      <a:pt x="135627" y="765499"/>
                      <a:pt x="168681" y="810366"/>
                      <a:pt x="162693" y="858277"/>
                    </a:cubicBezTo>
                    <a:cubicBezTo>
                      <a:pt x="159375" y="884825"/>
                      <a:pt x="131591" y="814734"/>
                      <a:pt x="116040" y="792963"/>
                    </a:cubicBezTo>
                    <a:cubicBezTo>
                      <a:pt x="119150" y="749420"/>
                      <a:pt x="120549" y="705721"/>
                      <a:pt x="125370" y="662334"/>
                    </a:cubicBezTo>
                    <a:cubicBezTo>
                      <a:pt x="126786" y="649589"/>
                      <a:pt x="126690" y="635025"/>
                      <a:pt x="134701" y="625012"/>
                    </a:cubicBezTo>
                    <a:cubicBezTo>
                      <a:pt x="140845" y="617332"/>
                      <a:pt x="153362" y="618791"/>
                      <a:pt x="162693" y="615681"/>
                    </a:cubicBezTo>
                    <a:cubicBezTo>
                      <a:pt x="159583" y="668555"/>
                      <a:pt x="148567" y="721554"/>
                      <a:pt x="153362" y="774302"/>
                    </a:cubicBezTo>
                    <a:cubicBezTo>
                      <a:pt x="155004" y="792363"/>
                      <a:pt x="176372" y="803517"/>
                      <a:pt x="181354" y="820955"/>
                    </a:cubicBezTo>
                    <a:cubicBezTo>
                      <a:pt x="215803" y="941527"/>
                      <a:pt x="196798" y="918230"/>
                      <a:pt x="172023" y="876938"/>
                    </a:cubicBezTo>
                    <a:cubicBezTo>
                      <a:pt x="159122" y="855436"/>
                      <a:pt x="147142" y="833395"/>
                      <a:pt x="134701" y="811624"/>
                    </a:cubicBezTo>
                    <a:cubicBezTo>
                      <a:pt x="140921" y="799183"/>
                      <a:pt x="144458" y="784987"/>
                      <a:pt x="153362" y="774302"/>
                    </a:cubicBezTo>
                    <a:cubicBezTo>
                      <a:pt x="160541" y="765687"/>
                      <a:pt x="177522" y="766179"/>
                      <a:pt x="181354" y="755640"/>
                    </a:cubicBezTo>
                    <a:cubicBezTo>
                      <a:pt x="190979" y="729172"/>
                      <a:pt x="187574" y="699657"/>
                      <a:pt x="190684" y="671665"/>
                    </a:cubicBezTo>
                    <a:cubicBezTo>
                      <a:pt x="200015" y="715208"/>
                      <a:pt x="218676" y="757763"/>
                      <a:pt x="218676" y="802294"/>
                    </a:cubicBezTo>
                    <a:cubicBezTo>
                      <a:pt x="218676" y="815489"/>
                      <a:pt x="203085" y="834794"/>
                      <a:pt x="190684" y="830285"/>
                    </a:cubicBezTo>
                    <a:cubicBezTo>
                      <a:pt x="159613" y="818986"/>
                      <a:pt x="140921" y="786742"/>
                      <a:pt x="116040" y="764971"/>
                    </a:cubicBezTo>
                    <a:cubicBezTo>
                      <a:pt x="112930" y="736979"/>
                      <a:pt x="114119" y="708168"/>
                      <a:pt x="106709" y="680996"/>
                    </a:cubicBezTo>
                    <a:cubicBezTo>
                      <a:pt x="104394" y="672509"/>
                      <a:pt x="91982" y="670202"/>
                      <a:pt x="88048" y="662334"/>
                    </a:cubicBezTo>
                    <a:cubicBezTo>
                      <a:pt x="76164" y="638566"/>
                      <a:pt x="69387" y="612571"/>
                      <a:pt x="60056" y="587689"/>
                    </a:cubicBezTo>
                    <a:cubicBezTo>
                      <a:pt x="63166" y="569028"/>
                      <a:pt x="66002" y="550319"/>
                      <a:pt x="69386" y="531706"/>
                    </a:cubicBezTo>
                    <a:cubicBezTo>
                      <a:pt x="72223" y="516103"/>
                      <a:pt x="76110" y="500696"/>
                      <a:pt x="78717" y="485053"/>
                    </a:cubicBezTo>
                    <a:cubicBezTo>
                      <a:pt x="91663" y="407380"/>
                      <a:pt x="85754" y="324474"/>
                      <a:pt x="116040" y="251787"/>
                    </a:cubicBezTo>
                    <a:cubicBezTo>
                      <a:pt x="131591" y="214465"/>
                      <a:pt x="134103" y="168410"/>
                      <a:pt x="162693" y="139820"/>
                    </a:cubicBezTo>
                    <a:cubicBezTo>
                      <a:pt x="259941" y="42572"/>
                      <a:pt x="159414" y="130847"/>
                      <a:pt x="255999" y="74506"/>
                    </a:cubicBezTo>
                    <a:cubicBezTo>
                      <a:pt x="366209" y="10217"/>
                      <a:pt x="271810" y="34041"/>
                      <a:pt x="395958" y="18522"/>
                    </a:cubicBezTo>
                    <a:cubicBezTo>
                      <a:pt x="458162" y="21632"/>
                      <a:pt x="526864" y="0"/>
                      <a:pt x="582570" y="27853"/>
                    </a:cubicBezTo>
                    <a:cubicBezTo>
                      <a:pt x="610939" y="42038"/>
                      <a:pt x="589032" y="91881"/>
                      <a:pt x="601231" y="121159"/>
                    </a:cubicBezTo>
                    <a:cubicBezTo>
                      <a:pt x="605544" y="131510"/>
                      <a:pt x="619892" y="133600"/>
                      <a:pt x="629223" y="139820"/>
                    </a:cubicBezTo>
                    <a:cubicBezTo>
                      <a:pt x="638554" y="152261"/>
                      <a:pt x="647367" y="165107"/>
                      <a:pt x="657215" y="177143"/>
                    </a:cubicBezTo>
                    <a:cubicBezTo>
                      <a:pt x="675373" y="199336"/>
                      <a:pt x="697293" y="218598"/>
                      <a:pt x="713199" y="242457"/>
                    </a:cubicBezTo>
                    <a:cubicBezTo>
                      <a:pt x="733389" y="272742"/>
                      <a:pt x="743840" y="346362"/>
                      <a:pt x="750521" y="373085"/>
                    </a:cubicBezTo>
                    <a:cubicBezTo>
                      <a:pt x="759122" y="407488"/>
                      <a:pt x="769182" y="441510"/>
                      <a:pt x="778513" y="475722"/>
                    </a:cubicBezTo>
                    <a:cubicBezTo>
                      <a:pt x="766072" y="509934"/>
                      <a:pt x="751652" y="543490"/>
                      <a:pt x="741191" y="578359"/>
                    </a:cubicBezTo>
                    <a:cubicBezTo>
                      <a:pt x="711842" y="676188"/>
                      <a:pt x="712767" y="774601"/>
                      <a:pt x="703868" y="876938"/>
                    </a:cubicBezTo>
                    <a:cubicBezTo>
                      <a:pt x="662377" y="793956"/>
                      <a:pt x="650203" y="802349"/>
                      <a:pt x="675876" y="699657"/>
                    </a:cubicBezTo>
                    <a:cubicBezTo>
                      <a:pt x="678261" y="690115"/>
                      <a:pt x="683146" y="718032"/>
                      <a:pt x="685207" y="727649"/>
                    </a:cubicBezTo>
                    <a:cubicBezTo>
                      <a:pt x="692493" y="761650"/>
                      <a:pt x="697648" y="796073"/>
                      <a:pt x="703868" y="830285"/>
                    </a:cubicBezTo>
                    <a:cubicBezTo>
                      <a:pt x="706978" y="768081"/>
                      <a:pt x="700368" y="704619"/>
                      <a:pt x="713199" y="643673"/>
                    </a:cubicBezTo>
                    <a:cubicBezTo>
                      <a:pt x="715225" y="634049"/>
                      <a:pt x="738489" y="643547"/>
                      <a:pt x="741191" y="653004"/>
                    </a:cubicBezTo>
                    <a:cubicBezTo>
                      <a:pt x="755494" y="703063"/>
                      <a:pt x="732499" y="708561"/>
                      <a:pt x="703868" y="727649"/>
                    </a:cubicBezTo>
                    <a:cubicBezTo>
                      <a:pt x="716309" y="677886"/>
                      <a:pt x="730729" y="628576"/>
                      <a:pt x="741191" y="578359"/>
                    </a:cubicBezTo>
                    <a:cubicBezTo>
                      <a:pt x="760740" y="484522"/>
                      <a:pt x="736488" y="442904"/>
                      <a:pt x="778513" y="625012"/>
                    </a:cubicBezTo>
                    <a:cubicBezTo>
                      <a:pt x="781623" y="653004"/>
                      <a:pt x="787844" y="680823"/>
                      <a:pt x="787844" y="708987"/>
                    </a:cubicBezTo>
                    <a:cubicBezTo>
                      <a:pt x="787844" y="758847"/>
                      <a:pt x="778513" y="908137"/>
                      <a:pt x="778513" y="858277"/>
                    </a:cubicBezTo>
                    <a:cubicBezTo>
                      <a:pt x="778513" y="802207"/>
                      <a:pt x="784734" y="746310"/>
                      <a:pt x="787844" y="690326"/>
                    </a:cubicBezTo>
                    <a:cubicBezTo>
                      <a:pt x="784734" y="649893"/>
                      <a:pt x="783758" y="609239"/>
                      <a:pt x="778513" y="569028"/>
                    </a:cubicBezTo>
                    <a:cubicBezTo>
                      <a:pt x="774411" y="537576"/>
                      <a:pt x="772734" y="446738"/>
                      <a:pt x="759852" y="475722"/>
                    </a:cubicBezTo>
                    <a:cubicBezTo>
                      <a:pt x="735719" y="530021"/>
                      <a:pt x="748795" y="594072"/>
                      <a:pt x="741191" y="653004"/>
                    </a:cubicBezTo>
                    <a:cubicBezTo>
                      <a:pt x="725823" y="772102"/>
                      <a:pt x="735742" y="738544"/>
                      <a:pt x="694537" y="820955"/>
                    </a:cubicBezTo>
                    <a:cubicBezTo>
                      <a:pt x="550077" y="724647"/>
                      <a:pt x="606191" y="801705"/>
                      <a:pt x="638554" y="736979"/>
                    </a:cubicBezTo>
                    <a:cubicBezTo>
                      <a:pt x="645646" y="722794"/>
                      <a:pt x="644774" y="705877"/>
                      <a:pt x="647884" y="690326"/>
                    </a:cubicBezTo>
                    <a:cubicBezTo>
                      <a:pt x="619764" y="605959"/>
                      <a:pt x="653271" y="698511"/>
                      <a:pt x="647884" y="811624"/>
                    </a:cubicBezTo>
                    <a:cubicBezTo>
                      <a:pt x="647087" y="828354"/>
                      <a:pt x="620913" y="872819"/>
                      <a:pt x="629223" y="858277"/>
                    </a:cubicBezTo>
                    <a:cubicBezTo>
                      <a:pt x="649926" y="822047"/>
                      <a:pt x="666546" y="783632"/>
                      <a:pt x="685207" y="746310"/>
                    </a:cubicBezTo>
                    <a:cubicBezTo>
                      <a:pt x="678987" y="712098"/>
                      <a:pt x="664069" y="678358"/>
                      <a:pt x="666546" y="643673"/>
                    </a:cubicBezTo>
                    <a:cubicBezTo>
                      <a:pt x="667486" y="630511"/>
                      <a:pt x="700438" y="603879"/>
                      <a:pt x="694537" y="615681"/>
                    </a:cubicBezTo>
                    <a:cubicBezTo>
                      <a:pt x="685630" y="633493"/>
                      <a:pt x="669656" y="646783"/>
                      <a:pt x="657215" y="662334"/>
                    </a:cubicBezTo>
                    <a:cubicBezTo>
                      <a:pt x="650995" y="680995"/>
                      <a:pt x="646120" y="700160"/>
                      <a:pt x="638554" y="718318"/>
                    </a:cubicBezTo>
                    <a:cubicBezTo>
                      <a:pt x="630529" y="737577"/>
                      <a:pt x="612162" y="753499"/>
                      <a:pt x="610562" y="774302"/>
                    </a:cubicBezTo>
                    <a:cubicBezTo>
                      <a:pt x="608825" y="796878"/>
                      <a:pt x="623003" y="817845"/>
                      <a:pt x="629223" y="839616"/>
                    </a:cubicBezTo>
                    <a:cubicBezTo>
                      <a:pt x="650994" y="836506"/>
                      <a:pt x="677986" y="844767"/>
                      <a:pt x="694537" y="830285"/>
                    </a:cubicBezTo>
                    <a:cubicBezTo>
                      <a:pt x="708775" y="817827"/>
                      <a:pt x="699053" y="792598"/>
                      <a:pt x="703868" y="774302"/>
                    </a:cubicBezTo>
                    <a:cubicBezTo>
                      <a:pt x="714634" y="733392"/>
                      <a:pt x="723081" y="691235"/>
                      <a:pt x="741191" y="653004"/>
                    </a:cubicBezTo>
                    <a:cubicBezTo>
                      <a:pt x="751590" y="631051"/>
                      <a:pt x="775113" y="617708"/>
                      <a:pt x="787844" y="597020"/>
                    </a:cubicBezTo>
                    <a:cubicBezTo>
                      <a:pt x="800258" y="576847"/>
                      <a:pt x="806505" y="553477"/>
                      <a:pt x="815835" y="531706"/>
                    </a:cubicBezTo>
                    <a:cubicBezTo>
                      <a:pt x="778446" y="456926"/>
                      <a:pt x="813168" y="534556"/>
                      <a:pt x="787844" y="447730"/>
                    </a:cubicBezTo>
                    <a:cubicBezTo>
                      <a:pt x="770492" y="388239"/>
                      <a:pt x="756271" y="327409"/>
                      <a:pt x="731860" y="270449"/>
                    </a:cubicBezTo>
                    <a:cubicBezTo>
                      <a:pt x="727442" y="260142"/>
                      <a:pt x="713199" y="258008"/>
                      <a:pt x="703868" y="251787"/>
                    </a:cubicBezTo>
                    <a:cubicBezTo>
                      <a:pt x="700758" y="233126"/>
                      <a:pt x="694537" y="214722"/>
                      <a:pt x="694537" y="195804"/>
                    </a:cubicBezTo>
                    <a:cubicBezTo>
                      <a:pt x="694537" y="186131"/>
                      <a:pt x="715701" y="111979"/>
                      <a:pt x="694537" y="93167"/>
                    </a:cubicBezTo>
                    <a:cubicBezTo>
                      <a:pt x="669506" y="70917"/>
                      <a:pt x="625632" y="57758"/>
                      <a:pt x="591901" y="46514"/>
                    </a:cubicBezTo>
                    <a:cubicBezTo>
                      <a:pt x="579460" y="37183"/>
                      <a:pt x="570129" y="18522"/>
                      <a:pt x="554578" y="18522"/>
                    </a:cubicBezTo>
                    <a:cubicBezTo>
                      <a:pt x="476265" y="18522"/>
                      <a:pt x="321313" y="46514"/>
                      <a:pt x="321313" y="46514"/>
                    </a:cubicBezTo>
                    <a:cubicBezTo>
                      <a:pt x="183394" y="103304"/>
                      <a:pt x="187460" y="70012"/>
                      <a:pt x="134701" y="149151"/>
                    </a:cubicBezTo>
                    <a:cubicBezTo>
                      <a:pt x="124641" y="164241"/>
                      <a:pt x="116040" y="180253"/>
                      <a:pt x="106709" y="195804"/>
                    </a:cubicBezTo>
                    <a:cubicBezTo>
                      <a:pt x="100489" y="220686"/>
                      <a:pt x="95591" y="245936"/>
                      <a:pt x="88048" y="270449"/>
                    </a:cubicBezTo>
                    <a:cubicBezTo>
                      <a:pt x="83122" y="286457"/>
                      <a:pt x="72802" y="300705"/>
                      <a:pt x="69386" y="317102"/>
                    </a:cubicBezTo>
                    <a:cubicBezTo>
                      <a:pt x="57184" y="375670"/>
                      <a:pt x="41395" y="494383"/>
                      <a:pt x="41395" y="494383"/>
                    </a:cubicBezTo>
                    <a:cubicBezTo>
                      <a:pt x="122273" y="683107"/>
                      <a:pt x="0" y="382160"/>
                      <a:pt x="88048" y="690326"/>
                    </a:cubicBezTo>
                    <a:cubicBezTo>
                      <a:pt x="101062" y="735877"/>
                      <a:pt x="125370" y="777412"/>
                      <a:pt x="144031" y="820955"/>
                    </a:cubicBezTo>
                    <a:cubicBezTo>
                      <a:pt x="156472" y="817845"/>
                      <a:pt x="171340" y="819635"/>
                      <a:pt x="181354" y="811624"/>
                    </a:cubicBezTo>
                    <a:cubicBezTo>
                      <a:pt x="222411" y="778778"/>
                      <a:pt x="142692" y="751637"/>
                      <a:pt x="134701" y="746310"/>
                    </a:cubicBezTo>
                    <a:cubicBezTo>
                      <a:pt x="99222" y="699005"/>
                      <a:pt x="76307" y="685816"/>
                      <a:pt x="116040" y="606351"/>
                    </a:cubicBezTo>
                    <a:cubicBezTo>
                      <a:pt x="123132" y="592166"/>
                      <a:pt x="147142" y="600130"/>
                      <a:pt x="162693" y="597020"/>
                    </a:cubicBezTo>
                    <a:cubicBezTo>
                      <a:pt x="159583" y="618791"/>
                      <a:pt x="151174" y="640451"/>
                      <a:pt x="153362" y="662334"/>
                    </a:cubicBezTo>
                    <a:cubicBezTo>
                      <a:pt x="160545" y="734165"/>
                      <a:pt x="294014" y="642631"/>
                      <a:pt x="181354" y="811624"/>
                    </a:cubicBezTo>
                    <a:cubicBezTo>
                      <a:pt x="177067" y="818054"/>
                      <a:pt x="136693" y="651641"/>
                      <a:pt x="134701" y="643673"/>
                    </a:cubicBezTo>
                    <a:cubicBezTo>
                      <a:pt x="117228" y="468950"/>
                      <a:pt x="119952" y="573627"/>
                      <a:pt x="162693" y="653004"/>
                    </a:cubicBezTo>
                    <a:cubicBezTo>
                      <a:pt x="168009" y="662877"/>
                      <a:pt x="181354" y="665445"/>
                      <a:pt x="190684" y="671665"/>
                    </a:cubicBezTo>
                    <a:cubicBezTo>
                      <a:pt x="193794" y="712098"/>
                      <a:pt x="202544" y="752490"/>
                      <a:pt x="200015" y="792963"/>
                    </a:cubicBezTo>
                    <a:cubicBezTo>
                      <a:pt x="199316" y="804155"/>
                      <a:pt x="184208" y="831800"/>
                      <a:pt x="181354" y="820955"/>
                    </a:cubicBezTo>
                    <a:cubicBezTo>
                      <a:pt x="114007" y="565034"/>
                      <a:pt x="209373" y="671692"/>
                      <a:pt x="125370" y="587689"/>
                    </a:cubicBezTo>
                    <a:cubicBezTo>
                      <a:pt x="122260" y="578359"/>
                      <a:pt x="119693" y="568830"/>
                      <a:pt x="116040" y="559698"/>
                    </a:cubicBezTo>
                    <a:cubicBezTo>
                      <a:pt x="107243" y="537705"/>
                      <a:pt x="104798" y="477635"/>
                      <a:pt x="88048" y="494383"/>
                    </a:cubicBezTo>
                    <a:cubicBezTo>
                      <a:pt x="69912" y="512517"/>
                      <a:pt x="127227" y="584416"/>
                      <a:pt x="106709" y="569028"/>
                    </a:cubicBezTo>
                    <a:cubicBezTo>
                      <a:pt x="75532" y="545646"/>
                      <a:pt x="69386" y="500603"/>
                      <a:pt x="50725" y="466391"/>
                    </a:cubicBezTo>
                    <a:cubicBezTo>
                      <a:pt x="60056" y="447730"/>
                      <a:pt x="68585" y="428646"/>
                      <a:pt x="78717" y="410408"/>
                    </a:cubicBezTo>
                    <a:cubicBezTo>
                      <a:pt x="84163" y="400605"/>
                      <a:pt x="92776" y="392642"/>
                      <a:pt x="97378" y="382416"/>
                    </a:cubicBezTo>
                    <a:cubicBezTo>
                      <a:pt x="186993" y="183273"/>
                      <a:pt x="119693" y="275396"/>
                      <a:pt x="209346" y="167812"/>
                    </a:cubicBezTo>
                    <a:cubicBezTo>
                      <a:pt x="215566" y="149151"/>
                      <a:pt x="212099" y="123398"/>
                      <a:pt x="228007" y="111828"/>
                    </a:cubicBezTo>
                    <a:cubicBezTo>
                      <a:pt x="251197" y="94962"/>
                      <a:pt x="283641" y="97527"/>
                      <a:pt x="311982" y="93167"/>
                    </a:cubicBezTo>
                    <a:cubicBezTo>
                      <a:pt x="364601" y="85072"/>
                      <a:pt x="417729" y="80726"/>
                      <a:pt x="470603" y="74506"/>
                    </a:cubicBezTo>
                    <a:cubicBezTo>
                      <a:pt x="498395" y="76423"/>
                      <a:pt x="769696" y="11334"/>
                      <a:pt x="759852" y="149151"/>
                    </a:cubicBezTo>
                    <a:cubicBezTo>
                      <a:pt x="757959" y="175657"/>
                      <a:pt x="741191" y="198914"/>
                      <a:pt x="731860" y="223796"/>
                    </a:cubicBezTo>
                    <a:cubicBezTo>
                      <a:pt x="703868" y="202024"/>
                      <a:pt x="667555" y="187987"/>
                      <a:pt x="647884" y="158481"/>
                    </a:cubicBezTo>
                    <a:cubicBezTo>
                      <a:pt x="639087" y="145285"/>
                      <a:pt x="644528" y="102313"/>
                      <a:pt x="657215" y="111828"/>
                    </a:cubicBezTo>
                    <a:cubicBezTo>
                      <a:pt x="689657" y="136159"/>
                      <a:pt x="700758" y="180253"/>
                      <a:pt x="722529" y="214465"/>
                    </a:cubicBezTo>
                    <a:cubicBezTo>
                      <a:pt x="725639" y="254898"/>
                      <a:pt x="727382" y="295459"/>
                      <a:pt x="731860" y="335763"/>
                    </a:cubicBezTo>
                    <a:cubicBezTo>
                      <a:pt x="733611" y="351525"/>
                      <a:pt x="742270" y="366594"/>
                      <a:pt x="741191" y="382416"/>
                    </a:cubicBezTo>
                    <a:cubicBezTo>
                      <a:pt x="732897" y="504068"/>
                      <a:pt x="716309" y="625012"/>
                      <a:pt x="703868" y="746310"/>
                    </a:cubicBezTo>
                    <a:cubicBezTo>
                      <a:pt x="672766" y="740090"/>
                      <a:pt x="641162" y="735995"/>
                      <a:pt x="610562" y="727649"/>
                    </a:cubicBezTo>
                    <a:cubicBezTo>
                      <a:pt x="606318" y="726492"/>
                      <a:pt x="597002" y="717110"/>
                      <a:pt x="601231" y="718318"/>
                    </a:cubicBezTo>
                    <a:lnTo>
                      <a:pt x="666546" y="736979"/>
                    </a:lnTo>
                    <a:cubicBezTo>
                      <a:pt x="688317" y="733869"/>
                      <a:pt x="719913" y="746113"/>
                      <a:pt x="731860" y="727649"/>
                    </a:cubicBezTo>
                    <a:cubicBezTo>
                      <a:pt x="739350" y="716073"/>
                      <a:pt x="778619" y="535896"/>
                      <a:pt x="787844" y="494383"/>
                    </a:cubicBezTo>
                    <a:cubicBezTo>
                      <a:pt x="769183" y="416628"/>
                      <a:pt x="760219" y="335883"/>
                      <a:pt x="731860" y="261118"/>
                    </a:cubicBezTo>
                    <a:cubicBezTo>
                      <a:pt x="724797" y="242498"/>
                      <a:pt x="697156" y="239728"/>
                      <a:pt x="685207" y="223796"/>
                    </a:cubicBezTo>
                    <a:cubicBezTo>
                      <a:pt x="677513" y="213537"/>
                      <a:pt x="682989" y="197143"/>
                      <a:pt x="675876" y="186473"/>
                    </a:cubicBezTo>
                    <a:cubicBezTo>
                      <a:pt x="664737" y="169765"/>
                      <a:pt x="613929" y="124066"/>
                      <a:pt x="591901" y="111828"/>
                    </a:cubicBezTo>
                    <a:cubicBezTo>
                      <a:pt x="577260" y="103694"/>
                      <a:pt x="560229" y="100657"/>
                      <a:pt x="545248" y="93167"/>
                    </a:cubicBezTo>
                    <a:cubicBezTo>
                      <a:pt x="535218" y="88152"/>
                      <a:pt x="527668" y="78671"/>
                      <a:pt x="517256" y="74506"/>
                    </a:cubicBezTo>
                    <a:cubicBezTo>
                      <a:pt x="495839" y="65939"/>
                      <a:pt x="396252" y="41922"/>
                      <a:pt x="377297" y="37183"/>
                    </a:cubicBezTo>
                    <a:cubicBezTo>
                      <a:pt x="346195" y="46514"/>
                      <a:pt x="312581" y="49780"/>
                      <a:pt x="283991" y="65175"/>
                    </a:cubicBezTo>
                    <a:cubicBezTo>
                      <a:pt x="270299" y="72548"/>
                      <a:pt x="266120" y="90691"/>
                      <a:pt x="255999" y="102498"/>
                    </a:cubicBezTo>
                    <a:cubicBezTo>
                      <a:pt x="247412" y="112517"/>
                      <a:pt x="238563" y="122572"/>
                      <a:pt x="228007" y="130489"/>
                    </a:cubicBezTo>
                    <a:cubicBezTo>
                      <a:pt x="213499" y="141370"/>
                      <a:pt x="194834" y="146349"/>
                      <a:pt x="181354" y="158481"/>
                    </a:cubicBezTo>
                    <a:cubicBezTo>
                      <a:pt x="129817" y="204865"/>
                      <a:pt x="125998" y="234047"/>
                      <a:pt x="97378" y="298440"/>
                    </a:cubicBezTo>
                    <a:cubicBezTo>
                      <a:pt x="94268" y="382416"/>
                      <a:pt x="92983" y="466479"/>
                      <a:pt x="88048" y="550367"/>
                    </a:cubicBezTo>
                    <a:cubicBezTo>
                      <a:pt x="86757" y="572321"/>
                      <a:pt x="77462" y="593724"/>
                      <a:pt x="78717" y="615681"/>
                    </a:cubicBezTo>
                    <a:cubicBezTo>
                      <a:pt x="83714" y="703122"/>
                      <a:pt x="97378" y="789852"/>
                      <a:pt x="106709" y="876938"/>
                    </a:cubicBezTo>
                    <a:cubicBezTo>
                      <a:pt x="376425" y="861073"/>
                      <a:pt x="272492" y="888701"/>
                      <a:pt x="190684" y="839616"/>
                    </a:cubicBezTo>
                    <a:cubicBezTo>
                      <a:pt x="181068" y="833846"/>
                      <a:pt x="178243" y="820955"/>
                      <a:pt x="172023" y="811624"/>
                    </a:cubicBezTo>
                    <a:cubicBezTo>
                      <a:pt x="175133" y="777412"/>
                      <a:pt x="151527" y="726031"/>
                      <a:pt x="181354" y="708987"/>
                    </a:cubicBezTo>
                    <a:cubicBezTo>
                      <a:pt x="206251" y="694760"/>
                      <a:pt x="208662" y="774302"/>
                      <a:pt x="237337" y="774302"/>
                    </a:cubicBezTo>
                    <a:cubicBezTo>
                      <a:pt x="259980" y="774302"/>
                      <a:pt x="227385" y="729888"/>
                      <a:pt x="218676" y="708987"/>
                    </a:cubicBezTo>
                    <a:cubicBezTo>
                      <a:pt x="211701" y="692247"/>
                      <a:pt x="200015" y="677885"/>
                      <a:pt x="190684" y="662334"/>
                    </a:cubicBezTo>
                    <a:lnTo>
                      <a:pt x="209346" y="634343"/>
                    </a:lnTo>
                  </a:path>
                </a:pathLst>
              </a:custGeom>
              <a:ln>
                <a:solidFill>
                  <a:schemeClr val="tx1"/>
                </a:solidFill>
              </a:ln>
              <a:effectLst>
                <a:outerShdw blurRad="50800" dist="50800" dir="5400000" algn="ctr" rotWithShape="0">
                  <a:schemeClr val="tx1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cxnSp>
          <p:nvCxnSpPr>
            <p:cNvPr id="37" name="Straight Connector 36"/>
            <p:cNvCxnSpPr/>
            <p:nvPr/>
          </p:nvCxnSpPr>
          <p:spPr>
            <a:xfrm flipH="1" flipV="1">
              <a:off x="7020272" y="3284984"/>
              <a:ext cx="504056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7812360" y="3573016"/>
              <a:ext cx="36004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1547664" y="1988840"/>
            <a:ext cx="720080" cy="1008112"/>
            <a:chOff x="1187624" y="1772816"/>
            <a:chExt cx="720080" cy="1008112"/>
          </a:xfrm>
        </p:grpSpPr>
        <p:sp>
          <p:nvSpPr>
            <p:cNvPr id="10" name="Isosceles Triangle 9"/>
            <p:cNvSpPr/>
            <p:nvPr/>
          </p:nvSpPr>
          <p:spPr>
            <a:xfrm>
              <a:off x="1187624" y="2132856"/>
              <a:ext cx="720080" cy="64807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Oval 8"/>
            <p:cNvSpPr/>
            <p:nvPr/>
          </p:nvSpPr>
          <p:spPr>
            <a:xfrm>
              <a:off x="1259632" y="1772816"/>
              <a:ext cx="504056" cy="504056"/>
            </a:xfrm>
            <a:prstGeom prst="ellipse">
              <a:avLst/>
            </a:prstGeom>
            <a:solidFill>
              <a:srgbClr val="66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555776" y="836712"/>
            <a:ext cx="3744416" cy="1656184"/>
            <a:chOff x="2627784" y="836712"/>
            <a:chExt cx="3744416" cy="1656184"/>
          </a:xfrm>
        </p:grpSpPr>
        <p:sp>
          <p:nvSpPr>
            <p:cNvPr id="5" name="Trapezoid 4"/>
            <p:cNvSpPr/>
            <p:nvPr/>
          </p:nvSpPr>
          <p:spPr>
            <a:xfrm rot="10800000">
              <a:off x="2627784" y="836712"/>
              <a:ext cx="3744416" cy="1656184"/>
            </a:xfrm>
            <a:prstGeom prst="trapezoid">
              <a:avLst>
                <a:gd name="adj" fmla="val 19742"/>
              </a:avLst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59832" y="1340768"/>
              <a:ext cx="2952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800" dirty="0" smtClean="0"/>
                <a:t>Sutra izlet u Trogir</a:t>
              </a:r>
              <a:endParaRPr lang="hr-HR" sz="28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79712" y="4005064"/>
            <a:ext cx="936104" cy="1296144"/>
            <a:chOff x="1187624" y="1772816"/>
            <a:chExt cx="720080" cy="1008112"/>
          </a:xfrm>
        </p:grpSpPr>
        <p:sp>
          <p:nvSpPr>
            <p:cNvPr id="13" name="Isosceles Triangle 12"/>
            <p:cNvSpPr/>
            <p:nvPr/>
          </p:nvSpPr>
          <p:spPr>
            <a:xfrm>
              <a:off x="1187624" y="2132856"/>
              <a:ext cx="720080" cy="64807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Oval 13"/>
            <p:cNvSpPr/>
            <p:nvPr/>
          </p:nvSpPr>
          <p:spPr>
            <a:xfrm>
              <a:off x="1259632" y="1772816"/>
              <a:ext cx="504056" cy="504056"/>
            </a:xfrm>
            <a:prstGeom prst="ellipse">
              <a:avLst/>
            </a:prstGeom>
            <a:solidFill>
              <a:srgbClr val="66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940152" y="4221088"/>
            <a:ext cx="936104" cy="1080120"/>
            <a:chOff x="1187624" y="1772816"/>
            <a:chExt cx="720080" cy="1008112"/>
          </a:xfrm>
        </p:grpSpPr>
        <p:sp>
          <p:nvSpPr>
            <p:cNvPr id="16" name="Isosceles Triangle 15"/>
            <p:cNvSpPr/>
            <p:nvPr/>
          </p:nvSpPr>
          <p:spPr>
            <a:xfrm>
              <a:off x="1187624" y="2132856"/>
              <a:ext cx="720080" cy="64807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val 16"/>
            <p:cNvSpPr/>
            <p:nvPr/>
          </p:nvSpPr>
          <p:spPr>
            <a:xfrm>
              <a:off x="1259632" y="1772816"/>
              <a:ext cx="504056" cy="50405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843808" y="2780928"/>
            <a:ext cx="864096" cy="864096"/>
            <a:chOff x="2843808" y="2780928"/>
            <a:chExt cx="864096" cy="864096"/>
          </a:xfrm>
        </p:grpSpPr>
        <p:sp>
          <p:nvSpPr>
            <p:cNvPr id="6" name="Isosceles Triangle 5"/>
            <p:cNvSpPr/>
            <p:nvPr/>
          </p:nvSpPr>
          <p:spPr>
            <a:xfrm>
              <a:off x="2843808" y="3140968"/>
              <a:ext cx="864096" cy="504056"/>
            </a:xfrm>
            <a:prstGeom prst="triangle">
              <a:avLst>
                <a:gd name="adj" fmla="val 46221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Oval 7"/>
            <p:cNvSpPr/>
            <p:nvPr/>
          </p:nvSpPr>
          <p:spPr>
            <a:xfrm>
              <a:off x="2987824" y="2780928"/>
              <a:ext cx="504056" cy="504056"/>
            </a:xfrm>
            <a:prstGeom prst="ellipse">
              <a:avLst/>
            </a:prstGeom>
            <a:solidFill>
              <a:srgbClr val="66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220072" y="2924944"/>
            <a:ext cx="864096" cy="864096"/>
            <a:chOff x="4499992" y="3140968"/>
            <a:chExt cx="864096" cy="864096"/>
          </a:xfrm>
        </p:grpSpPr>
        <p:sp>
          <p:nvSpPr>
            <p:cNvPr id="21" name="Isosceles Triangle 20"/>
            <p:cNvSpPr/>
            <p:nvPr/>
          </p:nvSpPr>
          <p:spPr>
            <a:xfrm>
              <a:off x="4499992" y="3501008"/>
              <a:ext cx="864096" cy="504056"/>
            </a:xfrm>
            <a:prstGeom prst="triangle">
              <a:avLst>
                <a:gd name="adj" fmla="val 46221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val 21"/>
            <p:cNvSpPr/>
            <p:nvPr/>
          </p:nvSpPr>
          <p:spPr>
            <a:xfrm>
              <a:off x="4644008" y="3140968"/>
              <a:ext cx="504056" cy="50405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23528" y="2852936"/>
            <a:ext cx="864096" cy="864096"/>
            <a:chOff x="4067944" y="4077072"/>
            <a:chExt cx="864096" cy="864096"/>
          </a:xfrm>
        </p:grpSpPr>
        <p:sp>
          <p:nvSpPr>
            <p:cNvPr id="23" name="Isosceles Triangle 22"/>
            <p:cNvSpPr/>
            <p:nvPr/>
          </p:nvSpPr>
          <p:spPr>
            <a:xfrm>
              <a:off x="4067944" y="4437112"/>
              <a:ext cx="864096" cy="504056"/>
            </a:xfrm>
            <a:prstGeom prst="triangle">
              <a:avLst>
                <a:gd name="adj" fmla="val 46221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val 23"/>
            <p:cNvSpPr/>
            <p:nvPr/>
          </p:nvSpPr>
          <p:spPr>
            <a:xfrm>
              <a:off x="4211960" y="4077072"/>
              <a:ext cx="504056" cy="5040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46" name="Flowchart: Predefined Process 45"/>
          <p:cNvSpPr/>
          <p:nvPr/>
        </p:nvSpPr>
        <p:spPr>
          <a:xfrm>
            <a:off x="2933949" y="4478129"/>
            <a:ext cx="576064" cy="28803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Rounded Rectangular Callout 46"/>
          <p:cNvSpPr/>
          <p:nvPr/>
        </p:nvSpPr>
        <p:spPr>
          <a:xfrm>
            <a:off x="7559824" y="116632"/>
            <a:ext cx="1584176" cy="1152128"/>
          </a:xfrm>
          <a:prstGeom prst="wedgeRoundRectCallout">
            <a:avLst>
              <a:gd name="adj1" fmla="val -44827"/>
              <a:gd name="adj2" fmla="val 678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Razrede,sutra idemo na izlet u Trogir</a:t>
            </a:r>
            <a:endParaRPr lang="hr-HR" dirty="0"/>
          </a:p>
        </p:txBody>
      </p:sp>
      <p:sp>
        <p:nvSpPr>
          <p:cNvPr id="48" name="Rounded Rectangular Callout 47"/>
          <p:cNvSpPr/>
          <p:nvPr/>
        </p:nvSpPr>
        <p:spPr>
          <a:xfrm>
            <a:off x="1403648" y="2996952"/>
            <a:ext cx="1008112" cy="648072"/>
          </a:xfrm>
          <a:prstGeom prst="wedgeRoundRectCallout">
            <a:avLst>
              <a:gd name="adj1" fmla="val 32488"/>
              <a:gd name="adj2" fmla="val 638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Jeeeej</a:t>
            </a:r>
            <a:r>
              <a:rPr lang="hr-HR" dirty="0" smtClean="0"/>
              <a:t>!</a:t>
            </a:r>
            <a:endParaRPr lang="hr-HR" dirty="0"/>
          </a:p>
        </p:txBody>
      </p:sp>
      <p:sp>
        <p:nvSpPr>
          <p:cNvPr id="49" name="Rounded Rectangular Callout 48"/>
          <p:cNvSpPr/>
          <p:nvPr/>
        </p:nvSpPr>
        <p:spPr>
          <a:xfrm>
            <a:off x="6804248" y="3501008"/>
            <a:ext cx="1152128" cy="504056"/>
          </a:xfrm>
          <a:prstGeom prst="wedgeRoundRectCallout">
            <a:avLst>
              <a:gd name="adj1" fmla="val -45750"/>
              <a:gd name="adj2" fmla="val 772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Jeee</a:t>
            </a:r>
            <a:r>
              <a:rPr lang="hr-HR" dirty="0" smtClean="0"/>
              <a:t>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92 -0.04375 C -0.09948 -0.06851 -0.07431 -0.04074 -0.08802 -0.06712 C -0.09219 -0.07523 -0.1007 -0.07916 -0.10538 -0.08726 C -0.11476 -0.1037 -0.11372 -0.10648 -0.12396 -0.12129 C -0.13542 -0.13773 -0.15278 -0.14699 -0.16476 -0.16481 C -0.16858 -0.17037 -0.17222 -0.17962 -0.17518 -0.18495 C -0.18872 -0.20995 -0.20504 -0.23541 -0.22639 -0.24837 C -0.23247 -0.25208 -0.2382 -0.25879 -0.24497 -0.25925 C -0.25434 -0.25972 -0.26354 -0.26041 -0.27292 -0.26087 C -0.28872 -0.27384 -0.29896 -0.27523 -0.31823 -0.278 C -0.32327 -0.28055 -0.32795 -0.28449 -0.33334 -0.28564 C -0.33611 -0.28611 -0.3415 -0.28263 -0.3415 -0.28263 " pathEditMode="relative" ptsTypes="fffffffffff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73 -0.01319 0.00156 -0.0287 0.00486 -0.0412 C 0.00364 -0.03218 0.00243 -0.02361 0.00243 -0.01435 C 0.00243 -0.00949 0.00451 -0.00463 0.00364 0 C 0.00329 0.00162 0.00121 0 0 0 Z " pathEditMode="relative" ptsTypes="fffff">
                                      <p:cBhvr>
                                        <p:cTn id="2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73 -0.01319 0.00156 -0.0287 0.00486 -0.0412 C 0.00364 -0.03218 0.00243 -0.02361 0.00243 -0.01435 C 0.00243 -0.00949 0.00451 -0.00463 0.00364 0 C 0.00329 0.00162 0.00121 0 0 0 Z " pathEditMode="relative" ptsTypes="fffff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73 -0.01319 0.00156 -0.0287 0.00486 -0.0412 C 0.00364 -0.03218 0.00243 -0.02361 0.00243 -0.01435 C 0.00243 -0.00949 0.00451 -0.00463 0.00364 0 C 0.00329 0.00162 0.00121 0 0 0 Z " pathEditMode="relative" ptsTypes="fffff">
                                      <p:cBhvr>
                                        <p:cTn id="2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73 -0.01319 0.00156 -0.0287 0.00486 -0.0412 C 0.00364 -0.03218 0.00243 -0.02361 0.00243 -0.01435 C 0.00243 -0.00949 0.00451 -0.00463 0.00364 0 C 0.00329 0.00162 0.00121 0 0 0 Z " pathEditMode="relative" ptsTypes="fffff">
                                      <p:cBhvr>
                                        <p:cTn id="2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73 -0.01319 0.00156 -0.0287 0.00486 -0.0412 C 0.00364 -0.03218 0.00243 -0.02361 0.00243 -0.01435 C 0.00243 -0.00949 0.00451 -0.00463 0.00364 0 C 0.00329 0.00162 0.00121 0 0 0 Z " pathEditMode="relative" ptsTypes="fffff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73 -0.01319 0.00156 -0.0287 0.00486 -0.0412 C 0.00364 -0.03218 0.00243 -0.02361 0.00243 -0.01435 C 0.00243 -0.00949 0.00451 -0.00463 0.00364 0 C 0.00329 0.00162 0.00121 0 0 0 Z " pathEditMode="relative" ptsTypes="fffff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4-Point Star 9"/>
          <p:cNvSpPr/>
          <p:nvPr/>
        </p:nvSpPr>
        <p:spPr>
          <a:xfrm>
            <a:off x="1043608" y="4365104"/>
            <a:ext cx="576064" cy="50405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4-Point Star 10"/>
          <p:cNvSpPr/>
          <p:nvPr/>
        </p:nvSpPr>
        <p:spPr>
          <a:xfrm>
            <a:off x="971600" y="2348880"/>
            <a:ext cx="576064" cy="50405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4-Point Star 11"/>
          <p:cNvSpPr/>
          <p:nvPr/>
        </p:nvSpPr>
        <p:spPr>
          <a:xfrm>
            <a:off x="4283968" y="5085184"/>
            <a:ext cx="576064" cy="50405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4-Point Star 12"/>
          <p:cNvSpPr/>
          <p:nvPr/>
        </p:nvSpPr>
        <p:spPr>
          <a:xfrm>
            <a:off x="5724128" y="1772816"/>
            <a:ext cx="576064" cy="50405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4-Point Star 13"/>
          <p:cNvSpPr/>
          <p:nvPr/>
        </p:nvSpPr>
        <p:spPr>
          <a:xfrm>
            <a:off x="3275856" y="908720"/>
            <a:ext cx="576064" cy="50405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4-Point Star 14"/>
          <p:cNvSpPr/>
          <p:nvPr/>
        </p:nvSpPr>
        <p:spPr>
          <a:xfrm>
            <a:off x="3563888" y="3068960"/>
            <a:ext cx="576064" cy="50405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4-Point Star 15"/>
          <p:cNvSpPr/>
          <p:nvPr/>
        </p:nvSpPr>
        <p:spPr>
          <a:xfrm>
            <a:off x="6732240" y="3645024"/>
            <a:ext cx="576064" cy="50405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4-Point Star 16"/>
          <p:cNvSpPr/>
          <p:nvPr/>
        </p:nvSpPr>
        <p:spPr>
          <a:xfrm>
            <a:off x="7236296" y="1052736"/>
            <a:ext cx="576064" cy="50405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Sun 19"/>
          <p:cNvSpPr/>
          <p:nvPr/>
        </p:nvSpPr>
        <p:spPr>
          <a:xfrm>
            <a:off x="-1404664" y="2060848"/>
            <a:ext cx="1224136" cy="122413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1403648" y="2564904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6000" dirty="0" smtClean="0"/>
              <a:t>SLJEDEĆEG </a:t>
            </a:r>
            <a:r>
              <a:rPr lang="hr-HR" sz="6000" dirty="0" smtClean="0"/>
              <a:t>JUTRA</a:t>
            </a:r>
            <a:endParaRPr lang="hr-HR" sz="6000" dirty="0"/>
          </a:p>
        </p:txBody>
      </p:sp>
      <p:sp>
        <p:nvSpPr>
          <p:cNvPr id="19" name="Rectangle 18"/>
          <p:cNvSpPr/>
          <p:nvPr/>
        </p:nvSpPr>
        <p:spPr>
          <a:xfrm>
            <a:off x="-324544" y="8757592"/>
            <a:ext cx="9649072" cy="72728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05 -0.01134 C 0.06962 -0.02106 0.07274 -0.03402 0.07725 -0.04236 C 0.08038 -0.04814 0.08819 -0.04953 0.09236 -0.05463 C 0.09948 -0.06342 0.10781 -0.07199 0.11458 -0.08102 C 0.12153 -0.09027 0.11944 -0.09213 0.12847 -0.09977 C 0.13698 -0.10694 0.13802 -0.10439 0.14601 -0.10902 C 0.1691 -0.12268 0.15035 -0.11504 0.17378 -0.12291 C 0.18541 -0.1331 0.19548 -0.13634 0.20868 -0.14004 C 0.21024 -0.14097 0.21198 -0.14166 0.21337 -0.14305 C 0.21476 -0.14421 0.21545 -0.14652 0.21684 -0.14768 C 0.22135 -0.15115 0.22726 -0.1493 0.23194 -0.15231 " pathEditMode="relative" ptsTypes="ffffffffffA">
                                      <p:cBhvr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0" grpId="0" animBg="1"/>
      <p:bldP spid="21" grpId="0"/>
      <p:bldP spid="19" grpId="0" animBg="1"/>
      <p:bldP spid="1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 rot="21281307">
            <a:off x="-601045" y="4257438"/>
            <a:ext cx="10153128" cy="72008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Flowchart: Manual Input 1"/>
          <p:cNvSpPr/>
          <p:nvPr/>
        </p:nvSpPr>
        <p:spPr>
          <a:xfrm rot="21432005">
            <a:off x="-204268" y="5548167"/>
            <a:ext cx="9483779" cy="1747552"/>
          </a:xfrm>
          <a:prstGeom prst="flowChartManualInp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Sun 4"/>
          <p:cNvSpPr/>
          <p:nvPr/>
        </p:nvSpPr>
        <p:spPr>
          <a:xfrm>
            <a:off x="6804248" y="260648"/>
            <a:ext cx="1512168" cy="136815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Cloud 5"/>
          <p:cNvSpPr/>
          <p:nvPr/>
        </p:nvSpPr>
        <p:spPr>
          <a:xfrm>
            <a:off x="-2664296" y="908720"/>
            <a:ext cx="2664296" cy="86409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Flowchart: Process 22"/>
          <p:cNvSpPr/>
          <p:nvPr/>
        </p:nvSpPr>
        <p:spPr>
          <a:xfrm rot="21281307">
            <a:off x="-595611" y="4977267"/>
            <a:ext cx="10153128" cy="837493"/>
          </a:xfrm>
          <a:prstGeom prst="flowChart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Rectangle 23"/>
          <p:cNvSpPr/>
          <p:nvPr/>
        </p:nvSpPr>
        <p:spPr>
          <a:xfrm rot="21268257">
            <a:off x="2909" y="5702639"/>
            <a:ext cx="864096" cy="1021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Rectangle 24"/>
          <p:cNvSpPr/>
          <p:nvPr/>
        </p:nvSpPr>
        <p:spPr>
          <a:xfrm rot="21268257">
            <a:off x="6735149" y="5054566"/>
            <a:ext cx="864096" cy="1021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Rectangle 25"/>
          <p:cNvSpPr/>
          <p:nvPr/>
        </p:nvSpPr>
        <p:spPr>
          <a:xfrm rot="21268257">
            <a:off x="4142527" y="5270607"/>
            <a:ext cx="864096" cy="951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Rectangle 26"/>
          <p:cNvSpPr/>
          <p:nvPr/>
        </p:nvSpPr>
        <p:spPr>
          <a:xfrm rot="21268257">
            <a:off x="2126638" y="5486615"/>
            <a:ext cx="864096" cy="1021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Sun 27"/>
          <p:cNvSpPr/>
          <p:nvPr/>
        </p:nvSpPr>
        <p:spPr>
          <a:xfrm>
            <a:off x="4644008" y="4581128"/>
            <a:ext cx="216024" cy="14401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Sun 28"/>
          <p:cNvSpPr/>
          <p:nvPr/>
        </p:nvSpPr>
        <p:spPr>
          <a:xfrm>
            <a:off x="6804248" y="4293096"/>
            <a:ext cx="216024" cy="14401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Sun 29"/>
          <p:cNvSpPr/>
          <p:nvPr/>
        </p:nvSpPr>
        <p:spPr>
          <a:xfrm>
            <a:off x="5292080" y="6165304"/>
            <a:ext cx="216024" cy="14401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Sun 30"/>
          <p:cNvSpPr/>
          <p:nvPr/>
        </p:nvSpPr>
        <p:spPr>
          <a:xfrm>
            <a:off x="7380312" y="6381328"/>
            <a:ext cx="216024" cy="14401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Sun 31"/>
          <p:cNvSpPr/>
          <p:nvPr/>
        </p:nvSpPr>
        <p:spPr>
          <a:xfrm>
            <a:off x="3347864" y="6713984"/>
            <a:ext cx="216024" cy="14401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Sun 32"/>
          <p:cNvSpPr/>
          <p:nvPr/>
        </p:nvSpPr>
        <p:spPr>
          <a:xfrm>
            <a:off x="1331640" y="6713984"/>
            <a:ext cx="216024" cy="14401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Sun 33"/>
          <p:cNvSpPr/>
          <p:nvPr/>
        </p:nvSpPr>
        <p:spPr>
          <a:xfrm>
            <a:off x="1475656" y="4797152"/>
            <a:ext cx="216024" cy="14401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2" name="Group 21"/>
          <p:cNvGrpSpPr/>
          <p:nvPr/>
        </p:nvGrpSpPr>
        <p:grpSpPr>
          <a:xfrm rot="21296928">
            <a:off x="-4692679" y="3467399"/>
            <a:ext cx="4248472" cy="2376264"/>
            <a:chOff x="1043608" y="2348880"/>
            <a:chExt cx="4248472" cy="2376264"/>
          </a:xfrm>
        </p:grpSpPr>
        <p:sp>
          <p:nvSpPr>
            <p:cNvPr id="7" name="Flowchart: Alternate Process 6"/>
            <p:cNvSpPr/>
            <p:nvPr/>
          </p:nvSpPr>
          <p:spPr>
            <a:xfrm>
              <a:off x="1043608" y="2348880"/>
              <a:ext cx="4248472" cy="1944216"/>
            </a:xfrm>
            <a:prstGeom prst="flowChartAlternateProcess">
              <a:avLst/>
            </a:prstGeom>
            <a:solidFill>
              <a:srgbClr val="FFFF66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31640" y="2636912"/>
              <a:ext cx="864096" cy="43204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67744" y="2636912"/>
              <a:ext cx="864096" cy="43204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03848" y="2636912"/>
              <a:ext cx="864096" cy="43204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20072" y="2636912"/>
              <a:ext cx="45719" cy="93610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139952" y="2636912"/>
              <a:ext cx="567680" cy="43204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635896" y="3501008"/>
              <a:ext cx="576064" cy="792088"/>
            </a:xfrm>
            <a:prstGeom prst="rect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47664" y="4149080"/>
              <a:ext cx="576064" cy="576064"/>
              <a:chOff x="1403649" y="5013176"/>
              <a:chExt cx="576064" cy="576064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1403649" y="5013176"/>
                <a:ext cx="576064" cy="57606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547664" y="5157192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139952" y="4149080"/>
              <a:ext cx="576064" cy="576064"/>
              <a:chOff x="1403649" y="5013176"/>
              <a:chExt cx="576064" cy="576064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1403649" y="5013176"/>
                <a:ext cx="576064" cy="57606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547664" y="5157192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C 0.01823 0.00555 0.04636 0.01528 0.06667 0.01736 C 0.08559 0.01921 0.10452 0.01203 0.12379 0.00949 C 0.12431 0.00903 0.14566 -0.0081 0.14636 -0.01597 C 0.14653 -0.01852 0.14236 -0.01713 0.14028 -0.01759 C 0.13733 -0.01343 0.13177 -0.01065 0.13073 -0.00486 C 0.12657 0.02384 0.13768 0.01273 0.14514 0.00949 C 0.15538 0.00509 0.16563 0.00092 0.17604 -0.00324 C 0.19861 0.01273 0.20643 0.0118 0.23091 0.00301 C 0.25972 0.02685 0.27379 0.01875 0.30712 0.01111 C 0.32622 0.01203 0.34532 0.01759 0.36424 0.01412 C 0.37101 0.01296 0.37657 0.00602 0.38334 0.00463 C 0.39514 0.00231 0.40712 0.00347 0.41893 0.00301 C 0.43837 -0.02662 0.46997 -0.025 0.4974 -0.02709 C 0.51337 -0.02338 0.49532 -0.03009 0.51181 -0.0081 C 0.51771 -0.00023 0.52535 0.00463 0.53195 0.01111 C 0.554 0.00671 0.57413 0.00162 0.59636 0.00625 C 0.60313 0.01111 0.60886 0.01944 0.6165 0.0206 C 0.6342 0.02315 0.64966 0.00578 0.66181 -0.0081 C 0.65903 -0.01922 0.65782 -0.0338 0.65226 -0.01597 C 0.65452 -0.00602 0.65504 0.00532 0.6592 0.01412 C 0.66146 0.01852 0.66632 0.01967 0.67014 0.0206 C 0.68559 0.02407 0.70104 0.02477 0.71667 0.02685 C 0.73143 0.02106 0.73386 0.01366 0.74879 0.00787 C 0.77066 0.01157 0.80191 0.03379 0.82136 0.00787 " pathEditMode="relative" ptsTypes="ffffffffffffffffffffffff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2.96296E-6 L 1.41754 -0.16783 " pathEditMode="relative" ptsTypes="AA">
                                      <p:cBhvr>
                                        <p:cTn id="8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085184"/>
            <a:ext cx="9144000" cy="177281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oup 25"/>
          <p:cNvGrpSpPr/>
          <p:nvPr/>
        </p:nvGrpSpPr>
        <p:grpSpPr>
          <a:xfrm>
            <a:off x="6660232" y="2132856"/>
            <a:ext cx="1008112" cy="3024336"/>
            <a:chOff x="6660232" y="2060848"/>
            <a:chExt cx="1080120" cy="3096344"/>
          </a:xfrm>
        </p:grpSpPr>
        <p:sp>
          <p:nvSpPr>
            <p:cNvPr id="4" name="Flowchart: Process 3"/>
            <p:cNvSpPr/>
            <p:nvPr/>
          </p:nvSpPr>
          <p:spPr>
            <a:xfrm>
              <a:off x="7164288" y="2924944"/>
              <a:ext cx="72008" cy="22322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660232" y="2060848"/>
              <a:ext cx="1080120" cy="1080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76256" y="2060848"/>
              <a:ext cx="6480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6000" dirty="0" smtClean="0"/>
                <a:t>P</a:t>
              </a:r>
              <a:endParaRPr lang="hr-HR" sz="60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4661627" y="2955098"/>
            <a:ext cx="4248472" cy="2376264"/>
            <a:chOff x="1043608" y="2348880"/>
            <a:chExt cx="4248472" cy="2376264"/>
          </a:xfrm>
        </p:grpSpPr>
        <p:sp>
          <p:nvSpPr>
            <p:cNvPr id="9" name="Flowchart: Alternate Process 8"/>
            <p:cNvSpPr/>
            <p:nvPr/>
          </p:nvSpPr>
          <p:spPr>
            <a:xfrm>
              <a:off x="1043608" y="2348880"/>
              <a:ext cx="4248472" cy="1944216"/>
            </a:xfrm>
            <a:prstGeom prst="flowChartAlternateProcess">
              <a:avLst/>
            </a:prstGeom>
            <a:solidFill>
              <a:srgbClr val="FFFF66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31640" y="2636912"/>
              <a:ext cx="864096" cy="43204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67744" y="2636912"/>
              <a:ext cx="864096" cy="43204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03848" y="2636912"/>
              <a:ext cx="864096" cy="43204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20072" y="2636912"/>
              <a:ext cx="45719" cy="93610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139952" y="2636912"/>
              <a:ext cx="567680" cy="43204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35896" y="3501008"/>
              <a:ext cx="576064" cy="792088"/>
            </a:xfrm>
            <a:prstGeom prst="rect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6" name="Group 17"/>
            <p:cNvGrpSpPr/>
            <p:nvPr/>
          </p:nvGrpSpPr>
          <p:grpSpPr>
            <a:xfrm>
              <a:off x="1547664" y="4149080"/>
              <a:ext cx="576064" cy="576064"/>
              <a:chOff x="1403649" y="5013176"/>
              <a:chExt cx="576064" cy="576064"/>
            </a:xfrm>
          </p:grpSpPr>
          <p:sp>
            <p:nvSpPr>
              <p:cNvPr id="20" name="Oval 14"/>
              <p:cNvSpPr/>
              <p:nvPr/>
            </p:nvSpPr>
            <p:spPr>
              <a:xfrm>
                <a:off x="1403649" y="5013176"/>
                <a:ext cx="576064" cy="57606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547664" y="5157192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17" name="Group 18"/>
            <p:cNvGrpSpPr/>
            <p:nvPr/>
          </p:nvGrpSpPr>
          <p:grpSpPr>
            <a:xfrm>
              <a:off x="4139952" y="4149080"/>
              <a:ext cx="576064" cy="576064"/>
              <a:chOff x="1403649" y="5013176"/>
              <a:chExt cx="576064" cy="576064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403649" y="5013176"/>
                <a:ext cx="576064" cy="57606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547664" y="5157192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85" name="Group 84"/>
          <p:cNvGrpSpPr/>
          <p:nvPr/>
        </p:nvGrpSpPr>
        <p:grpSpPr>
          <a:xfrm>
            <a:off x="3923928" y="3140968"/>
            <a:ext cx="1800200" cy="1520552"/>
            <a:chOff x="3563888" y="1052736"/>
            <a:chExt cx="1800200" cy="1520552"/>
          </a:xfrm>
        </p:grpSpPr>
        <p:grpSp>
          <p:nvGrpSpPr>
            <p:cNvPr id="28" name="Group 27"/>
            <p:cNvGrpSpPr/>
            <p:nvPr/>
          </p:nvGrpSpPr>
          <p:grpSpPr>
            <a:xfrm>
              <a:off x="5076056" y="1268760"/>
              <a:ext cx="288032" cy="720080"/>
              <a:chOff x="1403648" y="908720"/>
              <a:chExt cx="144016" cy="43204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403648" y="1052736"/>
                <a:ext cx="14401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403648" y="1268760"/>
                <a:ext cx="72008" cy="72008"/>
                <a:chOff x="1403648" y="1268760"/>
                <a:chExt cx="72008" cy="144016"/>
              </a:xfrm>
            </p:grpSpPr>
            <p:cxnSp>
              <p:nvCxnSpPr>
                <p:cNvPr id="31" name="Straight Connector 30"/>
                <p:cNvCxnSpPr>
                  <a:stCxn id="22" idx="2"/>
                </p:cNvCxnSpPr>
                <p:nvPr/>
              </p:nvCxnSpPr>
              <p:spPr>
                <a:xfrm flipH="1">
                  <a:off x="1403648" y="1268760"/>
                  <a:ext cx="72008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22" idx="2"/>
                </p:cNvCxnSpPr>
                <p:nvPr/>
              </p:nvCxnSpPr>
              <p:spPr>
                <a:xfrm>
                  <a:off x="1475656" y="1268760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Smiley Face 33"/>
              <p:cNvSpPr/>
              <p:nvPr/>
            </p:nvSpPr>
            <p:spPr>
              <a:xfrm flipH="1">
                <a:off x="1403648" y="908720"/>
                <a:ext cx="144016" cy="144016"/>
              </a:xfrm>
              <a:prstGeom prst="smileyFac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5004048" y="1556792"/>
              <a:ext cx="332633" cy="768085"/>
              <a:chOff x="5436096" y="1484784"/>
              <a:chExt cx="332633" cy="768085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5436096" y="1556792"/>
                <a:ext cx="216024" cy="696077"/>
                <a:chOff x="1403648" y="908720"/>
                <a:chExt cx="144016" cy="417646"/>
              </a:xfrm>
            </p:grpSpPr>
            <p:sp>
              <p:nvSpPr>
                <p:cNvPr id="51" name="Rectangle 50"/>
                <p:cNvSpPr/>
                <p:nvPr/>
              </p:nvSpPr>
              <p:spPr>
                <a:xfrm>
                  <a:off x="1403648" y="1038334"/>
                  <a:ext cx="144016" cy="216024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52" name="Group 26"/>
                <p:cNvGrpSpPr/>
                <p:nvPr/>
              </p:nvGrpSpPr>
              <p:grpSpPr>
                <a:xfrm>
                  <a:off x="1403648" y="1254358"/>
                  <a:ext cx="72008" cy="72008"/>
                  <a:chOff x="1403648" y="1239956"/>
                  <a:chExt cx="72008" cy="144016"/>
                </a:xfrm>
              </p:grpSpPr>
              <p:cxnSp>
                <p:nvCxnSpPr>
                  <p:cNvPr id="54" name="Straight Connector 53"/>
                  <p:cNvCxnSpPr>
                    <a:stCxn id="51" idx="2"/>
                  </p:cNvCxnSpPr>
                  <p:nvPr/>
                </p:nvCxnSpPr>
                <p:spPr>
                  <a:xfrm flipH="1">
                    <a:off x="1403648" y="1239956"/>
                    <a:ext cx="72008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>
                    <a:stCxn id="51" idx="2"/>
                  </p:cNvCxnSpPr>
                  <p:nvPr/>
                </p:nvCxnSpPr>
                <p:spPr>
                  <a:xfrm>
                    <a:off x="1475656" y="1239957"/>
                    <a:ext cx="0" cy="14401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3" name="Smiley Face 52"/>
                <p:cNvSpPr/>
                <p:nvPr/>
              </p:nvSpPr>
              <p:spPr>
                <a:xfrm flipH="1">
                  <a:off x="1403648" y="908720"/>
                  <a:ext cx="144016" cy="144016"/>
                </a:xfrm>
                <a:prstGeom prst="smileyFac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80" name="Freeform 79"/>
              <p:cNvSpPr/>
              <p:nvPr/>
            </p:nvSpPr>
            <p:spPr>
              <a:xfrm>
                <a:off x="5436096" y="1484784"/>
                <a:ext cx="332633" cy="384786"/>
              </a:xfrm>
              <a:custGeom>
                <a:avLst/>
                <a:gdLst>
                  <a:gd name="connsiteX0" fmla="*/ 104136 w 332633"/>
                  <a:gd name="connsiteY0" fmla="*/ 63062 h 384786"/>
                  <a:gd name="connsiteX1" fmla="*/ 261792 w 332633"/>
                  <a:gd name="connsiteY1" fmla="*/ 115614 h 384786"/>
                  <a:gd name="connsiteX2" fmla="*/ 272302 w 332633"/>
                  <a:gd name="connsiteY2" fmla="*/ 157655 h 384786"/>
                  <a:gd name="connsiteX3" fmla="*/ 251281 w 332633"/>
                  <a:gd name="connsiteY3" fmla="*/ 357352 h 384786"/>
                  <a:gd name="connsiteX4" fmla="*/ 198730 w 332633"/>
                  <a:gd name="connsiteY4" fmla="*/ 294290 h 384786"/>
                  <a:gd name="connsiteX5" fmla="*/ 230261 w 332633"/>
                  <a:gd name="connsiteY5" fmla="*/ 252248 h 384786"/>
                  <a:gd name="connsiteX6" fmla="*/ 219750 w 332633"/>
                  <a:gd name="connsiteY6" fmla="*/ 283779 h 384786"/>
                  <a:gd name="connsiteX7" fmla="*/ 240771 w 332633"/>
                  <a:gd name="connsiteY7" fmla="*/ 315310 h 384786"/>
                  <a:gd name="connsiteX8" fmla="*/ 209240 w 332633"/>
                  <a:gd name="connsiteY8" fmla="*/ 252248 h 384786"/>
                  <a:gd name="connsiteX9" fmla="*/ 251281 w 332633"/>
                  <a:gd name="connsiteY9" fmla="*/ 231227 h 384786"/>
                  <a:gd name="connsiteX10" fmla="*/ 240771 w 332633"/>
                  <a:gd name="connsiteY10" fmla="*/ 304800 h 384786"/>
                  <a:gd name="connsiteX11" fmla="*/ 251281 w 332633"/>
                  <a:gd name="connsiteY11" fmla="*/ 178676 h 384786"/>
                  <a:gd name="connsiteX12" fmla="*/ 230261 w 332633"/>
                  <a:gd name="connsiteY12" fmla="*/ 325821 h 384786"/>
                  <a:gd name="connsiteX13" fmla="*/ 188219 w 332633"/>
                  <a:gd name="connsiteY13" fmla="*/ 73572 h 384786"/>
                  <a:gd name="connsiteX14" fmla="*/ 135667 w 332633"/>
                  <a:gd name="connsiteY14" fmla="*/ 52552 h 384786"/>
                  <a:gd name="connsiteX15" fmla="*/ 83116 w 332633"/>
                  <a:gd name="connsiteY15" fmla="*/ 73572 h 384786"/>
                  <a:gd name="connsiteX16" fmla="*/ 20054 w 332633"/>
                  <a:gd name="connsiteY16" fmla="*/ 94593 h 384786"/>
                  <a:gd name="connsiteX17" fmla="*/ 9543 w 332633"/>
                  <a:gd name="connsiteY17" fmla="*/ 147145 h 384786"/>
                  <a:gd name="connsiteX18" fmla="*/ 30564 w 332633"/>
                  <a:gd name="connsiteY18" fmla="*/ 231227 h 384786"/>
                  <a:gd name="connsiteX19" fmla="*/ 41074 w 332633"/>
                  <a:gd name="connsiteY19" fmla="*/ 105103 h 384786"/>
                  <a:gd name="connsiteX20" fmla="*/ 62095 w 332633"/>
                  <a:gd name="connsiteY20" fmla="*/ 199696 h 384786"/>
                  <a:gd name="connsiteX21" fmla="*/ 41074 w 332633"/>
                  <a:gd name="connsiteY21" fmla="*/ 304800 h 384786"/>
                  <a:gd name="connsiteX22" fmla="*/ 30564 w 332633"/>
                  <a:gd name="connsiteY22" fmla="*/ 231227 h 384786"/>
                  <a:gd name="connsiteX23" fmla="*/ 20054 w 332633"/>
                  <a:gd name="connsiteY23" fmla="*/ 346841 h 384786"/>
                  <a:gd name="connsiteX24" fmla="*/ 9543 w 332633"/>
                  <a:gd name="connsiteY24" fmla="*/ 126124 h 384786"/>
                  <a:gd name="connsiteX25" fmla="*/ 114647 w 332633"/>
                  <a:gd name="connsiteY25" fmla="*/ 73572 h 384786"/>
                  <a:gd name="connsiteX26" fmla="*/ 251281 w 332633"/>
                  <a:gd name="connsiteY26" fmla="*/ 189186 h 384786"/>
                  <a:gd name="connsiteX27" fmla="*/ 230261 w 332633"/>
                  <a:gd name="connsiteY27" fmla="*/ 136634 h 384786"/>
                  <a:gd name="connsiteX28" fmla="*/ 188219 w 332633"/>
                  <a:gd name="connsiteY28" fmla="*/ 84083 h 384786"/>
                  <a:gd name="connsiteX29" fmla="*/ 135667 w 332633"/>
                  <a:gd name="connsiteY29" fmla="*/ 63062 h 384786"/>
                  <a:gd name="connsiteX30" fmla="*/ 93626 w 332633"/>
                  <a:gd name="connsiteY30" fmla="*/ 42041 h 384786"/>
                  <a:gd name="connsiteX31" fmla="*/ 51585 w 332633"/>
                  <a:gd name="connsiteY31" fmla="*/ 63062 h 384786"/>
                  <a:gd name="connsiteX32" fmla="*/ 41074 w 332633"/>
                  <a:gd name="connsiteY32" fmla="*/ 0 h 384786"/>
                  <a:gd name="connsiteX33" fmla="*/ 198730 w 332633"/>
                  <a:gd name="connsiteY33" fmla="*/ 31531 h 384786"/>
                  <a:gd name="connsiteX34" fmla="*/ 219750 w 332633"/>
                  <a:gd name="connsiteY34" fmla="*/ 84083 h 384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32633" h="384786">
                    <a:moveTo>
                      <a:pt x="104136" y="63062"/>
                    </a:moveTo>
                    <a:cubicBezTo>
                      <a:pt x="161159" y="72566"/>
                      <a:pt x="229335" y="58814"/>
                      <a:pt x="261792" y="115614"/>
                    </a:cubicBezTo>
                    <a:cubicBezTo>
                      <a:pt x="268959" y="128156"/>
                      <a:pt x="268799" y="143641"/>
                      <a:pt x="272302" y="157655"/>
                    </a:cubicBezTo>
                    <a:cubicBezTo>
                      <a:pt x="265295" y="224221"/>
                      <a:pt x="283014" y="298419"/>
                      <a:pt x="251281" y="357352"/>
                    </a:cubicBezTo>
                    <a:cubicBezTo>
                      <a:pt x="238308" y="381444"/>
                      <a:pt x="204096" y="321121"/>
                      <a:pt x="198730" y="294290"/>
                    </a:cubicBezTo>
                    <a:cubicBezTo>
                      <a:pt x="195295" y="277113"/>
                      <a:pt x="219751" y="266262"/>
                      <a:pt x="230261" y="252248"/>
                    </a:cubicBezTo>
                    <a:cubicBezTo>
                      <a:pt x="226757" y="262758"/>
                      <a:pt x="217929" y="272851"/>
                      <a:pt x="219750" y="283779"/>
                    </a:cubicBezTo>
                    <a:cubicBezTo>
                      <a:pt x="221827" y="296239"/>
                      <a:pt x="244765" y="327294"/>
                      <a:pt x="240771" y="315310"/>
                    </a:cubicBezTo>
                    <a:cubicBezTo>
                      <a:pt x="233339" y="293014"/>
                      <a:pt x="219750" y="273269"/>
                      <a:pt x="209240" y="252248"/>
                    </a:cubicBezTo>
                    <a:cubicBezTo>
                      <a:pt x="223254" y="245241"/>
                      <a:pt x="243220" y="217792"/>
                      <a:pt x="251281" y="231227"/>
                    </a:cubicBezTo>
                    <a:cubicBezTo>
                      <a:pt x="264027" y="252470"/>
                      <a:pt x="240771" y="329573"/>
                      <a:pt x="240771" y="304800"/>
                    </a:cubicBezTo>
                    <a:cubicBezTo>
                      <a:pt x="240771" y="262613"/>
                      <a:pt x="270147" y="140942"/>
                      <a:pt x="251281" y="178676"/>
                    </a:cubicBezTo>
                    <a:cubicBezTo>
                      <a:pt x="229124" y="222992"/>
                      <a:pt x="237268" y="276773"/>
                      <a:pt x="230261" y="325821"/>
                    </a:cubicBezTo>
                    <a:cubicBezTo>
                      <a:pt x="216247" y="241738"/>
                      <a:pt x="216103" y="154125"/>
                      <a:pt x="188219" y="73572"/>
                    </a:cubicBezTo>
                    <a:cubicBezTo>
                      <a:pt x="182047" y="55743"/>
                      <a:pt x="154534" y="52552"/>
                      <a:pt x="135667" y="52552"/>
                    </a:cubicBezTo>
                    <a:cubicBezTo>
                      <a:pt x="116801" y="52552"/>
                      <a:pt x="100846" y="67125"/>
                      <a:pt x="83116" y="73572"/>
                    </a:cubicBezTo>
                    <a:cubicBezTo>
                      <a:pt x="62292" y="81144"/>
                      <a:pt x="41075" y="87586"/>
                      <a:pt x="20054" y="94593"/>
                    </a:cubicBezTo>
                    <a:cubicBezTo>
                      <a:pt x="16550" y="112110"/>
                      <a:pt x="8173" y="129333"/>
                      <a:pt x="9543" y="147145"/>
                    </a:cubicBezTo>
                    <a:cubicBezTo>
                      <a:pt x="11759" y="175950"/>
                      <a:pt x="13230" y="254339"/>
                      <a:pt x="30564" y="231227"/>
                    </a:cubicBezTo>
                    <a:cubicBezTo>
                      <a:pt x="55876" y="197477"/>
                      <a:pt x="37571" y="147144"/>
                      <a:pt x="41074" y="105103"/>
                    </a:cubicBezTo>
                    <a:cubicBezTo>
                      <a:pt x="48081" y="136634"/>
                      <a:pt x="62095" y="167396"/>
                      <a:pt x="62095" y="199696"/>
                    </a:cubicBezTo>
                    <a:cubicBezTo>
                      <a:pt x="62095" y="235425"/>
                      <a:pt x="66338" y="279536"/>
                      <a:pt x="41074" y="304800"/>
                    </a:cubicBezTo>
                    <a:cubicBezTo>
                      <a:pt x="23557" y="322317"/>
                      <a:pt x="34067" y="255751"/>
                      <a:pt x="30564" y="231227"/>
                    </a:cubicBezTo>
                    <a:cubicBezTo>
                      <a:pt x="27061" y="269765"/>
                      <a:pt x="27643" y="384786"/>
                      <a:pt x="20054" y="346841"/>
                    </a:cubicBezTo>
                    <a:cubicBezTo>
                      <a:pt x="5609" y="274616"/>
                      <a:pt x="3426" y="199525"/>
                      <a:pt x="9543" y="126124"/>
                    </a:cubicBezTo>
                    <a:cubicBezTo>
                      <a:pt x="12565" y="89856"/>
                      <a:pt x="106650" y="75857"/>
                      <a:pt x="114647" y="73572"/>
                    </a:cubicBezTo>
                    <a:cubicBezTo>
                      <a:pt x="332633" y="170456"/>
                      <a:pt x="112241" y="50153"/>
                      <a:pt x="251281" y="189186"/>
                    </a:cubicBezTo>
                    <a:cubicBezTo>
                      <a:pt x="264622" y="202526"/>
                      <a:pt x="239968" y="152812"/>
                      <a:pt x="230261" y="136634"/>
                    </a:cubicBezTo>
                    <a:cubicBezTo>
                      <a:pt x="218719" y="117398"/>
                      <a:pt x="205927" y="97855"/>
                      <a:pt x="188219" y="84083"/>
                    </a:cubicBezTo>
                    <a:cubicBezTo>
                      <a:pt x="173326" y="72500"/>
                      <a:pt x="152908" y="70725"/>
                      <a:pt x="135667" y="63062"/>
                    </a:cubicBezTo>
                    <a:cubicBezTo>
                      <a:pt x="121350" y="56699"/>
                      <a:pt x="107640" y="49048"/>
                      <a:pt x="93626" y="42041"/>
                    </a:cubicBezTo>
                    <a:cubicBezTo>
                      <a:pt x="79612" y="49048"/>
                      <a:pt x="61902" y="51271"/>
                      <a:pt x="51585" y="63062"/>
                    </a:cubicBezTo>
                    <a:cubicBezTo>
                      <a:pt x="9921" y="110679"/>
                      <a:pt x="0" y="246451"/>
                      <a:pt x="41074" y="0"/>
                    </a:cubicBezTo>
                    <a:cubicBezTo>
                      <a:pt x="93626" y="10510"/>
                      <a:pt x="150238" y="8711"/>
                      <a:pt x="198730" y="31531"/>
                    </a:cubicBezTo>
                    <a:cubicBezTo>
                      <a:pt x="215801" y="39564"/>
                      <a:pt x="219750" y="84083"/>
                      <a:pt x="219750" y="84083"/>
                    </a:cubicBezTo>
                  </a:path>
                </a:pathLst>
              </a:custGeom>
              <a:ln>
                <a:solidFill>
                  <a:srgbClr val="FFCC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860032" y="1916832"/>
              <a:ext cx="207640" cy="656456"/>
              <a:chOff x="1403648" y="908720"/>
              <a:chExt cx="144016" cy="432048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403648" y="1052736"/>
                <a:ext cx="14401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32" name="Group 26"/>
              <p:cNvGrpSpPr/>
              <p:nvPr/>
            </p:nvGrpSpPr>
            <p:grpSpPr>
              <a:xfrm>
                <a:off x="1403648" y="1268760"/>
                <a:ext cx="72008" cy="72008"/>
                <a:chOff x="1403648" y="1268760"/>
                <a:chExt cx="72008" cy="144016"/>
              </a:xfrm>
            </p:grpSpPr>
            <p:cxnSp>
              <p:nvCxnSpPr>
                <p:cNvPr id="36" name="Straight Connector 35"/>
                <p:cNvCxnSpPr>
                  <a:stCxn id="30" idx="2"/>
                </p:cNvCxnSpPr>
                <p:nvPr/>
              </p:nvCxnSpPr>
              <p:spPr>
                <a:xfrm flipH="1">
                  <a:off x="1403648" y="1268760"/>
                  <a:ext cx="72008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>
                  <a:stCxn id="30" idx="2"/>
                </p:cNvCxnSpPr>
                <p:nvPr/>
              </p:nvCxnSpPr>
              <p:spPr>
                <a:xfrm>
                  <a:off x="1475656" y="1268760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Smiley Face 34"/>
              <p:cNvSpPr/>
              <p:nvPr/>
            </p:nvSpPr>
            <p:spPr>
              <a:xfrm flipH="1">
                <a:off x="1403648" y="908720"/>
                <a:ext cx="144016" cy="144016"/>
              </a:xfrm>
              <a:prstGeom prst="smileyFac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644008" y="1196752"/>
              <a:ext cx="216024" cy="792088"/>
              <a:chOff x="1403648" y="908720"/>
              <a:chExt cx="144016" cy="432048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403648" y="1052736"/>
                <a:ext cx="14401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40" name="Group 26"/>
              <p:cNvGrpSpPr/>
              <p:nvPr/>
            </p:nvGrpSpPr>
            <p:grpSpPr>
              <a:xfrm>
                <a:off x="1403648" y="1268760"/>
                <a:ext cx="72008" cy="72008"/>
                <a:chOff x="1403648" y="1268760"/>
                <a:chExt cx="72008" cy="144016"/>
              </a:xfrm>
            </p:grpSpPr>
            <p:cxnSp>
              <p:nvCxnSpPr>
                <p:cNvPr id="42" name="Straight Connector 41"/>
                <p:cNvCxnSpPr>
                  <a:stCxn id="39" idx="2"/>
                </p:cNvCxnSpPr>
                <p:nvPr/>
              </p:nvCxnSpPr>
              <p:spPr>
                <a:xfrm flipH="1">
                  <a:off x="1403648" y="1268760"/>
                  <a:ext cx="72008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>
                  <a:stCxn id="39" idx="2"/>
                </p:cNvCxnSpPr>
                <p:nvPr/>
              </p:nvCxnSpPr>
              <p:spPr>
                <a:xfrm>
                  <a:off x="1475656" y="1268760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Smiley Face 40"/>
              <p:cNvSpPr/>
              <p:nvPr/>
            </p:nvSpPr>
            <p:spPr>
              <a:xfrm flipH="1">
                <a:off x="1403648" y="908720"/>
                <a:ext cx="144016" cy="144016"/>
              </a:xfrm>
              <a:prstGeom prst="smileyFac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3563888" y="1772816"/>
              <a:ext cx="270024" cy="648072"/>
              <a:chOff x="3321838" y="836712"/>
              <a:chExt cx="270024" cy="648072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3347864" y="836712"/>
                <a:ext cx="216024" cy="648072"/>
                <a:chOff x="1403648" y="908720"/>
                <a:chExt cx="144016" cy="432048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1403648" y="1052736"/>
                  <a:ext cx="144016" cy="216024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58" name="Group 26"/>
                <p:cNvGrpSpPr/>
                <p:nvPr/>
              </p:nvGrpSpPr>
              <p:grpSpPr>
                <a:xfrm>
                  <a:off x="1403648" y="1268760"/>
                  <a:ext cx="72008" cy="72008"/>
                  <a:chOff x="1403648" y="1268760"/>
                  <a:chExt cx="72008" cy="144016"/>
                </a:xfrm>
              </p:grpSpPr>
              <p:cxnSp>
                <p:nvCxnSpPr>
                  <p:cNvPr id="60" name="Straight Connector 59"/>
                  <p:cNvCxnSpPr>
                    <a:stCxn id="57" idx="2"/>
                  </p:cNvCxnSpPr>
                  <p:nvPr/>
                </p:nvCxnSpPr>
                <p:spPr>
                  <a:xfrm flipH="1">
                    <a:off x="1403648" y="1268760"/>
                    <a:ext cx="72008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>
                    <a:stCxn id="57" idx="2"/>
                  </p:cNvCxnSpPr>
                  <p:nvPr/>
                </p:nvCxnSpPr>
                <p:spPr>
                  <a:xfrm>
                    <a:off x="1475656" y="1268760"/>
                    <a:ext cx="0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9" name="Smiley Face 58"/>
                <p:cNvSpPr/>
                <p:nvPr/>
              </p:nvSpPr>
              <p:spPr>
                <a:xfrm flipH="1">
                  <a:off x="1403648" y="908720"/>
                  <a:ext cx="144016" cy="144016"/>
                </a:xfrm>
                <a:prstGeom prst="smileyFac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78" name="Freeform 77"/>
              <p:cNvSpPr/>
              <p:nvPr/>
            </p:nvSpPr>
            <p:spPr>
              <a:xfrm>
                <a:off x="3321838" y="840828"/>
                <a:ext cx="270024" cy="210511"/>
              </a:xfrm>
              <a:custGeom>
                <a:avLst/>
                <a:gdLst>
                  <a:gd name="connsiteX0" fmla="*/ 136065 w 270024"/>
                  <a:gd name="connsiteY0" fmla="*/ 10510 h 210511"/>
                  <a:gd name="connsiteX1" fmla="*/ 209638 w 270024"/>
                  <a:gd name="connsiteY1" fmla="*/ 21020 h 210511"/>
                  <a:gd name="connsiteX2" fmla="*/ 220148 w 270024"/>
                  <a:gd name="connsiteY2" fmla="*/ 73572 h 210511"/>
                  <a:gd name="connsiteX3" fmla="*/ 241169 w 270024"/>
                  <a:gd name="connsiteY3" fmla="*/ 105103 h 210511"/>
                  <a:gd name="connsiteX4" fmla="*/ 251679 w 270024"/>
                  <a:gd name="connsiteY4" fmla="*/ 147144 h 210511"/>
                  <a:gd name="connsiteX5" fmla="*/ 230659 w 270024"/>
                  <a:gd name="connsiteY5" fmla="*/ 178675 h 210511"/>
                  <a:gd name="connsiteX6" fmla="*/ 262190 w 270024"/>
                  <a:gd name="connsiteY6" fmla="*/ 189186 h 210511"/>
                  <a:gd name="connsiteX7" fmla="*/ 209638 w 270024"/>
                  <a:gd name="connsiteY7" fmla="*/ 157655 h 210511"/>
                  <a:gd name="connsiteX8" fmla="*/ 199128 w 270024"/>
                  <a:gd name="connsiteY8" fmla="*/ 42041 h 210511"/>
                  <a:gd name="connsiteX9" fmla="*/ 157086 w 270024"/>
                  <a:gd name="connsiteY9" fmla="*/ 21020 h 210511"/>
                  <a:gd name="connsiteX10" fmla="*/ 94024 w 270024"/>
                  <a:gd name="connsiteY10" fmla="*/ 0 h 210511"/>
                  <a:gd name="connsiteX11" fmla="*/ 62493 w 270024"/>
                  <a:gd name="connsiteY11" fmla="*/ 21020 h 210511"/>
                  <a:gd name="connsiteX12" fmla="*/ 30962 w 270024"/>
                  <a:gd name="connsiteY12" fmla="*/ 84082 h 210511"/>
                  <a:gd name="connsiteX13" fmla="*/ 51983 w 270024"/>
                  <a:gd name="connsiteY13" fmla="*/ 199696 h 210511"/>
                  <a:gd name="connsiteX14" fmla="*/ 20452 w 270024"/>
                  <a:gd name="connsiteY14" fmla="*/ 210206 h 210511"/>
                  <a:gd name="connsiteX15" fmla="*/ 20452 w 270024"/>
                  <a:gd name="connsiteY15" fmla="*/ 105103 h 210511"/>
                  <a:gd name="connsiteX16" fmla="*/ 41472 w 270024"/>
                  <a:gd name="connsiteY16" fmla="*/ 94593 h 210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70024" h="210511">
                    <a:moveTo>
                      <a:pt x="136065" y="10510"/>
                    </a:moveTo>
                    <a:cubicBezTo>
                      <a:pt x="160589" y="14013"/>
                      <a:pt x="189819" y="6156"/>
                      <a:pt x="209638" y="21020"/>
                    </a:cubicBezTo>
                    <a:cubicBezTo>
                      <a:pt x="223929" y="31739"/>
                      <a:pt x="213875" y="56845"/>
                      <a:pt x="220148" y="73572"/>
                    </a:cubicBezTo>
                    <a:cubicBezTo>
                      <a:pt x="224583" y="85400"/>
                      <a:pt x="234162" y="94593"/>
                      <a:pt x="241169" y="105103"/>
                    </a:cubicBezTo>
                    <a:cubicBezTo>
                      <a:pt x="244672" y="119117"/>
                      <a:pt x="253722" y="132844"/>
                      <a:pt x="251679" y="147144"/>
                    </a:cubicBezTo>
                    <a:cubicBezTo>
                      <a:pt x="249893" y="159649"/>
                      <a:pt x="227595" y="166420"/>
                      <a:pt x="230659" y="178675"/>
                    </a:cubicBezTo>
                    <a:cubicBezTo>
                      <a:pt x="233346" y="189423"/>
                      <a:pt x="270024" y="197020"/>
                      <a:pt x="262190" y="189186"/>
                    </a:cubicBezTo>
                    <a:cubicBezTo>
                      <a:pt x="247745" y="174741"/>
                      <a:pt x="227155" y="168165"/>
                      <a:pt x="209638" y="157655"/>
                    </a:cubicBezTo>
                    <a:cubicBezTo>
                      <a:pt x="224738" y="112354"/>
                      <a:pt x="234689" y="101309"/>
                      <a:pt x="199128" y="42041"/>
                    </a:cubicBezTo>
                    <a:cubicBezTo>
                      <a:pt x="191067" y="28606"/>
                      <a:pt x="171634" y="26839"/>
                      <a:pt x="157086" y="21020"/>
                    </a:cubicBezTo>
                    <a:cubicBezTo>
                      <a:pt x="136513" y="12791"/>
                      <a:pt x="94024" y="0"/>
                      <a:pt x="94024" y="0"/>
                    </a:cubicBezTo>
                    <a:cubicBezTo>
                      <a:pt x="83514" y="7007"/>
                      <a:pt x="71425" y="12088"/>
                      <a:pt x="62493" y="21020"/>
                    </a:cubicBezTo>
                    <a:cubicBezTo>
                      <a:pt x="42118" y="41395"/>
                      <a:pt x="39510" y="58436"/>
                      <a:pt x="30962" y="84082"/>
                    </a:cubicBezTo>
                    <a:cubicBezTo>
                      <a:pt x="42635" y="119101"/>
                      <a:pt x="59905" y="164044"/>
                      <a:pt x="51983" y="199696"/>
                    </a:cubicBezTo>
                    <a:cubicBezTo>
                      <a:pt x="49580" y="210511"/>
                      <a:pt x="30962" y="206703"/>
                      <a:pt x="20452" y="210206"/>
                    </a:cubicBezTo>
                    <a:cubicBezTo>
                      <a:pt x="14606" y="175132"/>
                      <a:pt x="0" y="139189"/>
                      <a:pt x="20452" y="105103"/>
                    </a:cubicBezTo>
                    <a:cubicBezTo>
                      <a:pt x="24482" y="98386"/>
                      <a:pt x="34465" y="98096"/>
                      <a:pt x="41472" y="94593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4355976" y="1628800"/>
              <a:ext cx="452922" cy="754079"/>
              <a:chOff x="1124082" y="1666809"/>
              <a:chExt cx="452922" cy="754079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1259632" y="1700808"/>
                <a:ext cx="216024" cy="720080"/>
                <a:chOff x="1403648" y="908720"/>
                <a:chExt cx="144016" cy="432048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403648" y="1052736"/>
                  <a:ext cx="144016" cy="216024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46" name="Group 26"/>
                <p:cNvGrpSpPr/>
                <p:nvPr/>
              </p:nvGrpSpPr>
              <p:grpSpPr>
                <a:xfrm>
                  <a:off x="1403648" y="1268760"/>
                  <a:ext cx="72008" cy="72008"/>
                  <a:chOff x="1403648" y="1268760"/>
                  <a:chExt cx="72008" cy="144016"/>
                </a:xfrm>
              </p:grpSpPr>
              <p:cxnSp>
                <p:nvCxnSpPr>
                  <p:cNvPr id="48" name="Straight Connector 47"/>
                  <p:cNvCxnSpPr>
                    <a:stCxn id="45" idx="2"/>
                  </p:cNvCxnSpPr>
                  <p:nvPr/>
                </p:nvCxnSpPr>
                <p:spPr>
                  <a:xfrm flipH="1">
                    <a:off x="1403648" y="1268760"/>
                    <a:ext cx="72008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>
                    <a:stCxn id="45" idx="2"/>
                  </p:cNvCxnSpPr>
                  <p:nvPr/>
                </p:nvCxnSpPr>
                <p:spPr>
                  <a:xfrm>
                    <a:off x="1475656" y="1268760"/>
                    <a:ext cx="0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7" name="Smiley Face 46"/>
                <p:cNvSpPr/>
                <p:nvPr/>
              </p:nvSpPr>
              <p:spPr>
                <a:xfrm flipH="1">
                  <a:off x="1403648" y="908720"/>
                  <a:ext cx="144016" cy="144016"/>
                </a:xfrm>
                <a:prstGeom prst="smileyFac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82" name="Freeform 81"/>
              <p:cNvSpPr/>
              <p:nvPr/>
            </p:nvSpPr>
            <p:spPr>
              <a:xfrm>
                <a:off x="1124082" y="1666809"/>
                <a:ext cx="452922" cy="346718"/>
              </a:xfrm>
              <a:custGeom>
                <a:avLst/>
                <a:gdLst>
                  <a:gd name="connsiteX0" fmla="*/ 189711 w 452922"/>
                  <a:gd name="connsiteY0" fmla="*/ 56888 h 346718"/>
                  <a:gd name="connsiteX1" fmla="*/ 305325 w 452922"/>
                  <a:gd name="connsiteY1" fmla="*/ 67398 h 346718"/>
                  <a:gd name="connsiteX2" fmla="*/ 315835 w 452922"/>
                  <a:gd name="connsiteY2" fmla="*/ 119950 h 346718"/>
                  <a:gd name="connsiteX3" fmla="*/ 326346 w 452922"/>
                  <a:gd name="connsiteY3" fmla="*/ 67398 h 346718"/>
                  <a:gd name="connsiteX4" fmla="*/ 378897 w 452922"/>
                  <a:gd name="connsiteY4" fmla="*/ 46377 h 346718"/>
                  <a:gd name="connsiteX5" fmla="*/ 420939 w 452922"/>
                  <a:gd name="connsiteY5" fmla="*/ 246074 h 346718"/>
                  <a:gd name="connsiteX6" fmla="*/ 389408 w 452922"/>
                  <a:gd name="connsiteY6" fmla="*/ 225053 h 346718"/>
                  <a:gd name="connsiteX7" fmla="*/ 368387 w 452922"/>
                  <a:gd name="connsiteY7" fmla="*/ 77908 h 346718"/>
                  <a:gd name="connsiteX8" fmla="*/ 399918 w 452922"/>
                  <a:gd name="connsiteY8" fmla="*/ 56888 h 346718"/>
                  <a:gd name="connsiteX9" fmla="*/ 410428 w 452922"/>
                  <a:gd name="connsiteY9" fmla="*/ 98929 h 346718"/>
                  <a:gd name="connsiteX10" fmla="*/ 389408 w 452922"/>
                  <a:gd name="connsiteY10" fmla="*/ 246074 h 346718"/>
                  <a:gd name="connsiteX11" fmla="*/ 410428 w 452922"/>
                  <a:gd name="connsiteY11" fmla="*/ 193522 h 346718"/>
                  <a:gd name="connsiteX12" fmla="*/ 357877 w 452922"/>
                  <a:gd name="connsiteY12" fmla="*/ 109439 h 346718"/>
                  <a:gd name="connsiteX13" fmla="*/ 389408 w 452922"/>
                  <a:gd name="connsiteY13" fmla="*/ 88419 h 346718"/>
                  <a:gd name="connsiteX14" fmla="*/ 315835 w 452922"/>
                  <a:gd name="connsiteY14" fmla="*/ 56888 h 346718"/>
                  <a:gd name="connsiteX15" fmla="*/ 326346 w 452922"/>
                  <a:gd name="connsiteY15" fmla="*/ 88419 h 346718"/>
                  <a:gd name="connsiteX16" fmla="*/ 368387 w 452922"/>
                  <a:gd name="connsiteY16" fmla="*/ 67398 h 346718"/>
                  <a:gd name="connsiteX17" fmla="*/ 273794 w 452922"/>
                  <a:gd name="connsiteY17" fmla="*/ 35867 h 346718"/>
                  <a:gd name="connsiteX18" fmla="*/ 357877 w 452922"/>
                  <a:gd name="connsiteY18" fmla="*/ 56888 h 346718"/>
                  <a:gd name="connsiteX19" fmla="*/ 326346 w 452922"/>
                  <a:gd name="connsiteY19" fmla="*/ 46377 h 346718"/>
                  <a:gd name="connsiteX20" fmla="*/ 294815 w 452922"/>
                  <a:gd name="connsiteY20" fmla="*/ 25357 h 346718"/>
                  <a:gd name="connsiteX21" fmla="*/ 105628 w 452922"/>
                  <a:gd name="connsiteY21" fmla="*/ 67398 h 346718"/>
                  <a:gd name="connsiteX22" fmla="*/ 84608 w 452922"/>
                  <a:gd name="connsiteY22" fmla="*/ 109439 h 346718"/>
                  <a:gd name="connsiteX23" fmla="*/ 53077 w 452922"/>
                  <a:gd name="connsiteY23" fmla="*/ 161991 h 346718"/>
                  <a:gd name="connsiteX24" fmla="*/ 74097 w 452922"/>
                  <a:gd name="connsiteY24" fmla="*/ 193522 h 346718"/>
                  <a:gd name="connsiteX25" fmla="*/ 84608 w 452922"/>
                  <a:gd name="connsiteY25" fmla="*/ 98929 h 346718"/>
                  <a:gd name="connsiteX26" fmla="*/ 126649 w 452922"/>
                  <a:gd name="connsiteY26" fmla="*/ 56888 h 346718"/>
                  <a:gd name="connsiteX27" fmla="*/ 63587 w 452922"/>
                  <a:gd name="connsiteY27" fmla="*/ 140970 h 346718"/>
                  <a:gd name="connsiteX28" fmla="*/ 53077 w 452922"/>
                  <a:gd name="connsiteY28" fmla="*/ 140970 h 346718"/>
                  <a:gd name="connsiteX29" fmla="*/ 74097 w 452922"/>
                  <a:gd name="connsiteY29" fmla="*/ 98929 h 346718"/>
                  <a:gd name="connsiteX30" fmla="*/ 105628 w 452922"/>
                  <a:gd name="connsiteY30" fmla="*/ 67398 h 346718"/>
                  <a:gd name="connsiteX31" fmla="*/ 53077 w 452922"/>
                  <a:gd name="connsiteY31" fmla="*/ 140970 h 346718"/>
                  <a:gd name="connsiteX32" fmla="*/ 32056 w 452922"/>
                  <a:gd name="connsiteY32" fmla="*/ 235563 h 346718"/>
                  <a:gd name="connsiteX33" fmla="*/ 53077 w 452922"/>
                  <a:gd name="connsiteY33" fmla="*/ 119950 h 346718"/>
                  <a:gd name="connsiteX34" fmla="*/ 63587 w 452922"/>
                  <a:gd name="connsiteY34" fmla="*/ 88419 h 346718"/>
                  <a:gd name="connsiteX35" fmla="*/ 105628 w 452922"/>
                  <a:gd name="connsiteY35" fmla="*/ 67398 h 346718"/>
                  <a:gd name="connsiteX36" fmla="*/ 168690 w 452922"/>
                  <a:gd name="connsiteY36" fmla="*/ 56888 h 346718"/>
                  <a:gd name="connsiteX37" fmla="*/ 137159 w 452922"/>
                  <a:gd name="connsiteY37" fmla="*/ 130460 h 346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52922" h="346718">
                    <a:moveTo>
                      <a:pt x="189711" y="56888"/>
                    </a:moveTo>
                    <a:lnTo>
                      <a:pt x="305325" y="67398"/>
                    </a:lnTo>
                    <a:cubicBezTo>
                      <a:pt x="321303" y="75387"/>
                      <a:pt x="297971" y="119950"/>
                      <a:pt x="315835" y="119950"/>
                    </a:cubicBezTo>
                    <a:cubicBezTo>
                      <a:pt x="333699" y="119950"/>
                      <a:pt x="314720" y="80962"/>
                      <a:pt x="326346" y="67398"/>
                    </a:cubicBezTo>
                    <a:cubicBezTo>
                      <a:pt x="338624" y="53073"/>
                      <a:pt x="361380" y="53384"/>
                      <a:pt x="378897" y="46377"/>
                    </a:cubicBezTo>
                    <a:cubicBezTo>
                      <a:pt x="452922" y="95728"/>
                      <a:pt x="443442" y="77292"/>
                      <a:pt x="420939" y="246074"/>
                    </a:cubicBezTo>
                    <a:cubicBezTo>
                      <a:pt x="419270" y="258595"/>
                      <a:pt x="399918" y="232060"/>
                      <a:pt x="389408" y="225053"/>
                    </a:cubicBezTo>
                    <a:cubicBezTo>
                      <a:pt x="382401" y="176005"/>
                      <a:pt x="365296" y="127358"/>
                      <a:pt x="368387" y="77908"/>
                    </a:cubicBezTo>
                    <a:cubicBezTo>
                      <a:pt x="369175" y="65301"/>
                      <a:pt x="388620" y="51239"/>
                      <a:pt x="399918" y="56888"/>
                    </a:cubicBezTo>
                    <a:cubicBezTo>
                      <a:pt x="412838" y="63348"/>
                      <a:pt x="406925" y="84915"/>
                      <a:pt x="410428" y="98929"/>
                    </a:cubicBezTo>
                    <a:cubicBezTo>
                      <a:pt x="403421" y="147977"/>
                      <a:pt x="389408" y="196528"/>
                      <a:pt x="389408" y="246074"/>
                    </a:cubicBezTo>
                    <a:cubicBezTo>
                      <a:pt x="389408" y="264941"/>
                      <a:pt x="414670" y="211905"/>
                      <a:pt x="410428" y="193522"/>
                    </a:cubicBezTo>
                    <a:cubicBezTo>
                      <a:pt x="402996" y="161317"/>
                      <a:pt x="375394" y="137467"/>
                      <a:pt x="357877" y="109439"/>
                    </a:cubicBezTo>
                    <a:cubicBezTo>
                      <a:pt x="368387" y="102432"/>
                      <a:pt x="397299" y="98283"/>
                      <a:pt x="389408" y="88419"/>
                    </a:cubicBezTo>
                    <a:cubicBezTo>
                      <a:pt x="372740" y="67584"/>
                      <a:pt x="342517" y="56888"/>
                      <a:pt x="315835" y="56888"/>
                    </a:cubicBezTo>
                    <a:cubicBezTo>
                      <a:pt x="304756" y="56888"/>
                      <a:pt x="322842" y="77909"/>
                      <a:pt x="326346" y="88419"/>
                    </a:cubicBezTo>
                    <a:cubicBezTo>
                      <a:pt x="340360" y="81412"/>
                      <a:pt x="368387" y="83066"/>
                      <a:pt x="368387" y="67398"/>
                    </a:cubicBezTo>
                    <a:cubicBezTo>
                      <a:pt x="368387" y="1791"/>
                      <a:pt x="296497" y="31327"/>
                      <a:pt x="273794" y="35867"/>
                    </a:cubicBezTo>
                    <a:cubicBezTo>
                      <a:pt x="298674" y="44160"/>
                      <a:pt x="332514" y="56888"/>
                      <a:pt x="357877" y="56888"/>
                    </a:cubicBezTo>
                    <a:cubicBezTo>
                      <a:pt x="368956" y="56888"/>
                      <a:pt x="336255" y="51332"/>
                      <a:pt x="326346" y="46377"/>
                    </a:cubicBezTo>
                    <a:cubicBezTo>
                      <a:pt x="315048" y="40728"/>
                      <a:pt x="305325" y="32364"/>
                      <a:pt x="294815" y="25357"/>
                    </a:cubicBezTo>
                    <a:cubicBezTo>
                      <a:pt x="195437" y="31982"/>
                      <a:pt x="153769" y="0"/>
                      <a:pt x="105628" y="67398"/>
                    </a:cubicBezTo>
                    <a:cubicBezTo>
                      <a:pt x="96521" y="80147"/>
                      <a:pt x="91615" y="95425"/>
                      <a:pt x="84608" y="109439"/>
                    </a:cubicBezTo>
                    <a:cubicBezTo>
                      <a:pt x="113430" y="195908"/>
                      <a:pt x="86137" y="79342"/>
                      <a:pt x="53077" y="161991"/>
                    </a:cubicBezTo>
                    <a:cubicBezTo>
                      <a:pt x="48386" y="173719"/>
                      <a:pt x="74097" y="193522"/>
                      <a:pt x="74097" y="193522"/>
                    </a:cubicBezTo>
                    <a:cubicBezTo>
                      <a:pt x="77601" y="161991"/>
                      <a:pt x="68286" y="126133"/>
                      <a:pt x="84608" y="98929"/>
                    </a:cubicBezTo>
                    <a:cubicBezTo>
                      <a:pt x="128093" y="26455"/>
                      <a:pt x="155168" y="142448"/>
                      <a:pt x="126649" y="56888"/>
                    </a:cubicBezTo>
                    <a:cubicBezTo>
                      <a:pt x="91697" y="83102"/>
                      <a:pt x="67223" y="90073"/>
                      <a:pt x="63587" y="140970"/>
                    </a:cubicBezTo>
                    <a:cubicBezTo>
                      <a:pt x="60163" y="188908"/>
                      <a:pt x="98797" y="346718"/>
                      <a:pt x="53077" y="140970"/>
                    </a:cubicBezTo>
                    <a:cubicBezTo>
                      <a:pt x="60084" y="126956"/>
                      <a:pt x="60811" y="107233"/>
                      <a:pt x="74097" y="98929"/>
                    </a:cubicBezTo>
                    <a:cubicBezTo>
                      <a:pt x="122821" y="68477"/>
                      <a:pt x="170775" y="110830"/>
                      <a:pt x="105628" y="67398"/>
                    </a:cubicBezTo>
                    <a:cubicBezTo>
                      <a:pt x="0" y="102608"/>
                      <a:pt x="58874" y="59807"/>
                      <a:pt x="53077" y="140970"/>
                    </a:cubicBezTo>
                    <a:cubicBezTo>
                      <a:pt x="50776" y="173188"/>
                      <a:pt x="32056" y="267863"/>
                      <a:pt x="32056" y="235563"/>
                    </a:cubicBezTo>
                    <a:cubicBezTo>
                      <a:pt x="32056" y="196393"/>
                      <a:pt x="44870" y="158250"/>
                      <a:pt x="53077" y="119950"/>
                    </a:cubicBezTo>
                    <a:cubicBezTo>
                      <a:pt x="55398" y="109117"/>
                      <a:pt x="55753" y="96253"/>
                      <a:pt x="63587" y="88419"/>
                    </a:cubicBezTo>
                    <a:cubicBezTo>
                      <a:pt x="74666" y="77340"/>
                      <a:pt x="90621" y="71900"/>
                      <a:pt x="105628" y="67398"/>
                    </a:cubicBezTo>
                    <a:cubicBezTo>
                      <a:pt x="126040" y="61274"/>
                      <a:pt x="147669" y="60391"/>
                      <a:pt x="168690" y="56888"/>
                    </a:cubicBezTo>
                    <a:cubicBezTo>
                      <a:pt x="127250" y="98328"/>
                      <a:pt x="137159" y="73555"/>
                      <a:pt x="137159" y="13046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3923928" y="1052736"/>
              <a:ext cx="720080" cy="1512168"/>
              <a:chOff x="4860032" y="764704"/>
              <a:chExt cx="936104" cy="2160240"/>
            </a:xfrm>
          </p:grpSpPr>
          <p:grpSp>
            <p:nvGrpSpPr>
              <p:cNvPr id="63" name="Group 34"/>
              <p:cNvGrpSpPr/>
              <p:nvPr/>
            </p:nvGrpSpPr>
            <p:grpSpPr>
              <a:xfrm>
                <a:off x="4860032" y="764704"/>
                <a:ext cx="887843" cy="2160240"/>
                <a:chOff x="7236296" y="2636912"/>
                <a:chExt cx="887843" cy="2160240"/>
              </a:xfrm>
            </p:grpSpPr>
            <p:sp>
              <p:nvSpPr>
                <p:cNvPr id="66" name="Isosceles Triangle 65"/>
                <p:cNvSpPr/>
                <p:nvPr/>
              </p:nvSpPr>
              <p:spPr>
                <a:xfrm>
                  <a:off x="7236296" y="3212976"/>
                  <a:ext cx="864096" cy="1224136"/>
                </a:xfrm>
                <a:prstGeom prst="triangle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7452320" y="4437112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7812360" y="4437112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" name="Pie 68"/>
                <p:cNvSpPr/>
                <p:nvPr/>
              </p:nvSpPr>
              <p:spPr>
                <a:xfrm>
                  <a:off x="7236296" y="4653136"/>
                  <a:ext cx="360040" cy="144016"/>
                </a:xfrm>
                <a:prstGeom prst="pi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Pie 69"/>
                <p:cNvSpPr/>
                <p:nvPr/>
              </p:nvSpPr>
              <p:spPr>
                <a:xfrm>
                  <a:off x="7596336" y="4653136"/>
                  <a:ext cx="360040" cy="144016"/>
                </a:xfrm>
                <a:prstGeom prst="pi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Smiley Face 70"/>
                <p:cNvSpPr/>
                <p:nvPr/>
              </p:nvSpPr>
              <p:spPr>
                <a:xfrm>
                  <a:off x="7380312" y="2708920"/>
                  <a:ext cx="648072" cy="648072"/>
                </a:xfrm>
                <a:prstGeom prst="smileyFac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>
                  <a:off x="7697755" y="2677886"/>
                  <a:ext cx="358927" cy="808846"/>
                </a:xfrm>
                <a:custGeom>
                  <a:avLst/>
                  <a:gdLst>
                    <a:gd name="connsiteX0" fmla="*/ 0 w 358927"/>
                    <a:gd name="connsiteY0" fmla="*/ 0 h 808846"/>
                    <a:gd name="connsiteX1" fmla="*/ 149290 w 358927"/>
                    <a:gd name="connsiteY1" fmla="*/ 18661 h 808846"/>
                    <a:gd name="connsiteX2" fmla="*/ 205274 w 358927"/>
                    <a:gd name="connsiteY2" fmla="*/ 46653 h 808846"/>
                    <a:gd name="connsiteX3" fmla="*/ 223935 w 358927"/>
                    <a:gd name="connsiteY3" fmla="*/ 93306 h 808846"/>
                    <a:gd name="connsiteX4" fmla="*/ 261257 w 358927"/>
                    <a:gd name="connsiteY4" fmla="*/ 121298 h 808846"/>
                    <a:gd name="connsiteX5" fmla="*/ 289249 w 358927"/>
                    <a:gd name="connsiteY5" fmla="*/ 158620 h 808846"/>
                    <a:gd name="connsiteX6" fmla="*/ 317241 w 358927"/>
                    <a:gd name="connsiteY6" fmla="*/ 186612 h 808846"/>
                    <a:gd name="connsiteX7" fmla="*/ 354563 w 358927"/>
                    <a:gd name="connsiteY7" fmla="*/ 345232 h 808846"/>
                    <a:gd name="connsiteX8" fmla="*/ 345233 w 358927"/>
                    <a:gd name="connsiteY8" fmla="*/ 485192 h 808846"/>
                    <a:gd name="connsiteX9" fmla="*/ 335902 w 358927"/>
                    <a:gd name="connsiteY9" fmla="*/ 709126 h 808846"/>
                    <a:gd name="connsiteX10" fmla="*/ 345233 w 358927"/>
                    <a:gd name="connsiteY10" fmla="*/ 765110 h 808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58927" h="808846">
                      <a:moveTo>
                        <a:pt x="0" y="0"/>
                      </a:moveTo>
                      <a:cubicBezTo>
                        <a:pt x="9683" y="968"/>
                        <a:pt x="124482" y="10392"/>
                        <a:pt x="149290" y="18661"/>
                      </a:cubicBezTo>
                      <a:cubicBezTo>
                        <a:pt x="169083" y="25259"/>
                        <a:pt x="186613" y="37322"/>
                        <a:pt x="205274" y="46653"/>
                      </a:cubicBezTo>
                      <a:cubicBezTo>
                        <a:pt x="211494" y="62204"/>
                        <a:pt x="213886" y="79907"/>
                        <a:pt x="223935" y="93306"/>
                      </a:cubicBezTo>
                      <a:cubicBezTo>
                        <a:pt x="233265" y="105747"/>
                        <a:pt x="250261" y="110302"/>
                        <a:pt x="261257" y="121298"/>
                      </a:cubicBezTo>
                      <a:cubicBezTo>
                        <a:pt x="272253" y="132294"/>
                        <a:pt x="279129" y="146813"/>
                        <a:pt x="289249" y="158620"/>
                      </a:cubicBezTo>
                      <a:cubicBezTo>
                        <a:pt x="297837" y="168639"/>
                        <a:pt x="307910" y="177281"/>
                        <a:pt x="317241" y="186612"/>
                      </a:cubicBezTo>
                      <a:cubicBezTo>
                        <a:pt x="329682" y="239485"/>
                        <a:pt x="349493" y="291152"/>
                        <a:pt x="354563" y="345232"/>
                      </a:cubicBezTo>
                      <a:cubicBezTo>
                        <a:pt x="358927" y="391785"/>
                        <a:pt x="347628" y="438496"/>
                        <a:pt x="345233" y="485192"/>
                      </a:cubicBezTo>
                      <a:cubicBezTo>
                        <a:pt x="341407" y="559803"/>
                        <a:pt x="339012" y="634481"/>
                        <a:pt x="335902" y="709126"/>
                      </a:cubicBezTo>
                      <a:cubicBezTo>
                        <a:pt x="346005" y="789943"/>
                        <a:pt x="345233" y="808846"/>
                        <a:pt x="345233" y="765110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7308304" y="2636912"/>
                  <a:ext cx="815835" cy="941527"/>
                </a:xfrm>
                <a:custGeom>
                  <a:avLst/>
                  <a:gdLst>
                    <a:gd name="connsiteX0" fmla="*/ 423950 w 815835"/>
                    <a:gd name="connsiteY0" fmla="*/ 37183 h 941527"/>
                    <a:gd name="connsiteX1" fmla="*/ 274660 w 815835"/>
                    <a:gd name="connsiteY1" fmla="*/ 46514 h 941527"/>
                    <a:gd name="connsiteX2" fmla="*/ 218676 w 815835"/>
                    <a:gd name="connsiteY2" fmla="*/ 55845 h 941527"/>
                    <a:gd name="connsiteX3" fmla="*/ 172023 w 815835"/>
                    <a:gd name="connsiteY3" fmla="*/ 177143 h 941527"/>
                    <a:gd name="connsiteX4" fmla="*/ 125370 w 815835"/>
                    <a:gd name="connsiteY4" fmla="*/ 205134 h 941527"/>
                    <a:gd name="connsiteX5" fmla="*/ 88048 w 815835"/>
                    <a:gd name="connsiteY5" fmla="*/ 233126 h 941527"/>
                    <a:gd name="connsiteX6" fmla="*/ 116040 w 815835"/>
                    <a:gd name="connsiteY6" fmla="*/ 643673 h 941527"/>
                    <a:gd name="connsiteX7" fmla="*/ 125370 w 815835"/>
                    <a:gd name="connsiteY7" fmla="*/ 718318 h 941527"/>
                    <a:gd name="connsiteX8" fmla="*/ 162693 w 815835"/>
                    <a:gd name="connsiteY8" fmla="*/ 858277 h 941527"/>
                    <a:gd name="connsiteX9" fmla="*/ 116040 w 815835"/>
                    <a:gd name="connsiteY9" fmla="*/ 792963 h 941527"/>
                    <a:gd name="connsiteX10" fmla="*/ 125370 w 815835"/>
                    <a:gd name="connsiteY10" fmla="*/ 662334 h 941527"/>
                    <a:gd name="connsiteX11" fmla="*/ 134701 w 815835"/>
                    <a:gd name="connsiteY11" fmla="*/ 625012 h 941527"/>
                    <a:gd name="connsiteX12" fmla="*/ 162693 w 815835"/>
                    <a:gd name="connsiteY12" fmla="*/ 615681 h 941527"/>
                    <a:gd name="connsiteX13" fmla="*/ 153362 w 815835"/>
                    <a:gd name="connsiteY13" fmla="*/ 774302 h 941527"/>
                    <a:gd name="connsiteX14" fmla="*/ 181354 w 815835"/>
                    <a:gd name="connsiteY14" fmla="*/ 820955 h 941527"/>
                    <a:gd name="connsiteX15" fmla="*/ 172023 w 815835"/>
                    <a:gd name="connsiteY15" fmla="*/ 876938 h 941527"/>
                    <a:gd name="connsiteX16" fmla="*/ 134701 w 815835"/>
                    <a:gd name="connsiteY16" fmla="*/ 811624 h 941527"/>
                    <a:gd name="connsiteX17" fmla="*/ 153362 w 815835"/>
                    <a:gd name="connsiteY17" fmla="*/ 774302 h 941527"/>
                    <a:gd name="connsiteX18" fmla="*/ 181354 w 815835"/>
                    <a:gd name="connsiteY18" fmla="*/ 755640 h 941527"/>
                    <a:gd name="connsiteX19" fmla="*/ 190684 w 815835"/>
                    <a:gd name="connsiteY19" fmla="*/ 671665 h 941527"/>
                    <a:gd name="connsiteX20" fmla="*/ 218676 w 815835"/>
                    <a:gd name="connsiteY20" fmla="*/ 802294 h 941527"/>
                    <a:gd name="connsiteX21" fmla="*/ 190684 w 815835"/>
                    <a:gd name="connsiteY21" fmla="*/ 830285 h 941527"/>
                    <a:gd name="connsiteX22" fmla="*/ 116040 w 815835"/>
                    <a:gd name="connsiteY22" fmla="*/ 764971 h 941527"/>
                    <a:gd name="connsiteX23" fmla="*/ 106709 w 815835"/>
                    <a:gd name="connsiteY23" fmla="*/ 680996 h 941527"/>
                    <a:gd name="connsiteX24" fmla="*/ 88048 w 815835"/>
                    <a:gd name="connsiteY24" fmla="*/ 662334 h 941527"/>
                    <a:gd name="connsiteX25" fmla="*/ 60056 w 815835"/>
                    <a:gd name="connsiteY25" fmla="*/ 587689 h 941527"/>
                    <a:gd name="connsiteX26" fmla="*/ 69386 w 815835"/>
                    <a:gd name="connsiteY26" fmla="*/ 531706 h 941527"/>
                    <a:gd name="connsiteX27" fmla="*/ 78717 w 815835"/>
                    <a:gd name="connsiteY27" fmla="*/ 485053 h 941527"/>
                    <a:gd name="connsiteX28" fmla="*/ 116040 w 815835"/>
                    <a:gd name="connsiteY28" fmla="*/ 251787 h 941527"/>
                    <a:gd name="connsiteX29" fmla="*/ 162693 w 815835"/>
                    <a:gd name="connsiteY29" fmla="*/ 139820 h 941527"/>
                    <a:gd name="connsiteX30" fmla="*/ 255999 w 815835"/>
                    <a:gd name="connsiteY30" fmla="*/ 74506 h 941527"/>
                    <a:gd name="connsiteX31" fmla="*/ 395958 w 815835"/>
                    <a:gd name="connsiteY31" fmla="*/ 18522 h 941527"/>
                    <a:gd name="connsiteX32" fmla="*/ 582570 w 815835"/>
                    <a:gd name="connsiteY32" fmla="*/ 27853 h 941527"/>
                    <a:gd name="connsiteX33" fmla="*/ 601231 w 815835"/>
                    <a:gd name="connsiteY33" fmla="*/ 121159 h 941527"/>
                    <a:gd name="connsiteX34" fmla="*/ 629223 w 815835"/>
                    <a:gd name="connsiteY34" fmla="*/ 139820 h 941527"/>
                    <a:gd name="connsiteX35" fmla="*/ 657215 w 815835"/>
                    <a:gd name="connsiteY35" fmla="*/ 177143 h 941527"/>
                    <a:gd name="connsiteX36" fmla="*/ 713199 w 815835"/>
                    <a:gd name="connsiteY36" fmla="*/ 242457 h 941527"/>
                    <a:gd name="connsiteX37" fmla="*/ 750521 w 815835"/>
                    <a:gd name="connsiteY37" fmla="*/ 373085 h 941527"/>
                    <a:gd name="connsiteX38" fmla="*/ 778513 w 815835"/>
                    <a:gd name="connsiteY38" fmla="*/ 475722 h 941527"/>
                    <a:gd name="connsiteX39" fmla="*/ 741191 w 815835"/>
                    <a:gd name="connsiteY39" fmla="*/ 578359 h 941527"/>
                    <a:gd name="connsiteX40" fmla="*/ 703868 w 815835"/>
                    <a:gd name="connsiteY40" fmla="*/ 876938 h 941527"/>
                    <a:gd name="connsiteX41" fmla="*/ 675876 w 815835"/>
                    <a:gd name="connsiteY41" fmla="*/ 699657 h 941527"/>
                    <a:gd name="connsiteX42" fmla="*/ 685207 w 815835"/>
                    <a:gd name="connsiteY42" fmla="*/ 727649 h 941527"/>
                    <a:gd name="connsiteX43" fmla="*/ 703868 w 815835"/>
                    <a:gd name="connsiteY43" fmla="*/ 830285 h 941527"/>
                    <a:gd name="connsiteX44" fmla="*/ 713199 w 815835"/>
                    <a:gd name="connsiteY44" fmla="*/ 643673 h 941527"/>
                    <a:gd name="connsiteX45" fmla="*/ 741191 w 815835"/>
                    <a:gd name="connsiteY45" fmla="*/ 653004 h 941527"/>
                    <a:gd name="connsiteX46" fmla="*/ 703868 w 815835"/>
                    <a:gd name="connsiteY46" fmla="*/ 727649 h 941527"/>
                    <a:gd name="connsiteX47" fmla="*/ 741191 w 815835"/>
                    <a:gd name="connsiteY47" fmla="*/ 578359 h 941527"/>
                    <a:gd name="connsiteX48" fmla="*/ 778513 w 815835"/>
                    <a:gd name="connsiteY48" fmla="*/ 625012 h 941527"/>
                    <a:gd name="connsiteX49" fmla="*/ 787844 w 815835"/>
                    <a:gd name="connsiteY49" fmla="*/ 708987 h 941527"/>
                    <a:gd name="connsiteX50" fmla="*/ 778513 w 815835"/>
                    <a:gd name="connsiteY50" fmla="*/ 858277 h 941527"/>
                    <a:gd name="connsiteX51" fmla="*/ 787844 w 815835"/>
                    <a:gd name="connsiteY51" fmla="*/ 690326 h 941527"/>
                    <a:gd name="connsiteX52" fmla="*/ 778513 w 815835"/>
                    <a:gd name="connsiteY52" fmla="*/ 569028 h 941527"/>
                    <a:gd name="connsiteX53" fmla="*/ 759852 w 815835"/>
                    <a:gd name="connsiteY53" fmla="*/ 475722 h 941527"/>
                    <a:gd name="connsiteX54" fmla="*/ 741191 w 815835"/>
                    <a:gd name="connsiteY54" fmla="*/ 653004 h 941527"/>
                    <a:gd name="connsiteX55" fmla="*/ 694537 w 815835"/>
                    <a:gd name="connsiteY55" fmla="*/ 820955 h 941527"/>
                    <a:gd name="connsiteX56" fmla="*/ 638554 w 815835"/>
                    <a:gd name="connsiteY56" fmla="*/ 736979 h 941527"/>
                    <a:gd name="connsiteX57" fmla="*/ 647884 w 815835"/>
                    <a:gd name="connsiteY57" fmla="*/ 690326 h 941527"/>
                    <a:gd name="connsiteX58" fmla="*/ 647884 w 815835"/>
                    <a:gd name="connsiteY58" fmla="*/ 811624 h 941527"/>
                    <a:gd name="connsiteX59" fmla="*/ 629223 w 815835"/>
                    <a:gd name="connsiteY59" fmla="*/ 858277 h 941527"/>
                    <a:gd name="connsiteX60" fmla="*/ 685207 w 815835"/>
                    <a:gd name="connsiteY60" fmla="*/ 746310 h 941527"/>
                    <a:gd name="connsiteX61" fmla="*/ 666546 w 815835"/>
                    <a:gd name="connsiteY61" fmla="*/ 643673 h 941527"/>
                    <a:gd name="connsiteX62" fmla="*/ 694537 w 815835"/>
                    <a:gd name="connsiteY62" fmla="*/ 615681 h 941527"/>
                    <a:gd name="connsiteX63" fmla="*/ 657215 w 815835"/>
                    <a:gd name="connsiteY63" fmla="*/ 662334 h 941527"/>
                    <a:gd name="connsiteX64" fmla="*/ 638554 w 815835"/>
                    <a:gd name="connsiteY64" fmla="*/ 718318 h 941527"/>
                    <a:gd name="connsiteX65" fmla="*/ 610562 w 815835"/>
                    <a:gd name="connsiteY65" fmla="*/ 774302 h 941527"/>
                    <a:gd name="connsiteX66" fmla="*/ 629223 w 815835"/>
                    <a:gd name="connsiteY66" fmla="*/ 839616 h 941527"/>
                    <a:gd name="connsiteX67" fmla="*/ 694537 w 815835"/>
                    <a:gd name="connsiteY67" fmla="*/ 830285 h 941527"/>
                    <a:gd name="connsiteX68" fmla="*/ 703868 w 815835"/>
                    <a:gd name="connsiteY68" fmla="*/ 774302 h 941527"/>
                    <a:gd name="connsiteX69" fmla="*/ 741191 w 815835"/>
                    <a:gd name="connsiteY69" fmla="*/ 653004 h 941527"/>
                    <a:gd name="connsiteX70" fmla="*/ 787844 w 815835"/>
                    <a:gd name="connsiteY70" fmla="*/ 597020 h 941527"/>
                    <a:gd name="connsiteX71" fmla="*/ 815835 w 815835"/>
                    <a:gd name="connsiteY71" fmla="*/ 531706 h 941527"/>
                    <a:gd name="connsiteX72" fmla="*/ 787844 w 815835"/>
                    <a:gd name="connsiteY72" fmla="*/ 447730 h 941527"/>
                    <a:gd name="connsiteX73" fmla="*/ 731860 w 815835"/>
                    <a:gd name="connsiteY73" fmla="*/ 270449 h 941527"/>
                    <a:gd name="connsiteX74" fmla="*/ 703868 w 815835"/>
                    <a:gd name="connsiteY74" fmla="*/ 251787 h 941527"/>
                    <a:gd name="connsiteX75" fmla="*/ 694537 w 815835"/>
                    <a:gd name="connsiteY75" fmla="*/ 195804 h 941527"/>
                    <a:gd name="connsiteX76" fmla="*/ 694537 w 815835"/>
                    <a:gd name="connsiteY76" fmla="*/ 93167 h 941527"/>
                    <a:gd name="connsiteX77" fmla="*/ 591901 w 815835"/>
                    <a:gd name="connsiteY77" fmla="*/ 46514 h 941527"/>
                    <a:gd name="connsiteX78" fmla="*/ 554578 w 815835"/>
                    <a:gd name="connsiteY78" fmla="*/ 18522 h 941527"/>
                    <a:gd name="connsiteX79" fmla="*/ 321313 w 815835"/>
                    <a:gd name="connsiteY79" fmla="*/ 46514 h 941527"/>
                    <a:gd name="connsiteX80" fmla="*/ 134701 w 815835"/>
                    <a:gd name="connsiteY80" fmla="*/ 149151 h 941527"/>
                    <a:gd name="connsiteX81" fmla="*/ 106709 w 815835"/>
                    <a:gd name="connsiteY81" fmla="*/ 195804 h 941527"/>
                    <a:gd name="connsiteX82" fmla="*/ 88048 w 815835"/>
                    <a:gd name="connsiteY82" fmla="*/ 270449 h 941527"/>
                    <a:gd name="connsiteX83" fmla="*/ 69386 w 815835"/>
                    <a:gd name="connsiteY83" fmla="*/ 317102 h 941527"/>
                    <a:gd name="connsiteX84" fmla="*/ 41395 w 815835"/>
                    <a:gd name="connsiteY84" fmla="*/ 494383 h 941527"/>
                    <a:gd name="connsiteX85" fmla="*/ 88048 w 815835"/>
                    <a:gd name="connsiteY85" fmla="*/ 690326 h 941527"/>
                    <a:gd name="connsiteX86" fmla="*/ 144031 w 815835"/>
                    <a:gd name="connsiteY86" fmla="*/ 820955 h 941527"/>
                    <a:gd name="connsiteX87" fmla="*/ 181354 w 815835"/>
                    <a:gd name="connsiteY87" fmla="*/ 811624 h 941527"/>
                    <a:gd name="connsiteX88" fmla="*/ 134701 w 815835"/>
                    <a:gd name="connsiteY88" fmla="*/ 746310 h 941527"/>
                    <a:gd name="connsiteX89" fmla="*/ 116040 w 815835"/>
                    <a:gd name="connsiteY89" fmla="*/ 606351 h 941527"/>
                    <a:gd name="connsiteX90" fmla="*/ 162693 w 815835"/>
                    <a:gd name="connsiteY90" fmla="*/ 597020 h 941527"/>
                    <a:gd name="connsiteX91" fmla="*/ 153362 w 815835"/>
                    <a:gd name="connsiteY91" fmla="*/ 662334 h 941527"/>
                    <a:gd name="connsiteX92" fmla="*/ 181354 w 815835"/>
                    <a:gd name="connsiteY92" fmla="*/ 811624 h 941527"/>
                    <a:gd name="connsiteX93" fmla="*/ 134701 w 815835"/>
                    <a:gd name="connsiteY93" fmla="*/ 643673 h 941527"/>
                    <a:gd name="connsiteX94" fmla="*/ 162693 w 815835"/>
                    <a:gd name="connsiteY94" fmla="*/ 653004 h 941527"/>
                    <a:gd name="connsiteX95" fmla="*/ 190684 w 815835"/>
                    <a:gd name="connsiteY95" fmla="*/ 671665 h 941527"/>
                    <a:gd name="connsiteX96" fmla="*/ 200015 w 815835"/>
                    <a:gd name="connsiteY96" fmla="*/ 792963 h 941527"/>
                    <a:gd name="connsiteX97" fmla="*/ 181354 w 815835"/>
                    <a:gd name="connsiteY97" fmla="*/ 820955 h 941527"/>
                    <a:gd name="connsiteX98" fmla="*/ 125370 w 815835"/>
                    <a:gd name="connsiteY98" fmla="*/ 587689 h 941527"/>
                    <a:gd name="connsiteX99" fmla="*/ 116040 w 815835"/>
                    <a:gd name="connsiteY99" fmla="*/ 559698 h 941527"/>
                    <a:gd name="connsiteX100" fmla="*/ 88048 w 815835"/>
                    <a:gd name="connsiteY100" fmla="*/ 494383 h 941527"/>
                    <a:gd name="connsiteX101" fmla="*/ 106709 w 815835"/>
                    <a:gd name="connsiteY101" fmla="*/ 569028 h 941527"/>
                    <a:gd name="connsiteX102" fmla="*/ 50725 w 815835"/>
                    <a:gd name="connsiteY102" fmla="*/ 466391 h 941527"/>
                    <a:gd name="connsiteX103" fmla="*/ 78717 w 815835"/>
                    <a:gd name="connsiteY103" fmla="*/ 410408 h 941527"/>
                    <a:gd name="connsiteX104" fmla="*/ 97378 w 815835"/>
                    <a:gd name="connsiteY104" fmla="*/ 382416 h 941527"/>
                    <a:gd name="connsiteX105" fmla="*/ 209346 w 815835"/>
                    <a:gd name="connsiteY105" fmla="*/ 167812 h 941527"/>
                    <a:gd name="connsiteX106" fmla="*/ 228007 w 815835"/>
                    <a:gd name="connsiteY106" fmla="*/ 111828 h 941527"/>
                    <a:gd name="connsiteX107" fmla="*/ 311982 w 815835"/>
                    <a:gd name="connsiteY107" fmla="*/ 93167 h 941527"/>
                    <a:gd name="connsiteX108" fmla="*/ 470603 w 815835"/>
                    <a:gd name="connsiteY108" fmla="*/ 74506 h 941527"/>
                    <a:gd name="connsiteX109" fmla="*/ 759852 w 815835"/>
                    <a:gd name="connsiteY109" fmla="*/ 149151 h 941527"/>
                    <a:gd name="connsiteX110" fmla="*/ 731860 w 815835"/>
                    <a:gd name="connsiteY110" fmla="*/ 223796 h 941527"/>
                    <a:gd name="connsiteX111" fmla="*/ 647884 w 815835"/>
                    <a:gd name="connsiteY111" fmla="*/ 158481 h 941527"/>
                    <a:gd name="connsiteX112" fmla="*/ 657215 w 815835"/>
                    <a:gd name="connsiteY112" fmla="*/ 111828 h 941527"/>
                    <a:gd name="connsiteX113" fmla="*/ 722529 w 815835"/>
                    <a:gd name="connsiteY113" fmla="*/ 214465 h 941527"/>
                    <a:gd name="connsiteX114" fmla="*/ 731860 w 815835"/>
                    <a:gd name="connsiteY114" fmla="*/ 335763 h 941527"/>
                    <a:gd name="connsiteX115" fmla="*/ 741191 w 815835"/>
                    <a:gd name="connsiteY115" fmla="*/ 382416 h 941527"/>
                    <a:gd name="connsiteX116" fmla="*/ 703868 w 815835"/>
                    <a:gd name="connsiteY116" fmla="*/ 746310 h 941527"/>
                    <a:gd name="connsiteX117" fmla="*/ 610562 w 815835"/>
                    <a:gd name="connsiteY117" fmla="*/ 727649 h 941527"/>
                    <a:gd name="connsiteX118" fmla="*/ 601231 w 815835"/>
                    <a:gd name="connsiteY118" fmla="*/ 718318 h 941527"/>
                    <a:gd name="connsiteX119" fmla="*/ 666546 w 815835"/>
                    <a:gd name="connsiteY119" fmla="*/ 736979 h 941527"/>
                    <a:gd name="connsiteX120" fmla="*/ 731860 w 815835"/>
                    <a:gd name="connsiteY120" fmla="*/ 727649 h 941527"/>
                    <a:gd name="connsiteX121" fmla="*/ 787844 w 815835"/>
                    <a:gd name="connsiteY121" fmla="*/ 494383 h 941527"/>
                    <a:gd name="connsiteX122" fmla="*/ 731860 w 815835"/>
                    <a:gd name="connsiteY122" fmla="*/ 261118 h 941527"/>
                    <a:gd name="connsiteX123" fmla="*/ 685207 w 815835"/>
                    <a:gd name="connsiteY123" fmla="*/ 223796 h 941527"/>
                    <a:gd name="connsiteX124" fmla="*/ 675876 w 815835"/>
                    <a:gd name="connsiteY124" fmla="*/ 186473 h 941527"/>
                    <a:gd name="connsiteX125" fmla="*/ 591901 w 815835"/>
                    <a:gd name="connsiteY125" fmla="*/ 111828 h 941527"/>
                    <a:gd name="connsiteX126" fmla="*/ 545248 w 815835"/>
                    <a:gd name="connsiteY126" fmla="*/ 93167 h 941527"/>
                    <a:gd name="connsiteX127" fmla="*/ 517256 w 815835"/>
                    <a:gd name="connsiteY127" fmla="*/ 74506 h 941527"/>
                    <a:gd name="connsiteX128" fmla="*/ 377297 w 815835"/>
                    <a:gd name="connsiteY128" fmla="*/ 37183 h 941527"/>
                    <a:gd name="connsiteX129" fmla="*/ 283991 w 815835"/>
                    <a:gd name="connsiteY129" fmla="*/ 65175 h 941527"/>
                    <a:gd name="connsiteX130" fmla="*/ 255999 w 815835"/>
                    <a:gd name="connsiteY130" fmla="*/ 102498 h 941527"/>
                    <a:gd name="connsiteX131" fmla="*/ 228007 w 815835"/>
                    <a:gd name="connsiteY131" fmla="*/ 130489 h 941527"/>
                    <a:gd name="connsiteX132" fmla="*/ 181354 w 815835"/>
                    <a:gd name="connsiteY132" fmla="*/ 158481 h 941527"/>
                    <a:gd name="connsiteX133" fmla="*/ 97378 w 815835"/>
                    <a:gd name="connsiteY133" fmla="*/ 298440 h 941527"/>
                    <a:gd name="connsiteX134" fmla="*/ 88048 w 815835"/>
                    <a:gd name="connsiteY134" fmla="*/ 550367 h 941527"/>
                    <a:gd name="connsiteX135" fmla="*/ 78717 w 815835"/>
                    <a:gd name="connsiteY135" fmla="*/ 615681 h 941527"/>
                    <a:gd name="connsiteX136" fmla="*/ 106709 w 815835"/>
                    <a:gd name="connsiteY136" fmla="*/ 876938 h 941527"/>
                    <a:gd name="connsiteX137" fmla="*/ 190684 w 815835"/>
                    <a:gd name="connsiteY137" fmla="*/ 839616 h 941527"/>
                    <a:gd name="connsiteX138" fmla="*/ 172023 w 815835"/>
                    <a:gd name="connsiteY138" fmla="*/ 811624 h 941527"/>
                    <a:gd name="connsiteX139" fmla="*/ 181354 w 815835"/>
                    <a:gd name="connsiteY139" fmla="*/ 708987 h 941527"/>
                    <a:gd name="connsiteX140" fmla="*/ 237337 w 815835"/>
                    <a:gd name="connsiteY140" fmla="*/ 774302 h 941527"/>
                    <a:gd name="connsiteX141" fmla="*/ 218676 w 815835"/>
                    <a:gd name="connsiteY141" fmla="*/ 708987 h 941527"/>
                    <a:gd name="connsiteX142" fmla="*/ 190684 w 815835"/>
                    <a:gd name="connsiteY142" fmla="*/ 662334 h 941527"/>
                    <a:gd name="connsiteX143" fmla="*/ 209346 w 815835"/>
                    <a:gd name="connsiteY143" fmla="*/ 634343 h 941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815835" h="941527">
                      <a:moveTo>
                        <a:pt x="423950" y="37183"/>
                      </a:moveTo>
                      <a:cubicBezTo>
                        <a:pt x="374187" y="40293"/>
                        <a:pt x="324316" y="42000"/>
                        <a:pt x="274660" y="46514"/>
                      </a:cubicBezTo>
                      <a:cubicBezTo>
                        <a:pt x="255819" y="48227"/>
                        <a:pt x="232816" y="43276"/>
                        <a:pt x="218676" y="55845"/>
                      </a:cubicBezTo>
                      <a:cubicBezTo>
                        <a:pt x="176988" y="92900"/>
                        <a:pt x="203113" y="137170"/>
                        <a:pt x="172023" y="177143"/>
                      </a:cubicBezTo>
                      <a:cubicBezTo>
                        <a:pt x="160889" y="191458"/>
                        <a:pt x="140460" y="195074"/>
                        <a:pt x="125370" y="205134"/>
                      </a:cubicBezTo>
                      <a:cubicBezTo>
                        <a:pt x="112431" y="213760"/>
                        <a:pt x="100489" y="223795"/>
                        <a:pt x="88048" y="233126"/>
                      </a:cubicBezTo>
                      <a:cubicBezTo>
                        <a:pt x="98781" y="512203"/>
                        <a:pt x="88971" y="409077"/>
                        <a:pt x="116040" y="643673"/>
                      </a:cubicBezTo>
                      <a:cubicBezTo>
                        <a:pt x="118914" y="668583"/>
                        <a:pt x="120043" y="693815"/>
                        <a:pt x="125370" y="718318"/>
                      </a:cubicBezTo>
                      <a:cubicBezTo>
                        <a:pt x="135627" y="765499"/>
                        <a:pt x="168681" y="810366"/>
                        <a:pt x="162693" y="858277"/>
                      </a:cubicBezTo>
                      <a:cubicBezTo>
                        <a:pt x="159375" y="884825"/>
                        <a:pt x="131591" y="814734"/>
                        <a:pt x="116040" y="792963"/>
                      </a:cubicBezTo>
                      <a:cubicBezTo>
                        <a:pt x="119150" y="749420"/>
                        <a:pt x="120549" y="705721"/>
                        <a:pt x="125370" y="662334"/>
                      </a:cubicBezTo>
                      <a:cubicBezTo>
                        <a:pt x="126786" y="649589"/>
                        <a:pt x="126690" y="635025"/>
                        <a:pt x="134701" y="625012"/>
                      </a:cubicBezTo>
                      <a:cubicBezTo>
                        <a:pt x="140845" y="617332"/>
                        <a:pt x="153362" y="618791"/>
                        <a:pt x="162693" y="615681"/>
                      </a:cubicBezTo>
                      <a:cubicBezTo>
                        <a:pt x="159583" y="668555"/>
                        <a:pt x="148567" y="721554"/>
                        <a:pt x="153362" y="774302"/>
                      </a:cubicBezTo>
                      <a:cubicBezTo>
                        <a:pt x="155004" y="792363"/>
                        <a:pt x="176372" y="803517"/>
                        <a:pt x="181354" y="820955"/>
                      </a:cubicBezTo>
                      <a:cubicBezTo>
                        <a:pt x="215803" y="941527"/>
                        <a:pt x="196798" y="918230"/>
                        <a:pt x="172023" y="876938"/>
                      </a:cubicBezTo>
                      <a:cubicBezTo>
                        <a:pt x="159122" y="855436"/>
                        <a:pt x="147142" y="833395"/>
                        <a:pt x="134701" y="811624"/>
                      </a:cubicBezTo>
                      <a:cubicBezTo>
                        <a:pt x="140921" y="799183"/>
                        <a:pt x="144458" y="784987"/>
                        <a:pt x="153362" y="774302"/>
                      </a:cubicBezTo>
                      <a:cubicBezTo>
                        <a:pt x="160541" y="765687"/>
                        <a:pt x="177522" y="766179"/>
                        <a:pt x="181354" y="755640"/>
                      </a:cubicBezTo>
                      <a:cubicBezTo>
                        <a:pt x="190979" y="729172"/>
                        <a:pt x="187574" y="699657"/>
                        <a:pt x="190684" y="671665"/>
                      </a:cubicBezTo>
                      <a:cubicBezTo>
                        <a:pt x="200015" y="715208"/>
                        <a:pt x="218676" y="757763"/>
                        <a:pt x="218676" y="802294"/>
                      </a:cubicBezTo>
                      <a:cubicBezTo>
                        <a:pt x="218676" y="815489"/>
                        <a:pt x="203085" y="834794"/>
                        <a:pt x="190684" y="830285"/>
                      </a:cubicBezTo>
                      <a:cubicBezTo>
                        <a:pt x="159613" y="818986"/>
                        <a:pt x="140921" y="786742"/>
                        <a:pt x="116040" y="764971"/>
                      </a:cubicBezTo>
                      <a:cubicBezTo>
                        <a:pt x="112930" y="736979"/>
                        <a:pt x="114119" y="708168"/>
                        <a:pt x="106709" y="680996"/>
                      </a:cubicBezTo>
                      <a:cubicBezTo>
                        <a:pt x="104394" y="672509"/>
                        <a:pt x="91982" y="670202"/>
                        <a:pt x="88048" y="662334"/>
                      </a:cubicBezTo>
                      <a:cubicBezTo>
                        <a:pt x="76164" y="638566"/>
                        <a:pt x="69387" y="612571"/>
                        <a:pt x="60056" y="587689"/>
                      </a:cubicBezTo>
                      <a:cubicBezTo>
                        <a:pt x="63166" y="569028"/>
                        <a:pt x="66002" y="550319"/>
                        <a:pt x="69386" y="531706"/>
                      </a:cubicBezTo>
                      <a:cubicBezTo>
                        <a:pt x="72223" y="516103"/>
                        <a:pt x="76110" y="500696"/>
                        <a:pt x="78717" y="485053"/>
                      </a:cubicBezTo>
                      <a:cubicBezTo>
                        <a:pt x="91663" y="407380"/>
                        <a:pt x="85754" y="324474"/>
                        <a:pt x="116040" y="251787"/>
                      </a:cubicBezTo>
                      <a:cubicBezTo>
                        <a:pt x="131591" y="214465"/>
                        <a:pt x="134103" y="168410"/>
                        <a:pt x="162693" y="139820"/>
                      </a:cubicBezTo>
                      <a:cubicBezTo>
                        <a:pt x="259941" y="42572"/>
                        <a:pt x="159414" y="130847"/>
                        <a:pt x="255999" y="74506"/>
                      </a:cubicBezTo>
                      <a:cubicBezTo>
                        <a:pt x="366209" y="10217"/>
                        <a:pt x="271810" y="34041"/>
                        <a:pt x="395958" y="18522"/>
                      </a:cubicBezTo>
                      <a:cubicBezTo>
                        <a:pt x="458162" y="21632"/>
                        <a:pt x="526864" y="0"/>
                        <a:pt x="582570" y="27853"/>
                      </a:cubicBezTo>
                      <a:cubicBezTo>
                        <a:pt x="610939" y="42038"/>
                        <a:pt x="589032" y="91881"/>
                        <a:pt x="601231" y="121159"/>
                      </a:cubicBezTo>
                      <a:cubicBezTo>
                        <a:pt x="605544" y="131510"/>
                        <a:pt x="619892" y="133600"/>
                        <a:pt x="629223" y="139820"/>
                      </a:cubicBezTo>
                      <a:cubicBezTo>
                        <a:pt x="638554" y="152261"/>
                        <a:pt x="647367" y="165107"/>
                        <a:pt x="657215" y="177143"/>
                      </a:cubicBezTo>
                      <a:cubicBezTo>
                        <a:pt x="675373" y="199336"/>
                        <a:pt x="697293" y="218598"/>
                        <a:pt x="713199" y="242457"/>
                      </a:cubicBezTo>
                      <a:cubicBezTo>
                        <a:pt x="733389" y="272742"/>
                        <a:pt x="743840" y="346362"/>
                        <a:pt x="750521" y="373085"/>
                      </a:cubicBezTo>
                      <a:cubicBezTo>
                        <a:pt x="759122" y="407488"/>
                        <a:pt x="769182" y="441510"/>
                        <a:pt x="778513" y="475722"/>
                      </a:cubicBezTo>
                      <a:cubicBezTo>
                        <a:pt x="766072" y="509934"/>
                        <a:pt x="751652" y="543490"/>
                        <a:pt x="741191" y="578359"/>
                      </a:cubicBezTo>
                      <a:cubicBezTo>
                        <a:pt x="711842" y="676188"/>
                        <a:pt x="712767" y="774601"/>
                        <a:pt x="703868" y="876938"/>
                      </a:cubicBezTo>
                      <a:cubicBezTo>
                        <a:pt x="662377" y="793956"/>
                        <a:pt x="650203" y="802349"/>
                        <a:pt x="675876" y="699657"/>
                      </a:cubicBezTo>
                      <a:cubicBezTo>
                        <a:pt x="678261" y="690115"/>
                        <a:pt x="683146" y="718032"/>
                        <a:pt x="685207" y="727649"/>
                      </a:cubicBezTo>
                      <a:cubicBezTo>
                        <a:pt x="692493" y="761650"/>
                        <a:pt x="697648" y="796073"/>
                        <a:pt x="703868" y="830285"/>
                      </a:cubicBezTo>
                      <a:cubicBezTo>
                        <a:pt x="706978" y="768081"/>
                        <a:pt x="700368" y="704619"/>
                        <a:pt x="713199" y="643673"/>
                      </a:cubicBezTo>
                      <a:cubicBezTo>
                        <a:pt x="715225" y="634049"/>
                        <a:pt x="738489" y="643547"/>
                        <a:pt x="741191" y="653004"/>
                      </a:cubicBezTo>
                      <a:cubicBezTo>
                        <a:pt x="755494" y="703063"/>
                        <a:pt x="732499" y="708561"/>
                        <a:pt x="703868" y="727649"/>
                      </a:cubicBezTo>
                      <a:cubicBezTo>
                        <a:pt x="716309" y="677886"/>
                        <a:pt x="730729" y="628576"/>
                        <a:pt x="741191" y="578359"/>
                      </a:cubicBezTo>
                      <a:cubicBezTo>
                        <a:pt x="760740" y="484522"/>
                        <a:pt x="736488" y="442904"/>
                        <a:pt x="778513" y="625012"/>
                      </a:cubicBezTo>
                      <a:cubicBezTo>
                        <a:pt x="781623" y="653004"/>
                        <a:pt x="787844" y="680823"/>
                        <a:pt x="787844" y="708987"/>
                      </a:cubicBezTo>
                      <a:cubicBezTo>
                        <a:pt x="787844" y="758847"/>
                        <a:pt x="778513" y="908137"/>
                        <a:pt x="778513" y="858277"/>
                      </a:cubicBezTo>
                      <a:cubicBezTo>
                        <a:pt x="778513" y="802207"/>
                        <a:pt x="784734" y="746310"/>
                        <a:pt x="787844" y="690326"/>
                      </a:cubicBezTo>
                      <a:cubicBezTo>
                        <a:pt x="784734" y="649893"/>
                        <a:pt x="783758" y="609239"/>
                        <a:pt x="778513" y="569028"/>
                      </a:cubicBezTo>
                      <a:cubicBezTo>
                        <a:pt x="774411" y="537576"/>
                        <a:pt x="772734" y="446738"/>
                        <a:pt x="759852" y="475722"/>
                      </a:cubicBezTo>
                      <a:cubicBezTo>
                        <a:pt x="735719" y="530021"/>
                        <a:pt x="748795" y="594072"/>
                        <a:pt x="741191" y="653004"/>
                      </a:cubicBezTo>
                      <a:cubicBezTo>
                        <a:pt x="725823" y="772102"/>
                        <a:pt x="735742" y="738544"/>
                        <a:pt x="694537" y="820955"/>
                      </a:cubicBezTo>
                      <a:cubicBezTo>
                        <a:pt x="550077" y="724647"/>
                        <a:pt x="606191" y="801705"/>
                        <a:pt x="638554" y="736979"/>
                      </a:cubicBezTo>
                      <a:cubicBezTo>
                        <a:pt x="645646" y="722794"/>
                        <a:pt x="644774" y="705877"/>
                        <a:pt x="647884" y="690326"/>
                      </a:cubicBezTo>
                      <a:cubicBezTo>
                        <a:pt x="619764" y="605959"/>
                        <a:pt x="653271" y="698511"/>
                        <a:pt x="647884" y="811624"/>
                      </a:cubicBezTo>
                      <a:cubicBezTo>
                        <a:pt x="647087" y="828354"/>
                        <a:pt x="620913" y="872819"/>
                        <a:pt x="629223" y="858277"/>
                      </a:cubicBezTo>
                      <a:cubicBezTo>
                        <a:pt x="649926" y="822047"/>
                        <a:pt x="666546" y="783632"/>
                        <a:pt x="685207" y="746310"/>
                      </a:cubicBezTo>
                      <a:cubicBezTo>
                        <a:pt x="678987" y="712098"/>
                        <a:pt x="664069" y="678358"/>
                        <a:pt x="666546" y="643673"/>
                      </a:cubicBezTo>
                      <a:cubicBezTo>
                        <a:pt x="667486" y="630511"/>
                        <a:pt x="700438" y="603879"/>
                        <a:pt x="694537" y="615681"/>
                      </a:cubicBezTo>
                      <a:cubicBezTo>
                        <a:pt x="685630" y="633493"/>
                        <a:pt x="669656" y="646783"/>
                        <a:pt x="657215" y="662334"/>
                      </a:cubicBezTo>
                      <a:cubicBezTo>
                        <a:pt x="650995" y="680995"/>
                        <a:pt x="646120" y="700160"/>
                        <a:pt x="638554" y="718318"/>
                      </a:cubicBezTo>
                      <a:cubicBezTo>
                        <a:pt x="630529" y="737577"/>
                        <a:pt x="612162" y="753499"/>
                        <a:pt x="610562" y="774302"/>
                      </a:cubicBezTo>
                      <a:cubicBezTo>
                        <a:pt x="608825" y="796878"/>
                        <a:pt x="623003" y="817845"/>
                        <a:pt x="629223" y="839616"/>
                      </a:cubicBezTo>
                      <a:cubicBezTo>
                        <a:pt x="650994" y="836506"/>
                        <a:pt x="677986" y="844767"/>
                        <a:pt x="694537" y="830285"/>
                      </a:cubicBezTo>
                      <a:cubicBezTo>
                        <a:pt x="708775" y="817827"/>
                        <a:pt x="699053" y="792598"/>
                        <a:pt x="703868" y="774302"/>
                      </a:cubicBezTo>
                      <a:cubicBezTo>
                        <a:pt x="714634" y="733392"/>
                        <a:pt x="723081" y="691235"/>
                        <a:pt x="741191" y="653004"/>
                      </a:cubicBezTo>
                      <a:cubicBezTo>
                        <a:pt x="751590" y="631051"/>
                        <a:pt x="775113" y="617708"/>
                        <a:pt x="787844" y="597020"/>
                      </a:cubicBezTo>
                      <a:cubicBezTo>
                        <a:pt x="800258" y="576847"/>
                        <a:pt x="806505" y="553477"/>
                        <a:pt x="815835" y="531706"/>
                      </a:cubicBezTo>
                      <a:cubicBezTo>
                        <a:pt x="778446" y="456926"/>
                        <a:pt x="813168" y="534556"/>
                        <a:pt x="787844" y="447730"/>
                      </a:cubicBezTo>
                      <a:cubicBezTo>
                        <a:pt x="770492" y="388239"/>
                        <a:pt x="756271" y="327409"/>
                        <a:pt x="731860" y="270449"/>
                      </a:cubicBezTo>
                      <a:cubicBezTo>
                        <a:pt x="727442" y="260142"/>
                        <a:pt x="713199" y="258008"/>
                        <a:pt x="703868" y="251787"/>
                      </a:cubicBezTo>
                      <a:cubicBezTo>
                        <a:pt x="700758" y="233126"/>
                        <a:pt x="694537" y="214722"/>
                        <a:pt x="694537" y="195804"/>
                      </a:cubicBezTo>
                      <a:cubicBezTo>
                        <a:pt x="694537" y="186131"/>
                        <a:pt x="715701" y="111979"/>
                        <a:pt x="694537" y="93167"/>
                      </a:cubicBezTo>
                      <a:cubicBezTo>
                        <a:pt x="669506" y="70917"/>
                        <a:pt x="625632" y="57758"/>
                        <a:pt x="591901" y="46514"/>
                      </a:cubicBezTo>
                      <a:cubicBezTo>
                        <a:pt x="579460" y="37183"/>
                        <a:pt x="570129" y="18522"/>
                        <a:pt x="554578" y="18522"/>
                      </a:cubicBezTo>
                      <a:cubicBezTo>
                        <a:pt x="476265" y="18522"/>
                        <a:pt x="321313" y="46514"/>
                        <a:pt x="321313" y="46514"/>
                      </a:cubicBezTo>
                      <a:cubicBezTo>
                        <a:pt x="183394" y="103304"/>
                        <a:pt x="187460" y="70012"/>
                        <a:pt x="134701" y="149151"/>
                      </a:cubicBezTo>
                      <a:cubicBezTo>
                        <a:pt x="124641" y="164241"/>
                        <a:pt x="116040" y="180253"/>
                        <a:pt x="106709" y="195804"/>
                      </a:cubicBezTo>
                      <a:cubicBezTo>
                        <a:pt x="100489" y="220686"/>
                        <a:pt x="95591" y="245936"/>
                        <a:pt x="88048" y="270449"/>
                      </a:cubicBezTo>
                      <a:cubicBezTo>
                        <a:pt x="83122" y="286457"/>
                        <a:pt x="72802" y="300705"/>
                        <a:pt x="69386" y="317102"/>
                      </a:cubicBezTo>
                      <a:cubicBezTo>
                        <a:pt x="57184" y="375670"/>
                        <a:pt x="41395" y="494383"/>
                        <a:pt x="41395" y="494383"/>
                      </a:cubicBezTo>
                      <a:cubicBezTo>
                        <a:pt x="122273" y="683107"/>
                        <a:pt x="0" y="382160"/>
                        <a:pt x="88048" y="690326"/>
                      </a:cubicBezTo>
                      <a:cubicBezTo>
                        <a:pt x="101062" y="735877"/>
                        <a:pt x="125370" y="777412"/>
                        <a:pt x="144031" y="820955"/>
                      </a:cubicBezTo>
                      <a:cubicBezTo>
                        <a:pt x="156472" y="817845"/>
                        <a:pt x="171340" y="819635"/>
                        <a:pt x="181354" y="811624"/>
                      </a:cubicBezTo>
                      <a:cubicBezTo>
                        <a:pt x="222411" y="778778"/>
                        <a:pt x="142692" y="751637"/>
                        <a:pt x="134701" y="746310"/>
                      </a:cubicBezTo>
                      <a:cubicBezTo>
                        <a:pt x="99222" y="699005"/>
                        <a:pt x="76307" y="685816"/>
                        <a:pt x="116040" y="606351"/>
                      </a:cubicBezTo>
                      <a:cubicBezTo>
                        <a:pt x="123132" y="592166"/>
                        <a:pt x="147142" y="600130"/>
                        <a:pt x="162693" y="597020"/>
                      </a:cubicBezTo>
                      <a:cubicBezTo>
                        <a:pt x="159583" y="618791"/>
                        <a:pt x="151174" y="640451"/>
                        <a:pt x="153362" y="662334"/>
                      </a:cubicBezTo>
                      <a:cubicBezTo>
                        <a:pt x="160545" y="734165"/>
                        <a:pt x="294014" y="642631"/>
                        <a:pt x="181354" y="811624"/>
                      </a:cubicBezTo>
                      <a:cubicBezTo>
                        <a:pt x="177067" y="818054"/>
                        <a:pt x="136693" y="651641"/>
                        <a:pt x="134701" y="643673"/>
                      </a:cubicBezTo>
                      <a:cubicBezTo>
                        <a:pt x="117228" y="468950"/>
                        <a:pt x="119952" y="573627"/>
                        <a:pt x="162693" y="653004"/>
                      </a:cubicBezTo>
                      <a:cubicBezTo>
                        <a:pt x="168009" y="662877"/>
                        <a:pt x="181354" y="665445"/>
                        <a:pt x="190684" y="671665"/>
                      </a:cubicBezTo>
                      <a:cubicBezTo>
                        <a:pt x="193794" y="712098"/>
                        <a:pt x="202544" y="752490"/>
                        <a:pt x="200015" y="792963"/>
                      </a:cubicBezTo>
                      <a:cubicBezTo>
                        <a:pt x="199316" y="804155"/>
                        <a:pt x="184208" y="831800"/>
                        <a:pt x="181354" y="820955"/>
                      </a:cubicBezTo>
                      <a:cubicBezTo>
                        <a:pt x="114007" y="565034"/>
                        <a:pt x="209373" y="671692"/>
                        <a:pt x="125370" y="587689"/>
                      </a:cubicBezTo>
                      <a:cubicBezTo>
                        <a:pt x="122260" y="578359"/>
                        <a:pt x="119693" y="568830"/>
                        <a:pt x="116040" y="559698"/>
                      </a:cubicBezTo>
                      <a:cubicBezTo>
                        <a:pt x="107243" y="537705"/>
                        <a:pt x="104798" y="477635"/>
                        <a:pt x="88048" y="494383"/>
                      </a:cubicBezTo>
                      <a:cubicBezTo>
                        <a:pt x="69912" y="512517"/>
                        <a:pt x="127227" y="584416"/>
                        <a:pt x="106709" y="569028"/>
                      </a:cubicBezTo>
                      <a:cubicBezTo>
                        <a:pt x="75532" y="545646"/>
                        <a:pt x="69386" y="500603"/>
                        <a:pt x="50725" y="466391"/>
                      </a:cubicBezTo>
                      <a:cubicBezTo>
                        <a:pt x="60056" y="447730"/>
                        <a:pt x="68585" y="428646"/>
                        <a:pt x="78717" y="410408"/>
                      </a:cubicBezTo>
                      <a:cubicBezTo>
                        <a:pt x="84163" y="400605"/>
                        <a:pt x="92776" y="392642"/>
                        <a:pt x="97378" y="382416"/>
                      </a:cubicBezTo>
                      <a:cubicBezTo>
                        <a:pt x="186993" y="183273"/>
                        <a:pt x="119693" y="275396"/>
                        <a:pt x="209346" y="167812"/>
                      </a:cubicBezTo>
                      <a:cubicBezTo>
                        <a:pt x="215566" y="149151"/>
                        <a:pt x="212099" y="123398"/>
                        <a:pt x="228007" y="111828"/>
                      </a:cubicBezTo>
                      <a:cubicBezTo>
                        <a:pt x="251197" y="94962"/>
                        <a:pt x="283641" y="97527"/>
                        <a:pt x="311982" y="93167"/>
                      </a:cubicBezTo>
                      <a:cubicBezTo>
                        <a:pt x="364601" y="85072"/>
                        <a:pt x="417729" y="80726"/>
                        <a:pt x="470603" y="74506"/>
                      </a:cubicBezTo>
                      <a:cubicBezTo>
                        <a:pt x="498395" y="76423"/>
                        <a:pt x="769696" y="11334"/>
                        <a:pt x="759852" y="149151"/>
                      </a:cubicBezTo>
                      <a:cubicBezTo>
                        <a:pt x="757959" y="175657"/>
                        <a:pt x="741191" y="198914"/>
                        <a:pt x="731860" y="223796"/>
                      </a:cubicBezTo>
                      <a:cubicBezTo>
                        <a:pt x="703868" y="202024"/>
                        <a:pt x="667555" y="187987"/>
                        <a:pt x="647884" y="158481"/>
                      </a:cubicBezTo>
                      <a:cubicBezTo>
                        <a:pt x="639087" y="145285"/>
                        <a:pt x="644528" y="102313"/>
                        <a:pt x="657215" y="111828"/>
                      </a:cubicBezTo>
                      <a:cubicBezTo>
                        <a:pt x="689657" y="136159"/>
                        <a:pt x="700758" y="180253"/>
                        <a:pt x="722529" y="214465"/>
                      </a:cubicBezTo>
                      <a:cubicBezTo>
                        <a:pt x="725639" y="254898"/>
                        <a:pt x="727382" y="295459"/>
                        <a:pt x="731860" y="335763"/>
                      </a:cubicBezTo>
                      <a:cubicBezTo>
                        <a:pt x="733611" y="351525"/>
                        <a:pt x="742270" y="366594"/>
                        <a:pt x="741191" y="382416"/>
                      </a:cubicBezTo>
                      <a:cubicBezTo>
                        <a:pt x="732897" y="504068"/>
                        <a:pt x="716309" y="625012"/>
                        <a:pt x="703868" y="746310"/>
                      </a:cubicBezTo>
                      <a:cubicBezTo>
                        <a:pt x="672766" y="740090"/>
                        <a:pt x="641162" y="735995"/>
                        <a:pt x="610562" y="727649"/>
                      </a:cubicBezTo>
                      <a:cubicBezTo>
                        <a:pt x="606318" y="726492"/>
                        <a:pt x="597002" y="717110"/>
                        <a:pt x="601231" y="718318"/>
                      </a:cubicBezTo>
                      <a:lnTo>
                        <a:pt x="666546" y="736979"/>
                      </a:lnTo>
                      <a:cubicBezTo>
                        <a:pt x="688317" y="733869"/>
                        <a:pt x="719913" y="746113"/>
                        <a:pt x="731860" y="727649"/>
                      </a:cubicBezTo>
                      <a:cubicBezTo>
                        <a:pt x="739350" y="716073"/>
                        <a:pt x="778619" y="535896"/>
                        <a:pt x="787844" y="494383"/>
                      </a:cubicBezTo>
                      <a:cubicBezTo>
                        <a:pt x="769183" y="416628"/>
                        <a:pt x="760219" y="335883"/>
                        <a:pt x="731860" y="261118"/>
                      </a:cubicBezTo>
                      <a:cubicBezTo>
                        <a:pt x="724797" y="242498"/>
                        <a:pt x="697156" y="239728"/>
                        <a:pt x="685207" y="223796"/>
                      </a:cubicBezTo>
                      <a:cubicBezTo>
                        <a:pt x="677513" y="213537"/>
                        <a:pt x="682989" y="197143"/>
                        <a:pt x="675876" y="186473"/>
                      </a:cubicBezTo>
                      <a:cubicBezTo>
                        <a:pt x="664737" y="169765"/>
                        <a:pt x="613929" y="124066"/>
                        <a:pt x="591901" y="111828"/>
                      </a:cubicBezTo>
                      <a:cubicBezTo>
                        <a:pt x="577260" y="103694"/>
                        <a:pt x="560229" y="100657"/>
                        <a:pt x="545248" y="93167"/>
                      </a:cubicBezTo>
                      <a:cubicBezTo>
                        <a:pt x="535218" y="88152"/>
                        <a:pt x="527668" y="78671"/>
                        <a:pt x="517256" y="74506"/>
                      </a:cubicBezTo>
                      <a:cubicBezTo>
                        <a:pt x="495839" y="65939"/>
                        <a:pt x="396252" y="41922"/>
                        <a:pt x="377297" y="37183"/>
                      </a:cubicBezTo>
                      <a:cubicBezTo>
                        <a:pt x="346195" y="46514"/>
                        <a:pt x="312581" y="49780"/>
                        <a:pt x="283991" y="65175"/>
                      </a:cubicBezTo>
                      <a:cubicBezTo>
                        <a:pt x="270299" y="72548"/>
                        <a:pt x="266120" y="90691"/>
                        <a:pt x="255999" y="102498"/>
                      </a:cubicBezTo>
                      <a:cubicBezTo>
                        <a:pt x="247412" y="112517"/>
                        <a:pt x="238563" y="122572"/>
                        <a:pt x="228007" y="130489"/>
                      </a:cubicBezTo>
                      <a:cubicBezTo>
                        <a:pt x="213499" y="141370"/>
                        <a:pt x="194834" y="146349"/>
                        <a:pt x="181354" y="158481"/>
                      </a:cubicBezTo>
                      <a:cubicBezTo>
                        <a:pt x="129817" y="204865"/>
                        <a:pt x="125998" y="234047"/>
                        <a:pt x="97378" y="298440"/>
                      </a:cubicBezTo>
                      <a:cubicBezTo>
                        <a:pt x="94268" y="382416"/>
                        <a:pt x="92983" y="466479"/>
                        <a:pt x="88048" y="550367"/>
                      </a:cubicBezTo>
                      <a:cubicBezTo>
                        <a:pt x="86757" y="572321"/>
                        <a:pt x="77462" y="593724"/>
                        <a:pt x="78717" y="615681"/>
                      </a:cubicBezTo>
                      <a:cubicBezTo>
                        <a:pt x="83714" y="703122"/>
                        <a:pt x="97378" y="789852"/>
                        <a:pt x="106709" y="876938"/>
                      </a:cubicBezTo>
                      <a:cubicBezTo>
                        <a:pt x="376425" y="861073"/>
                        <a:pt x="272492" y="888701"/>
                        <a:pt x="190684" y="839616"/>
                      </a:cubicBezTo>
                      <a:cubicBezTo>
                        <a:pt x="181068" y="833846"/>
                        <a:pt x="178243" y="820955"/>
                        <a:pt x="172023" y="811624"/>
                      </a:cubicBezTo>
                      <a:cubicBezTo>
                        <a:pt x="175133" y="777412"/>
                        <a:pt x="151527" y="726031"/>
                        <a:pt x="181354" y="708987"/>
                      </a:cubicBezTo>
                      <a:cubicBezTo>
                        <a:pt x="206251" y="694760"/>
                        <a:pt x="208662" y="774302"/>
                        <a:pt x="237337" y="774302"/>
                      </a:cubicBezTo>
                      <a:cubicBezTo>
                        <a:pt x="259980" y="774302"/>
                        <a:pt x="227385" y="729888"/>
                        <a:pt x="218676" y="708987"/>
                      </a:cubicBezTo>
                      <a:cubicBezTo>
                        <a:pt x="211701" y="692247"/>
                        <a:pt x="200015" y="677885"/>
                        <a:pt x="190684" y="662334"/>
                      </a:cubicBezTo>
                      <a:lnTo>
                        <a:pt x="209346" y="634343"/>
                      </a:lnTo>
                    </a:path>
                  </a:pathLst>
                </a:custGeom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chemeClr val="tx1"/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cxnSp>
            <p:nvCxnSpPr>
              <p:cNvPr id="64" name="Straight Connector 63"/>
              <p:cNvCxnSpPr/>
              <p:nvPr/>
            </p:nvCxnSpPr>
            <p:spPr>
              <a:xfrm flipH="1">
                <a:off x="4860032" y="1700808"/>
                <a:ext cx="288032" cy="4320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5436096" y="1700808"/>
                <a:ext cx="36004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403 -0.03031 L 0.80104 -0.03031 " pathEditMode="relative" ptsTypes="AA"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44 0.12398 C -0.02465 0.1485 -0.02483 0.17302 -0.02691 0.19731 C -0.02743 0.20078 -0.02969 0.20333 -0.03055 0.20656 C -0.03229 0.2135 -0.03177 0.22044 -0.03715 0.22507 C -0.04757 0.23386 -0.06163 0.22877 -0.07413 0.22947 C -0.11805 0.23502 -0.16337 0.22762 -0.20642 0.24334 C -0.22257 0.24173 -0.23489 0.23409 -0.25104 0.23108 C -0.26059 0.22923 -0.27014 0.229 -0.27969 0.22808 C -0.30104 0.22021 -0.31858 0.21582 -0.3408 0.2142 C -0.40694 0.22137 -0.44028 0.2253 -0.50851 0.22646 C -0.525 0.226 -0.54149 0.2253 -0.55799 0.22507 C -0.60347 0.22438 -0.69462 0.22345 -0.69462 0.22345 " pathEditMode="relative" ptsTypes="fffffffffffA">
                                      <p:cBhvr>
                                        <p:cTn id="13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 descr="data:image/jpeg;base64,/9j/4AAQSkZJRgABAQAAAQABAAD/2wCEAAkGBxQTEhUUExQWFhUXFxgbGBgYGBwcGBwXHxofFxocGhwYHiggGB8lGxwcITEiJSkrLi4uGB8zODMsNygtLisBCgoKDg0OGhAQGiwcHCQsLCwsLCwsLCwsLCwsLCwsLCwsLCwsLCwsLCwsLCwsLCwsLCwsLCwsLCwsLCwsLCwsLP/AABEIAOIA3wMBIgACEQEDEQH/xAAcAAABBQEBAQAAAAAAAAAAAAADAgQFBgcBAAj/xABFEAABAgMFBAgDBQUIAQUAAAABAhEAAyEEEjFBUQVhcYEGEyIykaGx8MHR4QcjQlJyFCRisvEzNENzgpKiwlNjZIOz0v/EABkBAAMBAQEAAAAAAAAAAAAAAAABAgMEBf/EACURAQEAAgEEAgICAwAAAAAAAAABAhExAxIhQQQyInFRwQUTM//aAAwDAQACEQMRAD8Aqk+Z28qAp31qnHKvnBknNuHhDRan7Q7wNRnSh/rB5VrCSSMMnFNW8DTnWOL27HrVLSccAwIpgcDHkKGArh2XD4hyH5wW1STTvVxYZFshiIQA5TeDlOY54gYjfvgBxLlsxLlxzSGGOv0jwkkB09pKlYDLMXXplnu1h3ZUHEcCM60z3/GEy0qu3UgkEtUNgHNDgWFRjzxrei0RJSE1BJCqsAMalRAOB7ILGIW12QXb2AKlBOIZqht1W5RKTklIJS6XemuKdfyknlA7t+lAhgCcsTUj8KiAA+7ODnyXAGxkzCVFIJQyuscAVujtClcAGB/ETrE6qSxVQOldaYFyH4e9Y90dtFxKgpgHFRlRKXpiDQvv0wLbkhK+yWBD7nqG4HLfyEMwJKwhRBBuKJLBzcWSTeAGIJfDD/dFe2xZLy1lmIJOGWOJ3GLQpFAcgQ26hLHd9N0R1skVJFCWAB1Y04Up9InZyIEBapaUrSAS7dkB+8b1E9qtHJNKYARqfRXZs6zyeqn3CUqN0pLhuYBx3RRrehpyQahKFMf4RfA5sBGkWHbEmefulhRqWYhQ4pUxHFmw1EdvxNW2uX5O9aObo0EcujQeEFuxy7HoOQCeBdNBgfSFFI0HhCLbZhMTcLspgbpumuhyg9zLDdE786GvGwSkaCAGWK0yWPNod3YhjtyTeuvMJdYpJmkPfbvBF3m7akQZWSHJtKSLeqdaLSil2WkpSGSwabLBwLO2jkOkm64THLc109kMVBiPy30kvnUE+EC2LZV/tNsmFKrhC0hRAYq60EhJYOzHusBmVqe6adKvCWAWBUQdahTHy848rJ2wz2jZusk3GZlShdb+K8a0wBdji+gig9O5gVby10hKEpF3AUKyON5So0ZIBCKkuqaSW7ZUAEZfqxrlGV9IkNa1VcliWwdSbxrnj4RMvlWvCFmGATFQaYIBMTBKaNtUxlQATYVtAdrkIbJxjpx4YZctMtFjYggfheuIyxgRQCHBDmhHmfJzC5k9RYmrfAjHmfIQuSQUl2BvcCzg+g8o4q64cTVg3UlTFLDN8CDjvYQ1lIbPEnm+Y0ypuaHNpHaZrzu2GLb92fHmKZJAIuuGoMWfe/ukSZVgAUop0B1ehBGfppXEQ5BvF8FNh+FSWIvcRjwisWfaIC2KlAuxvMz4EhSQCPCJ/ZK0LS4L451ByLaZRdiY7apfa07LF9cC2+pr9IaKWQFJICXFTg+4/A7+BDraiALnJjyOufyhnPLjEPTlg0TFVM2GzhYmVqSKsUnKihiMB8KGsTZZty+VFV0BQZTlmCQwD0SXb3SYsky6i+CHJrvDAB+Gu/lEamygzELVQ93cQVJJ8/CLxqLDzZ+0Za0ECYkqIDJvC8dQRjRz7eHEyWCCa4ICdzFV4GtC6qHcOdQt2zlIZaHyNMizuOGnrE9sraZWClYaYzKSXDpc1D1xPLzhXyekjPsqVkqFFJSsF8DLN4vxBUxEVnZNrNmtKFteuklL8CCHxHZJH0JBtCV0G+u/u3cBiWUQRnBuhmwkWmZORNylUIOCr6SCDy8CYeGWqWUmlg2d0rs003b5lrdrswFJJyYmhfjE3FJ6RbHXKFy0JVMkqZpiQFKTmDV73A1xxxhts/ZFpQkGx2kqlivVpKq1cvKvFtDdc0L4x24/Js5c2XRl4XwmoFKsKgkAY3i2hAMEnJZRfX1rFN6NbbmTzNRPISqSbpxCibxSrBmqkA4Y54RdJqnYu7gV13xp0+p3dS1GeHbjoEiGy5bAsA3aplWp3Q8aATR6/Bo6Lwxh7YrWparQhRPYKUhKikEJZZBCASUgt3lF1sSwAS7AU6qmYNchdvK3hiPWDbFlkKtYKSkdYSBdSgF77qCA6q/+RZ7bUASBACGmCrXbxP8AE4uhuf8ALujysnbi4ZF1PdIu9gJxYKvJqaaproIyzpep9oFi4CZbcBJSAzZRqdqUQtYJwUSKsAEoSH4OoDkYyfb1bdNLMHSBRsEJSfEh8M4icrvCImiGyoeTBDdYgCF2mO0OEM04w+2qO0OEMRjHTh9WOXLSpSBdcEYMx4v8PKCKJcXhiAA3D2wht+y3nZjlu18YVJmqCwlbliCKNTGuRwI5RxumDGp7TkjGrkHf4GHClO2OLaYDPiSIWCFKXmceTEekcs8lg9cRiXzajDjSEpTdoWqWJi5cxDlJIKhQnPCHOxWKj1cwi6kqYiuLa4VGuTxDbTlXZ0xLuyiH+sTXQmW82YcWlEeK0/L1je4SY7jKZW3S2WuQSkD8yCp8sMhx9XziDMkh6uHOG+h4ZBoskwvj+FLBnfGno8Mp6EJSxHZrd3FwQ7YVSx4xztjqQAZRSMWDA+9H4w0mzGQtJFGo+KS6T4MPPSHciY0qlO7V8K0rDDaauyXoQkAb6P8AH11MVE096jsCmCQfACPJYSwcgwUk5Gr8A1OVIPKPY/0H0hpLmOH3UPEYGAE7KtTgviGGTu1DxDDiODRbegEu7Mm59ihZ37aSkC7XApHjGcW6xzEqEyW4cpN0Gl4gEaZnPyjQfs9WpSpl9JQsJ7pdrzpYg3gCHGD6cTc5TeF+mJvhlJdJxBSWIetG3f1iq7W6Kpe/IK0UJIAAdODuoMThQ1A5CJ+Vbb05cpCVFSQlSlMm6EqwZRX2qoUSACz4VBh+lAcpUDR2qe6wd61rlFs2O9G1rFtKQBeUuYCoABZFVkqyUaVfUxospLJAP4aNT+vjuxjM9rzLlsnm8UAWhSbySxSkruUL6HdE1suwGZ1U6RaJ0xJnIF5awEMkgzEEBRLlNGIq6cjGvSuspUZ+ZVymrCQSSwGJiLm7VScErYlIDgJxUpOCyCKxLqTDBOzJSKIloTVwQA7uM8cWLaPHbl3enNNezmyzkSVz0LWjrFrVM6tACVXXZy5JKlOO8XLUSEgQG8FPMQCR2DhiKqo1cMoqnSOfaEL7NyTLfrEdS9VEntKJDks7vTxaLGi2S1yVTisplGWVOxcJukVCXJN1QNN0eblzp2TjYtvNyU9VPLmKoASQSFZ0wywpGW9IEAWw0Yi69fxXBe/5XovezLYu0yVzFqJuzZqUMwHVJCShNGcODVnYqrFN6VkHaMwJADqSkADMISDhiSpzxeIx5VeEFMTjxhvMTD2aliRvMNpgiqSA2v3hwiPGMSW2EMoc/hEdG2H1ZZctDsiglQCS9O0MGwyahfTfycomAEkkV+XvxjhkIBcYk1YvhWuh+EcnSCCwD54/POOP26hJKBdPgDnkPQQ5kKbs888HwhsEOMa07IwxNd2I8ILZnLKLh8Hww+rwBRNtf3ib+tXrE30HBvTS/wCEYY409D4RAbSXenTCKgzFkHdeMWHoLKJVNIDkJRR9b2EdOf0Y4/ZbgXpW8AfpzpnpDa0jsnMOrmXx3HPnBZyyqraBji/1jy1MnfpzyfeBWOSug3fskCtMPRhwhvbu6SDS7hoz/BIpBkVDjFxwNC+G/wB1gFrkdlSSO1dNNWSRwMXOE3lLgNL/ANJ+MN5IFSQC6c8FAhiOaX8MxHkTCEAd5wz764+QgTlN5PF9CzimkHsDSkjq7w0BJO5IqdcIs3QhH3kwf+mxAqWIwTxb15Vyxq+44IPy+EWboGo3pmNEAkuwxoH5054NFTlOXC4y0KdJrxc1Gh7Ao5dxlBwvMpP4RQ5ltTvHhAaAGrkAkpK1FgBQMKe849JWlyU3FAEVBvPeUxrk3PlGjJjnSuyPaLQE3r65sxgCe8FAJYYO5jStn2ESpMkBCEEqdaUJCU3+qrQAYHUPFGttnCrdOdV26tS07ymZVKRmSADTAAmrVuJ2zJKUdq0BYUkF0zerdRA7QLJc3mcjMGNOnlN6/RZypMiBzB73Zx61KKUhjUkB2gPa/OfBPyivkfP6XQy7c97/AEjp/Hz6k3irW1Jl+2pkFJKQlClUo18gkNh3md8wKEVj+ki1yrHZbJgVy5AUXYEpQlBFcisJLnSJqcpItbrKb/VISlRUkKUOtQLpTSgoRi9fy1gvtCJSqRRiAttzXSG3Vjm/2TqfnOL5bzHt/G+kl9nUr93Ve/DNXQ63JQ+fhENIsC5u2WYkS7Slaj/DfCkvxSUjlEn0A7NjWo9oiaSTn3EAljid2+HfQuzK/a7RNIBSqcZWhCpZGuIy3lMEvkVV+nOzeptk0AdlZvp4Kx83itTBGr/aPsnrJZmp70ol96Dj4GvjGWzExRVXtuiqeBiJasTW301Rz+EQ7VjbDhnly0W6LowvFOOTtnrWFoQoEYKDAb6YPq4eASZIxL3WNHw3sdHwgpmLBKQBmQXZx8I5NOgcLBABDKfA0LXcfU+2g0pLLa84wA9+8YZS7RQFaSAQWJrg4+mUPpaSyVJo6XPgKecKqZ1bJNyYtJF1lqAGFLxZtzRaOgqrvW0p2A/+6He0JAWrtpocRji7Q5sljlyQEy6XjXW9k74cN8XervHSJ09XaTACjnTxEN7QFUIIDBq8ffnHiQ5oTQ76liKP8aPCJk16JLu2L41AryMZtHEgNRwxc7ib3usctyCcauAp8CCTU7mbEawcTezhViKcC/nDVObHAYHCjnDnlrD9EXKtRVRXaNAFYFswrJQbnzhQqA9Q778TnrTjDaUGNaVO8ZvBVlnJo/hz984IKc2Ff3FaMCH/ANUWroIhCutSQCQqSpLfmSpZBFcjXSnjTBaGJSaAjinB/wDS55V3xdugSUtPDhwUuK1CgwPMpVTH4uXynKeFwWtJBJVRqV1rrXhvq8dkTcWKWcNTXHAtruhtaEqvJuqAGPdUqm4IPKupMO0PdDu/ZrVyd7GsWzZltLrDap4kk3lG0AMzOVAIJJ7iRMuEqFWB1iRl7eE2elKUqurmSgVECqAbrYOAV3S3EZxC7UmgWq0hapiUg2knqiQpQSQspP5KAqq9UjURMWO1feSkJQ6DNQygtN3sqKwCAHPFmD74Mb+Z2XtWu24J/UPQwG7HbdO7gwJXTjdUfR4SFb35R5n+Xu+tO2+v7ro+HNYef5NFyiVmlLyBg/4kLUMQ2CS+7wqn2kpJNnJzE3yufExYJxUuZOlinYll/wBQmBT54JBG/jEL9pDvZirAqm0H5XlvUZmvhHX8b/lj+oz6n3v7px9m4Js62H+KX4BCD6gRYtmWIyZ0tKWYrWtb4krdJA1N4g8Bm0V77MO1Zprd0zAcx2biSd+AA5xZ5fbtMvO6oqxAYkJcnWmWPdwDxt7QlbXLBKgQ4LgjjSMU27s0yJy5ZwB7J1Sag+EbbaO8eMU37Rdj35YnpHal0V+jF+R9TFzkmMdIB3OfwiFMT3SJHd5/CINQjbHhllytP7asd4FmoWdhng+USFjWrrA47zPRgEk4O7Ye3gkmQgkAkAFP/LQefjD1NiRkT4xzSugLacxCChIHZe95l6HGOSVpJLEiibvixbJmZ98eXs0/mdsiPjAJMsoUGo2OYbHlBQeWxLLG5uenkYKS+IxJIfQt8ITNcqdI1bMMwGXCEzCD5jg5oPesZ2LKY3lNru3e6NhCZk2jHQniSp/mOcF6tze7rAPzZ9z4+ENgSQFg4gM9M/L6wwP+GivN6sRgcP6wO9iCH4cdBWPS0APeDOaF8iSSHyxFPlHpeIqwOPhe9RDImQovQvji+dPlHTUHKnL3jhHVIZzQsKEaMdeWByjiRQgHJq8qQodcB7V73v8ANonuia/3iXW65ahoQ1RlQBzy4RXkrqWw09feEPdlWjq1lTh0MocGIzHP/Tuhwq0TZG30T2BdBBokqxrq1aZatynARg2gNcsnPvExmGzZqZSkZJQpJo2CVA4OA7Zg7ov+x5pmomFRKmmKAJY0YGhugZmm+LlZ2aZxbFPbrWirkTQlKUhalG+DdAWGJxI4DUxXejtuUm0JTL/MFMCwJAYkaG6ogHcIf7ZMxFvtKUzFS75UlxdJKCuqS5ADqCag5je0ZM2UZLTUrvJWlTajQ0xBAcGmIh4zyLfCb2XtZCbRKUpShLRfr2lUKVJBADkOSDnj4W+z9KrKpSUpmEqUQkfdzMSWAe7qYyeeoJdnBZuz7aJ/ohOnCfJSggoCgpQuICl3AVqQFlN4kkBAY4kUDxz9b4mPWu8tn0+tcJqLF0utBlTApK1BRWErQlTf2T9lTKwJUzse6YielO11WiRKnzOyOsnBIxu90kA0vZVxxg/SwIWZc0JYzFrcvVgsG6Tm141374cbJ2MLbsxYU9+VMnLQxSHXcZKSTS6WD4YJLxr08ZjjMZxPAyu/KR+zFREiYUiipgABLVMsM+GWmp0pa9l2EBZN5TqmIILjAEKu0YMWLtiBm1ap9l1nUmTMSTda0FJGbiWl88vk0XNM9KJkt3A6y4lzUrUSkYY0vGr4RdSkJ47R4wKYkKSxqCGI1EHmp7RhCy0MMH+0rYZs01IFUKvFB3OKcoo6hWNn+2mSDIknMKU3Cj+gjHQO1GmF8Iyi+3fuZz5SlAHMC6puOUUvZ20Jt1wtQqRjTAZc4uSZbSLQ70lqzOFxWu6KTspP3Y/Ur0TGeP1aW/kndnbWnGYlBULpZ3SHAzZmyietSHmd4aCmTE+sV7Y6Xm8A3lFktksKUXS9UvXKhprE1ULNo6uVfLEBBVShoLx1B+kNZPS2zKa84bMj4wHa6v3ebccfdmin7rgFnp3XwMUMpw4/GHjhMoVy1Wmzp6FoC0PdLjQPljjUw1dgwzAbg1G1d2juzA1nlgh8fQPA5ymID5h9G3c4yvLSUYFTMpixy3UhtaZt1CyKG5MbjcUIIlfZFW1wYlnzENdoK+7WTgEqwx7pwiokx6PTVFagSWuKLVbuhqYZxMTSk31KcUJpiaij6/KIjYCRfUz0ChWmCUjWtG0xiTnJcEAFzQcXb0gy5E4NrBtqWtYYqSo5EZtXc1IlrJOq7NTLxiobOsxRPKVd5JY4ZtoWNIn1zLqFrPdAD7jTxoYLPPg9p6Wt3oN455pPOL10P/u68W6w1Zx3U5GuEZrs7aSZiVLYhKcXLigd64DHwMaD0ImImWZSmCvvCxzcBGBNQysDueCcpy4Zx0mtIl7RnFwwLHGgKlXg2VFDKr5w52ftmzm800ORUhCkliQHLIFcAOMSm3LGhdpnpUhJdZxqWIGeJpk+mjxSrZso2aetKHKFIBQ9TdJYg8CPBo1lZ1bF7YSS8udLBBLveNGSKhSCkHs6Fn4xM2TpFKUhEu9ZSspSkrZCTeV2Xfqw2bKcYDCM0uKWQASTVVGds33RMbN6NrnSFrlrQLk1UtUqYSCopSlRIKQcL4x0gxu6O+9vbqf2l+kR+6loCCEpUtlE4qdIU1MCAkgvVxFp+zVD2RYa6BPWDRzRKX8xyhhtKQJkiUlKXCV2dIdSVXhcFRdwdIS6eONIs3R6wCzJtMtPdFpvAAMyVy5KiBoAVEDNhE3we/AGwLMJcwynDLtE9dMfxByKMAkAZ10aHptCf2hCFMl5gKSoEusLPdIOBSSAddcC1EjrVrKVKSxKOywIHdUBQ1ulVGY0wpEhI2OhPVFKHuLQAogFQIAN68a6h95hSipWaamBEwace0YCoQwz37Yv7GR+pX/WMeuNMHvKNi+2A/cSP1L/AOsZHNHaB0+UVhTym4udvSE2e0/5S/8A6zrFJ2Un7sfqV8IuVvP7vPq/3S/5FRS9mTAEJBzKvVoUn4lfsm9isJhbj5GLDPUq+oJwdnfCn18orOxFPPpgf/yqLSUupVSK1wyzDjdE5Khrtf8Au8wMzSlDXIRn5qw3/GNDmyb6FSyaKSQWbMMWpTCIaR0blGqlrSx1T8UxWGUkLLG1M2eklGbE18MY4oUpkdGzLivGFlgBKSXbPR2OXCPT3YaP6xjeWk4N5aCKkYj3Q74aW8Dq5gLB0Lqf0HOH9pBZJJABdvJQ97ojdpS/upuBHVrNNbpb5corEqBsQi9MYjM0rilA9QYk5K+0mpxFOfDQPETsQdufwT/1+USIURXMAkcQDDy5KcGAH7zP1vhv9o+AhztQDqJndwT6j4QOwoeZNmFqsW39WFH1hW2ZryJmGCBgWosDHgPODXk9k7NpZZuA7Cs69w5Ron2e2pMuxpdQSOvuuVIDlTAAXwxJrR8ozuwSlfsq2SslQIoCXDNQN7aJDYe0lBEqTMllMlE5U0hboKloCWCX/KSHGkzhFaKpDpZbTJttoAQ95QLqAcG6BW6WyGEVhe0zPKHDJR3ilPaKSQ5xLmlPq0SvTm2D9unhRFFDMnJO54gNloSAc6pB4VisWdrSdndGbChElItF6apSBNKVJupdnuhYLpBYVOp3A+zJ0vZyp4tomJlzJi1Sl3AUKOF3sOw7N4EBu1Vm7RdpzzZE3psuU6phShSpcugfrCSyA5egD784q+wOkU2YslDzFS1qXLQ/ZY3nCUFiEspgEsQCNA1eeYnS+SLMAZakP1Rl2ZUu8xUA0yWxNH7IfwieXZ3MzK8oE7/u0p8gM/OK3sO3TFruGXdRITZ5IJbtqSlfWKTXtIchiKb4sy1XVkYm8l/9oDueDU03xllyqAyUXVKUzlwA5ye8Bewz84MVsodkOZiBU1CXDkOdVNrQ0hgu3pQB2iwKgWT2qLSiozz3NqDD2xzEBKUj80vB7r9jA834u2FFidSM81MBUIcTB2jAViKDO/tgH3Mn9S/+sZPMFfeka79sKf3aSf4z6D5Rkc04cvSDFfpZ9sAJs04jOWoeII+MUiwnsppSvqYtu3FqNlnd2iU66jfFTsI+7SdXHmYvH6s79k10erMP6vgfnE7alAqPEv6V+u6ITYNFjeR8Im56u0ccVZb3xjPLleIU66U5HHLfBrMlBScHd2bIY+UN5szChzHuscUo1OFNd0Zqh9JKg7kMAMBrRseHjCpoDb+15YQ1d67hnu9+EFv+lae90Bl2hSSBQsHy3CGhuh3BIIYj2YUucTwwaGy1k7jnABQqWHuIIJp51xO6ATl9lX6F/wAhhBmb6/1gcyZ2V/omHndMOFt7Y03sL4n+UCDzyFJKVA1IDYOHCqH3hEdseYWU+pPlD28CmrOxOr44aRV5J7Y08JSKmtcPIeIx1OkWayKM2bKBQVXVpCeySz4s4pgnyimyVNLpQhzqcKtEts/aSETJJCb7KK2CmJBCbmOASpJOeMab8JOvtK2ir9pnS0kKQshTkB2KU+DYRWtnSTcIoK41NG3cYte1ky7TaVT5qZnaCRcStmISE94pU4poMYdbJ2fYyplpVLH5itSh4ISD7yh48JpptXaYtIQJ14hCioBJuuSGL0fwIiO2fZkIKynrGVe7LguCQRVqMXFXpGjStk7IbEHjNmp/mUIjekeyrEJaf2VckrvhwbQkdm6T/iKbFofdONFJ52sNhtN8IUFdkrSpLNdLg5mpPP8AFgC0WG0yQVrdiLz765DMVrRoonRglkglKiFJAuTJcxwCpTvLJZrwDHQFqxfLe7qUnvaHA0GPkH48ssuVotVjllYWxN0ukA9k1Cgd7m7icX5kRKurlhL3DMDOdAAGo5pkSTSCTZ7OQrsvWmJYGoyctpmMYfSEjsDFivLdTDx4RMFOZw7RrkNN/vnAVGpDYuxyoWbcc/HSHE8G8a+6wOZFEoP2wJ/dZf8AmfAxj07Ll6RsX2v/AN0lf5nwMY9Py5ekPFXpMbacWWa+g9RFYsSSZaQMXPqRFj2zMezTd4Df8Yrezz2U8/WLx+qL9k3sYsp949REqqYSh6NeV/Md2/yiM2UWD7+eIjomFs+8fjEZKh6pROkelTgSxIamAOOGRw+cMQugzrC0zRicA3usRpW0n1oBYYAjwYQJFtI/DSofeS48j5w269klnFSw1GUAkTlLSVJQQScC48Hh6otPZpZqw1VODwXqFqxYY0FT7ZoULEM4Oyls3Wqv0jqkFQYA1BBOgINWONfWH6ZQ9/0jv7OnT4xUwLZlIsV1LVD6/BhSDS7EBk/n5Q8lSgMB78YKmXFaLYCZWkFRKMHRIG74wUSy7ehc+ArDI3KTrHnOvy+sWay9DrRMSFpuB8lX0qbe8ukSNl6L22WAlC7MxdgQlW/FckkwTKBSWJ9+/Yh5srZK567ksXlCrXmpr2qecXOz9GbaVAr/AGVI/wAiUX5CUPG8Itsmz3EFIRJAPeCU3QcjQCFlkFE6PbMVLnOZBQpJCVLEx0EFJWBdqHqku9KBqvF4tqgJhfDsjdQfXyEDmSyEzFM7LvEgijBIwOiAPCF7UlkqpjwzYNz4xlf5OIu0WZT0F8FZKk0CSkXgNxYMWLVIqGaJG65QqvZPHFw/EVfjCbMtKik0IL47yFeh9mO9YyjnQDCrlQJ8aHxhwJScmp5fGG80Q6tGJ5QCcKiHRGefa6f3eWP4/nGRzE4cvSNj+15D2aX+v4RnVg6MTZ6ErQuUAQO8svg2ASWgxVtFW1RVLKcSQGDs+BNTEXJSEm6UBx/F8RSHK7OtQFEiur+6x1GzX7yieFI0k8Iut7ERPlpcJfD8xbw5Quq8E73MHs9lSnBI458zDlL5U4Qdo2aJsuprnT5waXZBv5n5QdI3wTz5wag3Tc2QE94gjBi3pBxZf41cHS3zMFSDpSFhFKenKkMBpA8Ofz9YL1bj6QsSjn8flHEjn6ekAeA3eUdCf6woJA096woAaj3ygDqQ+lPeEERLJIAxJav0HwiX2P0bnTwFJCRLzUS/gE1MXrYfRyXZzfHe1evMjDgltCVRNykPSmjoZamcIScwAsA/8mY7i0DR0ZtYP9iscCDXHG8z8I1AzCSQgORiT3Rxri2Xo4hcsKAIIq+lPN4nvoZzK2HbvwompP8AmpFTp95Fp6P7DnSlXp1onE5Iv3k/6nevBonLxJY7iKcaYVz8RHlqIqN9GxNPHCDewIiUAcTWneUQX1BoIP1YCWanj6wNBI/KdWMKWrQQJptZpYBnBiR1gwNKy5bg13+8mlstDkkguFChpkATR6EesOpMwlcwIID3Dg9SCmv+0QztaTfYnHWj/T4xOR4wZGy5jOi6xFHOB+sEXsuYSSQDVJFa0u/EE/1h9sac6Sk4pPkaxIiNccYi5XaJtU9LmoyzgBmA4mja/KJtSRAru4RGWNOZqJ0wtKGllQCkpUXcAhJcBJrR3P8ARorFr2Z1h6ySvq1mhzScqpGYGY0zjUtrbMlzkKQtAIUGLj4ioINeUZZtrZ87ZynJvyD3VjEaBeQxxwOTYRGtNZZWf3d4haQRHerI08fpHUjd6R0M3UjV4KSNKbz8xCUtofL5wYS9x8a+sMPSynjwMdCw/wAP6x4SjofH6wlSSMQfEfODQLUQcx4/SOpGQDn3upHBLO7xrzpBEhzTxHusIPNqeXvGFhJ5co8k3fr9THeufBKTAHacBmWgqVNUEj3RqQJqVx98QIUVeGdR84RpiTty1JH9stsgVXqf6nEOJPSu1BzfSrR0geJRdJivoJ3cwfhBJa2FSnmWJ4aCFqBa5HTealgZUo1/iBfEuSs46w8R06mYGQk6/egcKFJiklQcUruUcPfpHVq0dzhgfi++DtgXaT0+/wDbg1NRMwOf+H8coep6dS3rKW+gIV8vYjPUoYZ+PjHZUwDCtYO2BrmxtsJtKbwSoNinHxIpElMbTz9+sUnoKCpJ7IZ8Wr6fExcJiKZ+EZ3xTDkTALSoN/gpObtfW27XfHNpl1INQXZvFn5tCZEy7aACAL0o5tRCqYf5kOrd2gGwfniNILwXs3stoKJqXwIro2HyMWKKla/7MKzqccqO2WD+UTdg2qgoTfWkKwIKgC4o/OKwvqpzntImBlXtoEdoSv8AyI/3D5wr9qQQ99LPi4bxh3SNPKMDWgKoQCPEQqdPQksqYkHQkA8qxwWmX+dP+4RFXHzMSBml/CFAfp8Y4A2vg/jSOiZVnr4xuZaE6s8FcwJKTnBkzWo3IY+kAdY+yI82o8fnHLyuHOFD2XgJxIfLwaD9aN9Nw+Agad8eSoZeXukBu9Y5q/h9I6F7x4R5icw/D5mOy5dMeL+p0gBXlvH1hYuYMfM+NXgKFA1Fd7fSFI8ORhA5vIY97PJT+cAGJLs+Wg3xxEw/m9PlSCFLsXw5h9ccYA4AMq+ELQliC3pCefl9Y5LDkhhTOvHSADLnFxRMJTy96QhSGx9fZjiEHVXl8YAt/Qg9sgMOaH3Yh4vxk5ufGnMYRnfQtSxMYKU2hmJGn4Y0Jd5u7825CMcuVwznTR+2SAX7Uif4XpOeWHnD+1J7KmyGsR9oW0+zu4cTkilCSELNeCH5GJIqxGR95QqRhNqycASW1Zk/PyhrKDLV460JypWFy5hFyv4i/ifMYeMFV3udeBIHr8d0TFEqI08j8oGJQrSH4rq+ceu74vRbR4QkaQsXd0PveMJvb4NFtgctRIqabsfEx0ADM13184Cic6aMDkS3o7woSc7xf+Gg8jhzjdByJSjmW8/KOmScgPE/1hEsKH4j4D4iCiadeZHyaAPXWDktz9H9ISp9W4j6iBrmMa1PiRyy+MLcGnzA5wB1IKi2I1DtwfXyhx1ZGXn82hMsnV+QbyEd65u99eTYwAlcwirU1LN5R4qH4k+TxxJzVjlVwPrvhZXnX3wgNyWdabgcvnBCotj5fSEmb7Yxy8N3lC0HQpsVeRJPJ3jsknFSCT8NMPjAWc9ktqR9ILXC8ffKHAXfcsAQMzvfChpBELSMHHi3iYAFMNI7f4QaAy2VmDzHyjtn7QdzugCltl4VhEssSSGwyygC4dEKTGvAPqlz4xpQHZJBy3Rj/Rue0xuuUgPlX0jUbOXR31ENjeI9Yxy5VODTaJefYiki71sy8MDWRMZ3LmoPsRMLaIDpCClVhKcrZLetAFImILvg95uJixrAiaEPQEihL672z5eMethdKiQoC6STdcuBeLUxyA3HSOW1BCycBifJPwflB0oC0hShUBIr+U0LwoZVmm3kg5ED0ceIrzhZMRc/aCZEtc2Ze6tFFXUkkAKugsMd7YQwT0/sJwmHnLmRWPmFVjJ4QNSj7+sJlqB7TLYhwGUB4HCFyyP4j4/KkMMAQKwQJEej0bJBkrLqqe+Ry0hyo05H0Mej0AJsqR1eGsOmj0eiaYM7LjA5mPABo9HocFPkwg94DKsej0Mh2gdrw8PUR6PQgcGWDiAeUBmIAwAj0eiiDlZ+9IWBHo9CDhxRxMP5YoY9HoDTnRVIvYZj1jTVD7k/pjsejHLlXoy6SSw9mLD+8ystyokJWJ4mPR6JyE4MduJF3DMfzCEyg37Q2kv+WOR6FOTvBptdANktIIBHVTKf/GqMEs3wjkeisRX0msYc4by8+Hxjseiql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4" name="AutoShape 10" descr="data:image/jpeg;base64,/9j/4AAQSkZJRgABAQAAAQABAAD/2wCEAAkGBxQTEhUUExQWFhUXFxgbGBgYGBwcGBwXHxofFxocGhwYHiggGB8lGxwcITEiJSkrLi4uGB8zODMsNygtLisBCgoKDg0OGhAQGiwcHCQsLCwsLCwsLCwsLCwsLCwsLCwsLCwsLCwsLCwsLCwsLCwsLCwsLCwsLCwsLCwsLCwsLP/AABEIAOIA3wMBIgACEQEDEQH/xAAcAAABBQEBAQAAAAAAAAAAAAADAgQFBgcBAAj/xABFEAABAgMFBAgDBQUIAQUAAAABAhEAAyEEEjFBUQVhcYEGEyIykaGx8MHR4QcjQlJyFCRisvEzNENzgpKiwlNjZIOz0v/EABkBAAMBAQEAAAAAAAAAAAAAAAABAgMEBf/EACURAQEAAgEEAgICAwAAAAAAAAABAhExAxIhQQQyInFRwQUTM//aAAwDAQACEQMRAD8Aqk+Z28qAp31qnHKvnBknNuHhDRan7Q7wNRnSh/rB5VrCSSMMnFNW8DTnWOL27HrVLSccAwIpgcDHkKGArh2XD4hyH5wW1STTvVxYZFshiIQA5TeDlOY54gYjfvgBxLlsxLlxzSGGOv0jwkkB09pKlYDLMXXplnu1h3ZUHEcCM60z3/GEy0qu3UgkEtUNgHNDgWFRjzxrei0RJSE1BJCqsAMalRAOB7ILGIW12QXb2AKlBOIZqht1W5RKTklIJS6XemuKdfyknlA7t+lAhgCcsTUj8KiAA+7ODnyXAGxkzCVFIJQyuscAVujtClcAGB/ETrE6qSxVQOldaYFyH4e9Y90dtFxKgpgHFRlRKXpiDQvv0wLbkhK+yWBD7nqG4HLfyEMwJKwhRBBuKJLBzcWSTeAGIJfDD/dFe2xZLy1lmIJOGWOJ3GLQpFAcgQ26hLHd9N0R1skVJFCWAB1Y04Up9InZyIEBapaUrSAS7dkB+8b1E9qtHJNKYARqfRXZs6zyeqn3CUqN0pLhuYBx3RRrehpyQahKFMf4RfA5sBGkWHbEmefulhRqWYhQ4pUxHFmw1EdvxNW2uX5O9aObo0EcujQeEFuxy7HoOQCeBdNBgfSFFI0HhCLbZhMTcLspgbpumuhyg9zLDdE786GvGwSkaCAGWK0yWPNod3YhjtyTeuvMJdYpJmkPfbvBF3m7akQZWSHJtKSLeqdaLSil2WkpSGSwabLBwLO2jkOkm64THLc109kMVBiPy30kvnUE+EC2LZV/tNsmFKrhC0hRAYq60EhJYOzHusBmVqe6adKvCWAWBUQdahTHy848rJ2wz2jZusk3GZlShdb+K8a0wBdji+gig9O5gVby10hKEpF3AUKyON5So0ZIBCKkuqaSW7ZUAEZfqxrlGV9IkNa1VcliWwdSbxrnj4RMvlWvCFmGATFQaYIBMTBKaNtUxlQATYVtAdrkIbJxjpx4YZctMtFjYggfheuIyxgRQCHBDmhHmfJzC5k9RYmrfAjHmfIQuSQUl2BvcCzg+g8o4q64cTVg3UlTFLDN8CDjvYQ1lIbPEnm+Y0ypuaHNpHaZrzu2GLb92fHmKZJAIuuGoMWfe/ukSZVgAUop0B1ehBGfppXEQ5BvF8FNh+FSWIvcRjwisWfaIC2KlAuxvMz4EhSQCPCJ/ZK0LS4L451ByLaZRdiY7apfa07LF9cC2+pr9IaKWQFJICXFTg+4/A7+BDraiALnJjyOufyhnPLjEPTlg0TFVM2GzhYmVqSKsUnKihiMB8KGsTZZty+VFV0BQZTlmCQwD0SXb3SYsky6i+CHJrvDAB+Gu/lEamygzELVQ93cQVJJ8/CLxqLDzZ+0Za0ECYkqIDJvC8dQRjRz7eHEyWCCa4ICdzFV4GtC6qHcOdQt2zlIZaHyNMizuOGnrE9sraZWClYaYzKSXDpc1D1xPLzhXyekjPsqVkqFFJSsF8DLN4vxBUxEVnZNrNmtKFteuklL8CCHxHZJH0JBtCV0G+u/u3cBiWUQRnBuhmwkWmZORNylUIOCr6SCDy8CYeGWqWUmlg2d0rs003b5lrdrswFJJyYmhfjE3FJ6RbHXKFy0JVMkqZpiQFKTmDV73A1xxxhts/ZFpQkGx2kqlivVpKq1cvKvFtDdc0L4x24/Js5c2XRl4XwmoFKsKgkAY3i2hAMEnJZRfX1rFN6NbbmTzNRPISqSbpxCibxSrBmqkA4Y54RdJqnYu7gV13xp0+p3dS1GeHbjoEiGy5bAsA3aplWp3Q8aATR6/Bo6Lwxh7YrWparQhRPYKUhKikEJZZBCASUgt3lF1sSwAS7AU6qmYNchdvK3hiPWDbFlkKtYKSkdYSBdSgF77qCA6q/+RZ7bUASBACGmCrXbxP8AE4uhuf8ALujysnbi4ZF1PdIu9gJxYKvJqaaproIyzpep9oFi4CZbcBJSAzZRqdqUQtYJwUSKsAEoSH4OoDkYyfb1bdNLMHSBRsEJSfEh8M4icrvCImiGyoeTBDdYgCF2mO0OEM04w+2qO0OEMRjHTh9WOXLSpSBdcEYMx4v8PKCKJcXhiAA3D2wht+y3nZjlu18YVJmqCwlbliCKNTGuRwI5RxumDGp7TkjGrkHf4GHClO2OLaYDPiSIWCFKXmceTEekcs8lg9cRiXzajDjSEpTdoWqWJi5cxDlJIKhQnPCHOxWKj1cwi6kqYiuLa4VGuTxDbTlXZ0xLuyiH+sTXQmW82YcWlEeK0/L1je4SY7jKZW3S2WuQSkD8yCp8sMhx9XziDMkh6uHOG+h4ZBoskwvj+FLBnfGno8Mp6EJSxHZrd3FwQ7YVSx4xztjqQAZRSMWDA+9H4w0mzGQtJFGo+KS6T4MPPSHciY0qlO7V8K0rDDaauyXoQkAb6P8AH11MVE096jsCmCQfACPJYSwcgwUk5Gr8A1OVIPKPY/0H0hpLmOH3UPEYGAE7KtTgviGGTu1DxDDiODRbegEu7Mm59ihZ37aSkC7XApHjGcW6xzEqEyW4cpN0Gl4gEaZnPyjQfs9WpSpl9JQsJ7pdrzpYg3gCHGD6cTc5TeF+mJvhlJdJxBSWIetG3f1iq7W6Kpe/IK0UJIAAdODuoMThQ1A5CJ+Vbb05cpCVFSQlSlMm6EqwZRX2qoUSACz4VBh+lAcpUDR2qe6wd61rlFs2O9G1rFtKQBeUuYCoABZFVkqyUaVfUxospLJAP4aNT+vjuxjM9rzLlsnm8UAWhSbySxSkruUL6HdE1suwGZ1U6RaJ0xJnIF5awEMkgzEEBRLlNGIq6cjGvSuspUZ+ZVymrCQSSwGJiLm7VScErYlIDgJxUpOCyCKxLqTDBOzJSKIloTVwQA7uM8cWLaPHbl3enNNezmyzkSVz0LWjrFrVM6tACVXXZy5JKlOO8XLUSEgQG8FPMQCR2DhiKqo1cMoqnSOfaEL7NyTLfrEdS9VEntKJDks7vTxaLGi2S1yVTisplGWVOxcJukVCXJN1QNN0eblzp2TjYtvNyU9VPLmKoASQSFZ0wywpGW9IEAWw0Yi69fxXBe/5XovezLYu0yVzFqJuzZqUMwHVJCShNGcODVnYqrFN6VkHaMwJADqSkADMISDhiSpzxeIx5VeEFMTjxhvMTD2aliRvMNpgiqSA2v3hwiPGMSW2EMoc/hEdG2H1ZZctDsiglQCS9O0MGwyahfTfycomAEkkV+XvxjhkIBcYk1YvhWuh+EcnSCCwD54/POOP26hJKBdPgDnkPQQ5kKbs888HwhsEOMa07IwxNd2I8ILZnLKLh8Hww+rwBRNtf3ib+tXrE30HBvTS/wCEYY409D4RAbSXenTCKgzFkHdeMWHoLKJVNIDkJRR9b2EdOf0Y4/ZbgXpW8AfpzpnpDa0jsnMOrmXx3HPnBZyyqraBji/1jy1MnfpzyfeBWOSug3fskCtMPRhwhvbu6SDS7hoz/BIpBkVDjFxwNC+G/wB1gFrkdlSSO1dNNWSRwMXOE3lLgNL/ANJ+MN5IFSQC6c8FAhiOaX8MxHkTCEAd5wz764+QgTlN5PF9CzimkHsDSkjq7w0BJO5IqdcIs3QhH3kwf+mxAqWIwTxb15Vyxq+44IPy+EWboGo3pmNEAkuwxoH5054NFTlOXC4y0KdJrxc1Gh7Ao5dxlBwvMpP4RQ5ltTvHhAaAGrkAkpK1FgBQMKe849JWlyU3FAEVBvPeUxrk3PlGjJjnSuyPaLQE3r65sxgCe8FAJYYO5jStn2ESpMkBCEEqdaUJCU3+qrQAYHUPFGttnCrdOdV26tS07ymZVKRmSADTAAmrVuJ2zJKUdq0BYUkF0zerdRA7QLJc3mcjMGNOnlN6/RZypMiBzB73Zx61KKUhjUkB2gPa/OfBPyivkfP6XQy7c97/AEjp/Hz6k3irW1Jl+2pkFJKQlClUo18gkNh3md8wKEVj+ki1yrHZbJgVy5AUXYEpQlBFcisJLnSJqcpItbrKb/VISlRUkKUOtQLpTSgoRi9fy1gvtCJSqRRiAttzXSG3Vjm/2TqfnOL5bzHt/G+kl9nUr93Ve/DNXQ63JQ+fhENIsC5u2WYkS7Slaj/DfCkvxSUjlEn0A7NjWo9oiaSTn3EAljid2+HfQuzK/a7RNIBSqcZWhCpZGuIy3lMEvkVV+nOzeptk0AdlZvp4Kx83itTBGr/aPsnrJZmp70ol96Dj4GvjGWzExRVXtuiqeBiJasTW301Rz+EQ7VjbDhnly0W6LowvFOOTtnrWFoQoEYKDAb6YPq4eASZIxL3WNHw3sdHwgpmLBKQBmQXZx8I5NOgcLBABDKfA0LXcfU+2g0pLLa84wA9+8YZS7RQFaSAQWJrg4+mUPpaSyVJo6XPgKecKqZ1bJNyYtJF1lqAGFLxZtzRaOgqrvW0p2A/+6He0JAWrtpocRji7Q5sljlyQEy6XjXW9k74cN8XervHSJ09XaTACjnTxEN7QFUIIDBq8ffnHiQ5oTQ76liKP8aPCJk16JLu2L41AryMZtHEgNRwxc7ib3usctyCcauAp8CCTU7mbEawcTezhViKcC/nDVObHAYHCjnDnlrD9EXKtRVRXaNAFYFswrJQbnzhQqA9Q778TnrTjDaUGNaVO8ZvBVlnJo/hz984IKc2Ff3FaMCH/ANUWroIhCutSQCQqSpLfmSpZBFcjXSnjTBaGJSaAjinB/wDS55V3xdugSUtPDhwUuK1CgwPMpVTH4uXynKeFwWtJBJVRqV1rrXhvq8dkTcWKWcNTXHAtruhtaEqvJuqAGPdUqm4IPKupMO0PdDu/ZrVyd7GsWzZltLrDap4kk3lG0AMzOVAIJJ7iRMuEqFWB1iRl7eE2elKUqurmSgVECqAbrYOAV3S3EZxC7UmgWq0hapiUg2knqiQpQSQspP5KAqq9UjURMWO1feSkJQ6DNQygtN3sqKwCAHPFmD74Mb+Z2XtWu24J/UPQwG7HbdO7gwJXTjdUfR4SFb35R5n+Xu+tO2+v7ro+HNYef5NFyiVmlLyBg/4kLUMQ2CS+7wqn2kpJNnJzE3yufExYJxUuZOlinYll/wBQmBT54JBG/jEL9pDvZirAqm0H5XlvUZmvhHX8b/lj+oz6n3v7px9m4Js62H+KX4BCD6gRYtmWIyZ0tKWYrWtb4krdJA1N4g8Bm0V77MO1Zprd0zAcx2biSd+AA5xZ5fbtMvO6oqxAYkJcnWmWPdwDxt7QlbXLBKgQ4LgjjSMU27s0yJy5ZwB7J1Sag+EbbaO8eMU37Rdj35YnpHal0V+jF+R9TFzkmMdIB3OfwiFMT3SJHd5/CINQjbHhllytP7asd4FmoWdhng+USFjWrrA47zPRgEk4O7Ye3gkmQgkAkAFP/LQefjD1NiRkT4xzSugLacxCChIHZe95l6HGOSVpJLEiibvixbJmZ98eXs0/mdsiPjAJMsoUGo2OYbHlBQeWxLLG5uenkYKS+IxJIfQt8ITNcqdI1bMMwGXCEzCD5jg5oPesZ2LKY3lNru3e6NhCZk2jHQniSp/mOcF6tze7rAPzZ9z4+ENgSQFg4gM9M/L6wwP+GivN6sRgcP6wO9iCH4cdBWPS0APeDOaF8iSSHyxFPlHpeIqwOPhe9RDImQovQvji+dPlHTUHKnL3jhHVIZzQsKEaMdeWByjiRQgHJq8qQodcB7V73v8ANonuia/3iXW65ahoQ1RlQBzy4RXkrqWw09feEPdlWjq1lTh0MocGIzHP/Tuhwq0TZG30T2BdBBokqxrq1aZatynARg2gNcsnPvExmGzZqZSkZJQpJo2CVA4OA7Zg7ov+x5pmomFRKmmKAJY0YGhugZmm+LlZ2aZxbFPbrWirkTQlKUhalG+DdAWGJxI4DUxXejtuUm0JTL/MFMCwJAYkaG6ogHcIf7ZMxFvtKUzFS75UlxdJKCuqS5ADqCag5je0ZM2UZLTUrvJWlTajQ0xBAcGmIh4zyLfCb2XtZCbRKUpShLRfr2lUKVJBADkOSDnj4W+z9KrKpSUpmEqUQkfdzMSWAe7qYyeeoJdnBZuz7aJ/ohOnCfJSggoCgpQuICl3AVqQFlN4kkBAY4kUDxz9b4mPWu8tn0+tcJqLF0utBlTApK1BRWErQlTf2T9lTKwJUzse6YielO11WiRKnzOyOsnBIxu90kA0vZVxxg/SwIWZc0JYzFrcvVgsG6Tm141374cbJ2MLbsxYU9+VMnLQxSHXcZKSTS6WD4YJLxr08ZjjMZxPAyu/KR+zFREiYUiipgABLVMsM+GWmp0pa9l2EBZN5TqmIILjAEKu0YMWLtiBm1ap9l1nUmTMSTda0FJGbiWl88vk0XNM9KJkt3A6y4lzUrUSkYY0vGr4RdSkJ47R4wKYkKSxqCGI1EHmp7RhCy0MMH+0rYZs01IFUKvFB3OKcoo6hWNn+2mSDIknMKU3Cj+gjHQO1GmF8Iyi+3fuZz5SlAHMC6puOUUvZ20Jt1wtQqRjTAZc4uSZbSLQ70lqzOFxWu6KTspP3Y/Ur0TGeP1aW/kndnbWnGYlBULpZ3SHAzZmyietSHmd4aCmTE+sV7Y6Xm8A3lFktksKUXS9UvXKhprE1ULNo6uVfLEBBVShoLx1B+kNZPS2zKa84bMj4wHa6v3ebccfdmin7rgFnp3XwMUMpw4/GHjhMoVy1Wmzp6FoC0PdLjQPljjUw1dgwzAbg1G1d2juzA1nlgh8fQPA5ymID5h9G3c4yvLSUYFTMpixy3UhtaZt1CyKG5MbjcUIIlfZFW1wYlnzENdoK+7WTgEqwx7pwiokx6PTVFagSWuKLVbuhqYZxMTSk31KcUJpiaij6/KIjYCRfUz0ChWmCUjWtG0xiTnJcEAFzQcXb0gy5E4NrBtqWtYYqSo5EZtXc1IlrJOq7NTLxiobOsxRPKVd5JY4ZtoWNIn1zLqFrPdAD7jTxoYLPPg9p6Wt3oN455pPOL10P/u68W6w1Zx3U5GuEZrs7aSZiVLYhKcXLigd64DHwMaD0ImImWZSmCvvCxzcBGBNQysDueCcpy4Zx0mtIl7RnFwwLHGgKlXg2VFDKr5w52ftmzm800ORUhCkliQHLIFcAOMSm3LGhdpnpUhJdZxqWIGeJpk+mjxSrZso2aetKHKFIBQ9TdJYg8CPBo1lZ1bF7YSS8udLBBLveNGSKhSCkHs6Fn4xM2TpFKUhEu9ZSspSkrZCTeV2Xfqw2bKcYDCM0uKWQASTVVGds33RMbN6NrnSFrlrQLk1UtUqYSCopSlRIKQcL4x0gxu6O+9vbqf2l+kR+6loCCEpUtlE4qdIU1MCAkgvVxFp+zVD2RYa6BPWDRzRKX8xyhhtKQJkiUlKXCV2dIdSVXhcFRdwdIS6eONIs3R6wCzJtMtPdFpvAAMyVy5KiBoAVEDNhE3we/AGwLMJcwynDLtE9dMfxByKMAkAZ10aHptCf2hCFMl5gKSoEusLPdIOBSSAddcC1EjrVrKVKSxKOywIHdUBQ1ulVGY0wpEhI2OhPVFKHuLQAogFQIAN68a6h95hSipWaamBEwace0YCoQwz37Yv7GR+pX/WMeuNMHvKNi+2A/cSP1L/AOsZHNHaB0+UVhTym4udvSE2e0/5S/8A6zrFJ2Un7sfqV8IuVvP7vPq/3S/5FRS9mTAEJBzKvVoUn4lfsm9isJhbj5GLDPUq+oJwdnfCn18orOxFPPpgf/yqLSUupVSK1wyzDjdE5Khrtf8Au8wMzSlDXIRn5qw3/GNDmyb6FSyaKSQWbMMWpTCIaR0blGqlrSx1T8UxWGUkLLG1M2eklGbE18MY4oUpkdGzLivGFlgBKSXbPR2OXCPT3YaP6xjeWk4N5aCKkYj3Q74aW8Dq5gLB0Lqf0HOH9pBZJJABdvJQ97ojdpS/upuBHVrNNbpb5corEqBsQi9MYjM0rilA9QYk5K+0mpxFOfDQPETsQdufwT/1+USIURXMAkcQDDy5KcGAH7zP1vhv9o+AhztQDqJndwT6j4QOwoeZNmFqsW39WFH1hW2ZryJmGCBgWosDHgPODXk9k7NpZZuA7Cs69w5Ron2e2pMuxpdQSOvuuVIDlTAAXwxJrR8ozuwSlfsq2SslQIoCXDNQN7aJDYe0lBEqTMllMlE5U0hboKloCWCX/KSHGkzhFaKpDpZbTJttoAQ95QLqAcG6BW6WyGEVhe0zPKHDJR3ilPaKSQ5xLmlPq0SvTm2D9unhRFFDMnJO54gNloSAc6pB4VisWdrSdndGbChElItF6apSBNKVJupdnuhYLpBYVOp3A+zJ0vZyp4tomJlzJi1Sl3AUKOF3sOw7N4EBu1Vm7RdpzzZE3psuU6phShSpcugfrCSyA5egD784q+wOkU2YslDzFS1qXLQ/ZY3nCUFiEspgEsQCNA1eeYnS+SLMAZakP1Rl2ZUu8xUA0yWxNH7IfwieXZ3MzK8oE7/u0p8gM/OK3sO3TFruGXdRITZ5IJbtqSlfWKTXtIchiKb4sy1XVkYm8l/9oDueDU03xllyqAyUXVKUzlwA5ye8Bewz84MVsodkOZiBU1CXDkOdVNrQ0hgu3pQB2iwKgWT2qLSiozz3NqDD2xzEBKUj80vB7r9jA834u2FFidSM81MBUIcTB2jAViKDO/tgH3Mn9S/+sZPMFfeka79sKf3aSf4z6D5Rkc04cvSDFfpZ9sAJs04jOWoeII+MUiwnsppSvqYtu3FqNlnd2iU66jfFTsI+7SdXHmYvH6s79k10erMP6vgfnE7alAqPEv6V+u6ITYNFjeR8Im56u0ccVZb3xjPLleIU66U5HHLfBrMlBScHd2bIY+UN5szChzHuscUo1OFNd0Zqh9JKg7kMAMBrRseHjCpoDb+15YQ1d67hnu9+EFv+lae90Bl2hSSBQsHy3CGhuh3BIIYj2YUucTwwaGy1k7jnABQqWHuIIJp51xO6ATl9lX6F/wAhhBmb6/1gcyZ2V/omHndMOFt7Y03sL4n+UCDzyFJKVA1IDYOHCqH3hEdseYWU+pPlD28CmrOxOr44aRV5J7Y08JSKmtcPIeIx1OkWayKM2bKBQVXVpCeySz4s4pgnyimyVNLpQhzqcKtEts/aSETJJCb7KK2CmJBCbmOASpJOeMab8JOvtK2ir9pnS0kKQshTkB2KU+DYRWtnSTcIoK41NG3cYte1ky7TaVT5qZnaCRcStmISE94pU4poMYdbJ2fYyplpVLH5itSh4ISD7yh48JpptXaYtIQJ14hCioBJuuSGL0fwIiO2fZkIKynrGVe7LguCQRVqMXFXpGjStk7IbEHjNmp/mUIjekeyrEJaf2VckrvhwbQkdm6T/iKbFofdONFJ52sNhtN8IUFdkrSpLNdLg5mpPP8AFgC0WG0yQVrdiLz765DMVrRoonRglkglKiFJAuTJcxwCpTvLJZrwDHQFqxfLe7qUnvaHA0GPkH48ssuVotVjllYWxN0ukA9k1Cgd7m7icX5kRKurlhL3DMDOdAAGo5pkSTSCTZ7OQrsvWmJYGoyctpmMYfSEjsDFivLdTDx4RMFOZw7RrkNN/vnAVGpDYuxyoWbcc/HSHE8G8a+6wOZFEoP2wJ/dZf8AmfAxj07Ll6RsX2v/AN0lf5nwMY9Py5ekPFXpMbacWWa+g9RFYsSSZaQMXPqRFj2zMezTd4Df8Yrezz2U8/WLx+qL9k3sYsp949REqqYSh6NeV/Md2/yiM2UWD7+eIjomFs+8fjEZKh6pROkelTgSxIamAOOGRw+cMQugzrC0zRicA3usRpW0n1oBYYAjwYQJFtI/DSofeS48j5w269klnFSw1GUAkTlLSVJQQScC48Hh6otPZpZqw1VODwXqFqxYY0FT7ZoULEM4Oyls3Wqv0jqkFQYA1BBOgINWONfWH6ZQ9/0jv7OnT4xUwLZlIsV1LVD6/BhSDS7EBk/n5Q8lSgMB78YKmXFaLYCZWkFRKMHRIG74wUSy7ehc+ArDI3KTrHnOvy+sWay9DrRMSFpuB8lX0qbe8ukSNl6L22WAlC7MxdgQlW/FckkwTKBSWJ9+/Yh5srZK567ksXlCrXmpr2qecXOz9GbaVAr/AGVI/wAiUX5CUPG8Itsmz3EFIRJAPeCU3QcjQCFlkFE6PbMVLnOZBQpJCVLEx0EFJWBdqHqku9KBqvF4tqgJhfDsjdQfXyEDmSyEzFM7LvEgijBIwOiAPCF7UlkqpjwzYNz4xlf5OIu0WZT0F8FZKk0CSkXgNxYMWLVIqGaJG65QqvZPHFw/EVfjCbMtKik0IL47yFeh9mO9YyjnQDCrlQJ8aHxhwJScmp5fGG80Q6tGJ5QCcKiHRGefa6f3eWP4/nGRzE4cvSNj+15D2aX+v4RnVg6MTZ6ErQuUAQO8svg2ASWgxVtFW1RVLKcSQGDs+BNTEXJSEm6UBx/F8RSHK7OtQFEiur+6x1GzX7yieFI0k8Iut7ERPlpcJfD8xbw5Quq8E73MHs9lSnBI458zDlL5U4Qdo2aJsuprnT5waXZBv5n5QdI3wTz5wag3Tc2QE94gjBi3pBxZf41cHS3zMFSDpSFhFKenKkMBpA8Ofz9YL1bj6QsSjn8flHEjn6ekAeA3eUdCf6woJA096woAaj3ygDqQ+lPeEERLJIAxJav0HwiX2P0bnTwFJCRLzUS/gE1MXrYfRyXZzfHe1evMjDgltCVRNykPSmjoZamcIScwAsA/8mY7i0DR0ZtYP9iscCDXHG8z8I1AzCSQgORiT3Rxri2Xo4hcsKAIIq+lPN4nvoZzK2HbvwompP8AmpFTp95Fp6P7DnSlXp1onE5Iv3k/6nevBonLxJY7iKcaYVz8RHlqIqN9GxNPHCDewIiUAcTWneUQX1BoIP1YCWanj6wNBI/KdWMKWrQQJptZpYBnBiR1gwNKy5bg13+8mlstDkkguFChpkATR6EesOpMwlcwIID3Dg9SCmv+0QztaTfYnHWj/T4xOR4wZGy5jOi6xFHOB+sEXsuYSSQDVJFa0u/EE/1h9sac6Sk4pPkaxIiNccYi5XaJtU9LmoyzgBmA4mja/KJtSRAru4RGWNOZqJ0wtKGllQCkpUXcAhJcBJrR3P8ARorFr2Z1h6ySvq1mhzScqpGYGY0zjUtrbMlzkKQtAIUGLj4ioINeUZZtrZ87ZynJvyD3VjEaBeQxxwOTYRGtNZZWf3d4haQRHerI08fpHUjd6R0M3UjV4KSNKbz8xCUtofL5wYS9x8a+sMPSynjwMdCw/wAP6x4SjofH6wlSSMQfEfODQLUQcx4/SOpGQDn3upHBLO7xrzpBEhzTxHusIPNqeXvGFhJ5co8k3fr9THeufBKTAHacBmWgqVNUEj3RqQJqVx98QIUVeGdR84RpiTty1JH9stsgVXqf6nEOJPSu1BzfSrR0geJRdJivoJ3cwfhBJa2FSnmWJ4aCFqBa5HTealgZUo1/iBfEuSs46w8R06mYGQk6/egcKFJiklQcUruUcPfpHVq0dzhgfi++DtgXaT0+/wDbg1NRMwOf+H8coep6dS3rKW+gIV8vYjPUoYZ+PjHZUwDCtYO2BrmxtsJtKbwSoNinHxIpElMbTz9+sUnoKCpJ7IZ8Wr6fExcJiKZ+EZ3xTDkTALSoN/gpObtfW27XfHNpl1INQXZvFn5tCZEy7aACAL0o5tRCqYf5kOrd2gGwfniNILwXs3stoKJqXwIro2HyMWKKla/7MKzqccqO2WD+UTdg2qgoTfWkKwIKgC4o/OKwvqpzntImBlXtoEdoSv8AyI/3D5wr9qQQ99LPi4bxh3SNPKMDWgKoQCPEQqdPQksqYkHQkA8qxwWmX+dP+4RFXHzMSBml/CFAfp8Y4A2vg/jSOiZVnr4xuZaE6s8FcwJKTnBkzWo3IY+kAdY+yI82o8fnHLyuHOFD2XgJxIfLwaD9aN9Nw+Agad8eSoZeXukBu9Y5q/h9I6F7x4R5icw/D5mOy5dMeL+p0gBXlvH1hYuYMfM+NXgKFA1Fd7fSFI8ORhA5vIY97PJT+cAGJLs+Wg3xxEw/m9PlSCFLsXw5h9ccYA4AMq+ELQliC3pCefl9Y5LDkhhTOvHSADLnFxRMJTy96QhSGx9fZjiEHVXl8YAt/Qg9sgMOaH3Yh4vxk5ufGnMYRnfQtSxMYKU2hmJGn4Y0Jd5u7825CMcuVwznTR+2SAX7Uif4XpOeWHnD+1J7KmyGsR9oW0+zu4cTkilCSELNeCH5GJIqxGR95QqRhNqycASW1Zk/PyhrKDLV460JypWFy5hFyv4i/ifMYeMFV3udeBIHr8d0TFEqI08j8oGJQrSH4rq+ceu74vRbR4QkaQsXd0PveMJvb4NFtgctRIqabsfEx0ADM13184Cic6aMDkS3o7woSc7xf+Gg8jhzjdByJSjmW8/KOmScgPE/1hEsKH4j4D4iCiadeZHyaAPXWDktz9H9ISp9W4j6iBrmMa1PiRyy+MLcGnzA5wB1IKi2I1DtwfXyhx1ZGXn82hMsnV+QbyEd65u99eTYwAlcwirU1LN5R4qH4k+TxxJzVjlVwPrvhZXnX3wgNyWdabgcvnBCotj5fSEmb7Yxy8N3lC0HQpsVeRJPJ3jsknFSCT8NMPjAWc9ktqR9ILXC8ffKHAXfcsAQMzvfChpBELSMHHi3iYAFMNI7f4QaAy2VmDzHyjtn7QdzugCltl4VhEssSSGwyygC4dEKTGvAPqlz4xpQHZJBy3Rj/Rue0xuuUgPlX0jUbOXR31ENjeI9Yxy5VODTaJefYiki71sy8MDWRMZ3LmoPsRMLaIDpCClVhKcrZLetAFImILvg95uJixrAiaEPQEihL672z5eMethdKiQoC6STdcuBeLUxyA3HSOW1BCycBifJPwflB0oC0hShUBIr+U0LwoZVmm3kg5ED0ceIrzhZMRc/aCZEtc2Ze6tFFXUkkAKugsMd7YQwT0/sJwmHnLmRWPmFVjJ4QNSj7+sJlqB7TLYhwGUB4HCFyyP4j4/KkMMAQKwQJEej0bJBkrLqqe+Ry0hyo05H0Mej0AJsqR1eGsOmj0eiaYM7LjA5mPABo9HocFPkwg94DKsej0Mh2gdrw8PUR6PQgcGWDiAeUBmIAwAj0eiiDlZ+9IWBHo9CDhxRxMP5YoY9HoDTnRVIvYZj1jTVD7k/pjsejHLlXoy6SSw9mLD+8ystyokJWJ4mPR6JyE4MduJF3DMfzCEyg37Q2kv+WOR6FOTvBptdANktIIBHVTKf/GqMEs3wjkeisRX0msYc4by8+Hxjseiql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6" name="AutoShape 12" descr="data:image/jpeg;base64,/9j/4AAQSkZJRgABAQAAAQABAAD/2wCEAAkGBxQTEhUUExQWFhUXFxgbGBgYGBwcGBwXHxofFxocGhwYHiggGB8lGxwcITEiJSkrLi4uGB8zODMsNygtLisBCgoKDg0OGhAQGiwcHCQsLCwsLCwsLCwsLCwsLCwsLCwsLCwsLCwsLCwsLCwsLCwsLCwsLCwsLCwsLCwsLCwsLP/AABEIAOIA3wMBIgACEQEDEQH/xAAcAAABBQEBAQAAAAAAAAAAAAADAgQFBgcBAAj/xABFEAABAgMFBAgDBQUIAQUAAAABAhEAAyEEEjFBUQVhcYEGEyIykaGx8MHR4QcjQlJyFCRisvEzNENzgpKiwlNjZIOz0v/EABkBAAMBAQEAAAAAAAAAAAAAAAABAgMEBf/EACURAQEAAgEEAgICAwAAAAAAAAABAhExAxIhQQQyInFRwQUTM//aAAwDAQACEQMRAD8Aqk+Z28qAp31qnHKvnBknNuHhDRan7Q7wNRnSh/rB5VrCSSMMnFNW8DTnWOL27HrVLSccAwIpgcDHkKGArh2XD4hyH5wW1STTvVxYZFshiIQA5TeDlOY54gYjfvgBxLlsxLlxzSGGOv0jwkkB09pKlYDLMXXplnu1h3ZUHEcCM60z3/GEy0qu3UgkEtUNgHNDgWFRjzxrei0RJSE1BJCqsAMalRAOB7ILGIW12QXb2AKlBOIZqht1W5RKTklIJS6XemuKdfyknlA7t+lAhgCcsTUj8KiAA+7ODnyXAGxkzCVFIJQyuscAVujtClcAGB/ETrE6qSxVQOldaYFyH4e9Y90dtFxKgpgHFRlRKXpiDQvv0wLbkhK+yWBD7nqG4HLfyEMwJKwhRBBuKJLBzcWSTeAGIJfDD/dFe2xZLy1lmIJOGWOJ3GLQpFAcgQ26hLHd9N0R1skVJFCWAB1Y04Up9InZyIEBapaUrSAS7dkB+8b1E9qtHJNKYARqfRXZs6zyeqn3CUqN0pLhuYBx3RRrehpyQahKFMf4RfA5sBGkWHbEmefulhRqWYhQ4pUxHFmw1EdvxNW2uX5O9aObo0EcujQeEFuxy7HoOQCeBdNBgfSFFI0HhCLbZhMTcLspgbpumuhyg9zLDdE786GvGwSkaCAGWK0yWPNod3YhjtyTeuvMJdYpJmkPfbvBF3m7akQZWSHJtKSLeqdaLSil2WkpSGSwabLBwLO2jkOkm64THLc109kMVBiPy30kvnUE+EC2LZV/tNsmFKrhC0hRAYq60EhJYOzHusBmVqe6adKvCWAWBUQdahTHy848rJ2wz2jZusk3GZlShdb+K8a0wBdji+gig9O5gVby10hKEpF3AUKyON5So0ZIBCKkuqaSW7ZUAEZfqxrlGV9IkNa1VcliWwdSbxrnj4RMvlWvCFmGATFQaYIBMTBKaNtUxlQATYVtAdrkIbJxjpx4YZctMtFjYggfheuIyxgRQCHBDmhHmfJzC5k9RYmrfAjHmfIQuSQUl2BvcCzg+g8o4q64cTVg3UlTFLDN8CDjvYQ1lIbPEnm+Y0ypuaHNpHaZrzu2GLb92fHmKZJAIuuGoMWfe/ukSZVgAUop0B1ehBGfppXEQ5BvF8FNh+FSWIvcRjwisWfaIC2KlAuxvMz4EhSQCPCJ/ZK0LS4L451ByLaZRdiY7apfa07LF9cC2+pr9IaKWQFJICXFTg+4/A7+BDraiALnJjyOufyhnPLjEPTlg0TFVM2GzhYmVqSKsUnKihiMB8KGsTZZty+VFV0BQZTlmCQwD0SXb3SYsky6i+CHJrvDAB+Gu/lEamygzELVQ93cQVJJ8/CLxqLDzZ+0Za0ECYkqIDJvC8dQRjRz7eHEyWCCa4ICdzFV4GtC6qHcOdQt2zlIZaHyNMizuOGnrE9sraZWClYaYzKSXDpc1D1xPLzhXyekjPsqVkqFFJSsF8DLN4vxBUxEVnZNrNmtKFteuklL8CCHxHZJH0JBtCV0G+u/u3cBiWUQRnBuhmwkWmZORNylUIOCr6SCDy8CYeGWqWUmlg2d0rs003b5lrdrswFJJyYmhfjE3FJ6RbHXKFy0JVMkqZpiQFKTmDV73A1xxxhts/ZFpQkGx2kqlivVpKq1cvKvFtDdc0L4x24/Js5c2XRl4XwmoFKsKgkAY3i2hAMEnJZRfX1rFN6NbbmTzNRPISqSbpxCibxSrBmqkA4Y54RdJqnYu7gV13xp0+p3dS1GeHbjoEiGy5bAsA3aplWp3Q8aATR6/Bo6Lwxh7YrWparQhRPYKUhKikEJZZBCASUgt3lF1sSwAS7AU6qmYNchdvK3hiPWDbFlkKtYKSkdYSBdSgF77qCA6q/+RZ7bUASBACGmCrXbxP8AE4uhuf8ALujysnbi4ZF1PdIu9gJxYKvJqaaproIyzpep9oFi4CZbcBJSAzZRqdqUQtYJwUSKsAEoSH4OoDkYyfb1bdNLMHSBRsEJSfEh8M4icrvCImiGyoeTBDdYgCF2mO0OEM04w+2qO0OEMRjHTh9WOXLSpSBdcEYMx4v8PKCKJcXhiAA3D2wht+y3nZjlu18YVJmqCwlbliCKNTGuRwI5RxumDGp7TkjGrkHf4GHClO2OLaYDPiSIWCFKXmceTEekcs8lg9cRiXzajDjSEpTdoWqWJi5cxDlJIKhQnPCHOxWKj1cwi6kqYiuLa4VGuTxDbTlXZ0xLuyiH+sTXQmW82YcWlEeK0/L1je4SY7jKZW3S2WuQSkD8yCp8sMhx9XziDMkh6uHOG+h4ZBoskwvj+FLBnfGno8Mp6EJSxHZrd3FwQ7YVSx4xztjqQAZRSMWDA+9H4w0mzGQtJFGo+KS6T4MPPSHciY0qlO7V8K0rDDaauyXoQkAb6P8AH11MVE096jsCmCQfACPJYSwcgwUk5Gr8A1OVIPKPY/0H0hpLmOH3UPEYGAE7KtTgviGGTu1DxDDiODRbegEu7Mm59ihZ37aSkC7XApHjGcW6xzEqEyW4cpN0Gl4gEaZnPyjQfs9WpSpl9JQsJ7pdrzpYg3gCHGD6cTc5TeF+mJvhlJdJxBSWIetG3f1iq7W6Kpe/IK0UJIAAdODuoMThQ1A5CJ+Vbb05cpCVFSQlSlMm6EqwZRX2qoUSACz4VBh+lAcpUDR2qe6wd61rlFs2O9G1rFtKQBeUuYCoABZFVkqyUaVfUxospLJAP4aNT+vjuxjM9rzLlsnm8UAWhSbySxSkruUL6HdE1suwGZ1U6RaJ0xJnIF5awEMkgzEEBRLlNGIq6cjGvSuspUZ+ZVymrCQSSwGJiLm7VScErYlIDgJxUpOCyCKxLqTDBOzJSKIloTVwQA7uM8cWLaPHbl3enNNezmyzkSVz0LWjrFrVM6tACVXXZy5JKlOO8XLUSEgQG8FPMQCR2DhiKqo1cMoqnSOfaEL7NyTLfrEdS9VEntKJDks7vTxaLGi2S1yVTisplGWVOxcJukVCXJN1QNN0eblzp2TjYtvNyU9VPLmKoASQSFZ0wywpGW9IEAWw0Yi69fxXBe/5XovezLYu0yVzFqJuzZqUMwHVJCShNGcODVnYqrFN6VkHaMwJADqSkADMISDhiSpzxeIx5VeEFMTjxhvMTD2aliRvMNpgiqSA2v3hwiPGMSW2EMoc/hEdG2H1ZZctDsiglQCS9O0MGwyahfTfycomAEkkV+XvxjhkIBcYk1YvhWuh+EcnSCCwD54/POOP26hJKBdPgDnkPQQ5kKbs888HwhsEOMa07IwxNd2I8ILZnLKLh8Hww+rwBRNtf3ib+tXrE30HBvTS/wCEYY409D4RAbSXenTCKgzFkHdeMWHoLKJVNIDkJRR9b2EdOf0Y4/ZbgXpW8AfpzpnpDa0jsnMOrmXx3HPnBZyyqraBji/1jy1MnfpzyfeBWOSug3fskCtMPRhwhvbu6SDS7hoz/BIpBkVDjFxwNC+G/wB1gFrkdlSSO1dNNWSRwMXOE3lLgNL/ANJ+MN5IFSQC6c8FAhiOaX8MxHkTCEAd5wz764+QgTlN5PF9CzimkHsDSkjq7w0BJO5IqdcIs3QhH3kwf+mxAqWIwTxb15Vyxq+44IPy+EWboGo3pmNEAkuwxoH5054NFTlOXC4y0KdJrxc1Gh7Ao5dxlBwvMpP4RQ5ltTvHhAaAGrkAkpK1FgBQMKe849JWlyU3FAEVBvPeUxrk3PlGjJjnSuyPaLQE3r65sxgCe8FAJYYO5jStn2ESpMkBCEEqdaUJCU3+qrQAYHUPFGttnCrdOdV26tS07ymZVKRmSADTAAmrVuJ2zJKUdq0BYUkF0zerdRA7QLJc3mcjMGNOnlN6/RZypMiBzB73Zx61KKUhjUkB2gPa/OfBPyivkfP6XQy7c97/AEjp/Hz6k3irW1Jl+2pkFJKQlClUo18gkNh3md8wKEVj+ki1yrHZbJgVy5AUXYEpQlBFcisJLnSJqcpItbrKb/VISlRUkKUOtQLpTSgoRi9fy1gvtCJSqRRiAttzXSG3Vjm/2TqfnOL5bzHt/G+kl9nUr93Ve/DNXQ63JQ+fhENIsC5u2WYkS7Slaj/DfCkvxSUjlEn0A7NjWo9oiaSTn3EAljid2+HfQuzK/a7RNIBSqcZWhCpZGuIy3lMEvkVV+nOzeptk0AdlZvp4Kx83itTBGr/aPsnrJZmp70ol96Dj4GvjGWzExRVXtuiqeBiJasTW301Rz+EQ7VjbDhnly0W6LowvFOOTtnrWFoQoEYKDAb6YPq4eASZIxL3WNHw3sdHwgpmLBKQBmQXZx8I5NOgcLBABDKfA0LXcfU+2g0pLLa84wA9+8YZS7RQFaSAQWJrg4+mUPpaSyVJo6XPgKecKqZ1bJNyYtJF1lqAGFLxZtzRaOgqrvW0p2A/+6He0JAWrtpocRji7Q5sljlyQEy6XjXW9k74cN8XervHSJ09XaTACjnTxEN7QFUIIDBq8ffnHiQ5oTQ76liKP8aPCJk16JLu2L41AryMZtHEgNRwxc7ib3usctyCcauAp8CCTU7mbEawcTezhViKcC/nDVObHAYHCjnDnlrD9EXKtRVRXaNAFYFswrJQbnzhQqA9Q778TnrTjDaUGNaVO8ZvBVlnJo/hz984IKc2Ff3FaMCH/ANUWroIhCutSQCQqSpLfmSpZBFcjXSnjTBaGJSaAjinB/wDS55V3xdugSUtPDhwUuK1CgwPMpVTH4uXynKeFwWtJBJVRqV1rrXhvq8dkTcWKWcNTXHAtruhtaEqvJuqAGPdUqm4IPKupMO0PdDu/ZrVyd7GsWzZltLrDap4kk3lG0AMzOVAIJJ7iRMuEqFWB1iRl7eE2elKUqurmSgVECqAbrYOAV3S3EZxC7UmgWq0hapiUg2knqiQpQSQspP5KAqq9UjURMWO1feSkJQ6DNQygtN3sqKwCAHPFmD74Mb+Z2XtWu24J/UPQwG7HbdO7gwJXTjdUfR4SFb35R5n+Xu+tO2+v7ro+HNYef5NFyiVmlLyBg/4kLUMQ2CS+7wqn2kpJNnJzE3yufExYJxUuZOlinYll/wBQmBT54JBG/jEL9pDvZirAqm0H5XlvUZmvhHX8b/lj+oz6n3v7px9m4Js62H+KX4BCD6gRYtmWIyZ0tKWYrWtb4krdJA1N4g8Bm0V77MO1Zprd0zAcx2biSd+AA5xZ5fbtMvO6oqxAYkJcnWmWPdwDxt7QlbXLBKgQ4LgjjSMU27s0yJy5ZwB7J1Sag+EbbaO8eMU37Rdj35YnpHal0V+jF+R9TFzkmMdIB3OfwiFMT3SJHd5/CINQjbHhllytP7asd4FmoWdhng+USFjWrrA47zPRgEk4O7Ye3gkmQgkAkAFP/LQefjD1NiRkT4xzSugLacxCChIHZe95l6HGOSVpJLEiibvixbJmZ98eXs0/mdsiPjAJMsoUGo2OYbHlBQeWxLLG5uenkYKS+IxJIfQt8ITNcqdI1bMMwGXCEzCD5jg5oPesZ2LKY3lNru3e6NhCZk2jHQniSp/mOcF6tze7rAPzZ9z4+ENgSQFg4gM9M/L6wwP+GivN6sRgcP6wO9iCH4cdBWPS0APeDOaF8iSSHyxFPlHpeIqwOPhe9RDImQovQvji+dPlHTUHKnL3jhHVIZzQsKEaMdeWByjiRQgHJq8qQodcB7V73v8ANonuia/3iXW65ahoQ1RlQBzy4RXkrqWw09feEPdlWjq1lTh0MocGIzHP/Tuhwq0TZG30T2BdBBokqxrq1aZatynARg2gNcsnPvExmGzZqZSkZJQpJo2CVA4OA7Zg7ov+x5pmomFRKmmKAJY0YGhugZmm+LlZ2aZxbFPbrWirkTQlKUhalG+DdAWGJxI4DUxXejtuUm0JTL/MFMCwJAYkaG6ogHcIf7ZMxFvtKUzFS75UlxdJKCuqS5ADqCag5je0ZM2UZLTUrvJWlTajQ0xBAcGmIh4zyLfCb2XtZCbRKUpShLRfr2lUKVJBADkOSDnj4W+z9KrKpSUpmEqUQkfdzMSWAe7qYyeeoJdnBZuz7aJ/ohOnCfJSggoCgpQuICl3AVqQFlN4kkBAY4kUDxz9b4mPWu8tn0+tcJqLF0utBlTApK1BRWErQlTf2T9lTKwJUzse6YielO11WiRKnzOyOsnBIxu90kA0vZVxxg/SwIWZc0JYzFrcvVgsG6Tm141374cbJ2MLbsxYU9+VMnLQxSHXcZKSTS6WD4YJLxr08ZjjMZxPAyu/KR+zFREiYUiipgABLVMsM+GWmp0pa9l2EBZN5TqmIILjAEKu0YMWLtiBm1ap9l1nUmTMSTda0FJGbiWl88vk0XNM9KJkt3A6y4lzUrUSkYY0vGr4RdSkJ47R4wKYkKSxqCGI1EHmp7RhCy0MMH+0rYZs01IFUKvFB3OKcoo6hWNn+2mSDIknMKU3Cj+gjHQO1GmF8Iyi+3fuZz5SlAHMC6puOUUvZ20Jt1wtQqRjTAZc4uSZbSLQ70lqzOFxWu6KTspP3Y/Ur0TGeP1aW/kndnbWnGYlBULpZ3SHAzZmyietSHmd4aCmTE+sV7Y6Xm8A3lFktksKUXS9UvXKhprE1ULNo6uVfLEBBVShoLx1B+kNZPS2zKa84bMj4wHa6v3ebccfdmin7rgFnp3XwMUMpw4/GHjhMoVy1Wmzp6FoC0PdLjQPljjUw1dgwzAbg1G1d2juzA1nlgh8fQPA5ymID5h9G3c4yvLSUYFTMpixy3UhtaZt1CyKG5MbjcUIIlfZFW1wYlnzENdoK+7WTgEqwx7pwiokx6PTVFagSWuKLVbuhqYZxMTSk31KcUJpiaij6/KIjYCRfUz0ChWmCUjWtG0xiTnJcEAFzQcXb0gy5E4NrBtqWtYYqSo5EZtXc1IlrJOq7NTLxiobOsxRPKVd5JY4ZtoWNIn1zLqFrPdAD7jTxoYLPPg9p6Wt3oN455pPOL10P/u68W6w1Zx3U5GuEZrs7aSZiVLYhKcXLigd64DHwMaD0ImImWZSmCvvCxzcBGBNQysDueCcpy4Zx0mtIl7RnFwwLHGgKlXg2VFDKr5w52ftmzm800ORUhCkliQHLIFcAOMSm3LGhdpnpUhJdZxqWIGeJpk+mjxSrZso2aetKHKFIBQ9TdJYg8CPBo1lZ1bF7YSS8udLBBLveNGSKhSCkHs6Fn4xM2TpFKUhEu9ZSspSkrZCTeV2Xfqw2bKcYDCM0uKWQASTVVGds33RMbN6NrnSFrlrQLk1UtUqYSCopSlRIKQcL4x0gxu6O+9vbqf2l+kR+6loCCEpUtlE4qdIU1MCAkgvVxFp+zVD2RYa6BPWDRzRKX8xyhhtKQJkiUlKXCV2dIdSVXhcFRdwdIS6eONIs3R6wCzJtMtPdFpvAAMyVy5KiBoAVEDNhE3we/AGwLMJcwynDLtE9dMfxByKMAkAZ10aHptCf2hCFMl5gKSoEusLPdIOBSSAddcC1EjrVrKVKSxKOywIHdUBQ1ulVGY0wpEhI2OhPVFKHuLQAogFQIAN68a6h95hSipWaamBEwace0YCoQwz37Yv7GR+pX/WMeuNMHvKNi+2A/cSP1L/AOsZHNHaB0+UVhTym4udvSE2e0/5S/8A6zrFJ2Un7sfqV8IuVvP7vPq/3S/5FRS9mTAEJBzKvVoUn4lfsm9isJhbj5GLDPUq+oJwdnfCn18orOxFPPpgf/yqLSUupVSK1wyzDjdE5Khrtf8Au8wMzSlDXIRn5qw3/GNDmyb6FSyaKSQWbMMWpTCIaR0blGqlrSx1T8UxWGUkLLG1M2eklGbE18MY4oUpkdGzLivGFlgBKSXbPR2OXCPT3YaP6xjeWk4N5aCKkYj3Q74aW8Dq5gLB0Lqf0HOH9pBZJJABdvJQ97ojdpS/upuBHVrNNbpb5corEqBsQi9MYjM0rilA9QYk5K+0mpxFOfDQPETsQdufwT/1+USIURXMAkcQDDy5KcGAH7zP1vhv9o+AhztQDqJndwT6j4QOwoeZNmFqsW39WFH1hW2ZryJmGCBgWosDHgPODXk9k7NpZZuA7Cs69w5Ron2e2pMuxpdQSOvuuVIDlTAAXwxJrR8ozuwSlfsq2SslQIoCXDNQN7aJDYe0lBEqTMllMlE5U0hboKloCWCX/KSHGkzhFaKpDpZbTJttoAQ95QLqAcG6BW6WyGEVhe0zPKHDJR3ilPaKSQ5xLmlPq0SvTm2D9unhRFFDMnJO54gNloSAc6pB4VisWdrSdndGbChElItF6apSBNKVJupdnuhYLpBYVOp3A+zJ0vZyp4tomJlzJi1Sl3AUKOF3sOw7N4EBu1Vm7RdpzzZE3psuU6phShSpcugfrCSyA5egD784q+wOkU2YslDzFS1qXLQ/ZY3nCUFiEspgEsQCNA1eeYnS+SLMAZakP1Rl2ZUu8xUA0yWxNH7IfwieXZ3MzK8oE7/u0p8gM/OK3sO3TFruGXdRITZ5IJbtqSlfWKTXtIchiKb4sy1XVkYm8l/9oDueDU03xllyqAyUXVKUzlwA5ye8Bewz84MVsodkOZiBU1CXDkOdVNrQ0hgu3pQB2iwKgWT2qLSiozz3NqDD2xzEBKUj80vB7r9jA834u2FFidSM81MBUIcTB2jAViKDO/tgH3Mn9S/+sZPMFfeka79sKf3aSf4z6D5Rkc04cvSDFfpZ9sAJs04jOWoeII+MUiwnsppSvqYtu3FqNlnd2iU66jfFTsI+7SdXHmYvH6s79k10erMP6vgfnE7alAqPEv6V+u6ITYNFjeR8Im56u0ccVZb3xjPLleIU66U5HHLfBrMlBScHd2bIY+UN5szChzHuscUo1OFNd0Zqh9JKg7kMAMBrRseHjCpoDb+15YQ1d67hnu9+EFv+lae90Bl2hSSBQsHy3CGhuh3BIIYj2YUucTwwaGy1k7jnABQqWHuIIJp51xO6ATl9lX6F/wAhhBmb6/1gcyZ2V/omHndMOFt7Y03sL4n+UCDzyFJKVA1IDYOHCqH3hEdseYWU+pPlD28CmrOxOr44aRV5J7Y08JSKmtcPIeIx1OkWayKM2bKBQVXVpCeySz4s4pgnyimyVNLpQhzqcKtEts/aSETJJCb7KK2CmJBCbmOASpJOeMab8JOvtK2ir9pnS0kKQshTkB2KU+DYRWtnSTcIoK41NG3cYte1ky7TaVT5qZnaCRcStmISE94pU4poMYdbJ2fYyplpVLH5itSh4ISD7yh48JpptXaYtIQJ14hCioBJuuSGL0fwIiO2fZkIKynrGVe7LguCQRVqMXFXpGjStk7IbEHjNmp/mUIjekeyrEJaf2VckrvhwbQkdm6T/iKbFofdONFJ52sNhtN8IUFdkrSpLNdLg5mpPP8AFgC0WG0yQVrdiLz765DMVrRoonRglkglKiFJAuTJcxwCpTvLJZrwDHQFqxfLe7qUnvaHA0GPkH48ssuVotVjllYWxN0ukA9k1Cgd7m7icX5kRKurlhL3DMDOdAAGo5pkSTSCTZ7OQrsvWmJYGoyctpmMYfSEjsDFivLdTDx4RMFOZw7RrkNN/vnAVGpDYuxyoWbcc/HSHE8G8a+6wOZFEoP2wJ/dZf8AmfAxj07Ll6RsX2v/AN0lf5nwMY9Py5ekPFXpMbacWWa+g9RFYsSSZaQMXPqRFj2zMezTd4Df8Yrezz2U8/WLx+qL9k3sYsp949REqqYSh6NeV/Md2/yiM2UWD7+eIjomFs+8fjEZKh6pROkelTgSxIamAOOGRw+cMQugzrC0zRicA3usRpW0n1oBYYAjwYQJFtI/DSofeS48j5w269klnFSw1GUAkTlLSVJQQScC48Hh6otPZpZqw1VODwXqFqxYY0FT7ZoULEM4Oyls3Wqv0jqkFQYA1BBOgINWONfWH6ZQ9/0jv7OnT4xUwLZlIsV1LVD6/BhSDS7EBk/n5Q8lSgMB78YKmXFaLYCZWkFRKMHRIG74wUSy7ehc+ArDI3KTrHnOvy+sWay9DrRMSFpuB8lX0qbe8ukSNl6L22WAlC7MxdgQlW/FckkwTKBSWJ9+/Yh5srZK567ksXlCrXmpr2qecXOz9GbaVAr/AGVI/wAiUX5CUPG8Itsmz3EFIRJAPeCU3QcjQCFlkFE6PbMVLnOZBQpJCVLEx0EFJWBdqHqku9KBqvF4tqgJhfDsjdQfXyEDmSyEzFM7LvEgijBIwOiAPCF7UlkqpjwzYNz4xlf5OIu0WZT0F8FZKk0CSkXgNxYMWLVIqGaJG65QqvZPHFw/EVfjCbMtKik0IL47yFeh9mO9YyjnQDCrlQJ8aHxhwJScmp5fGG80Q6tGJ5QCcKiHRGefa6f3eWP4/nGRzE4cvSNj+15D2aX+v4RnVg6MTZ6ErQuUAQO8svg2ASWgxVtFW1RVLKcSQGDs+BNTEXJSEm6UBx/F8RSHK7OtQFEiur+6x1GzX7yieFI0k8Iut7ERPlpcJfD8xbw5Quq8E73MHs9lSnBI458zDlL5U4Qdo2aJsuprnT5waXZBv5n5QdI3wTz5wag3Tc2QE94gjBi3pBxZf41cHS3zMFSDpSFhFKenKkMBpA8Ofz9YL1bj6QsSjn8flHEjn6ekAeA3eUdCf6woJA096woAaj3ygDqQ+lPeEERLJIAxJav0HwiX2P0bnTwFJCRLzUS/gE1MXrYfRyXZzfHe1evMjDgltCVRNykPSmjoZamcIScwAsA/8mY7i0DR0ZtYP9iscCDXHG8z8I1AzCSQgORiT3Rxri2Xo4hcsKAIIq+lPN4nvoZzK2HbvwompP8AmpFTp95Fp6P7DnSlXp1onE5Iv3k/6nevBonLxJY7iKcaYVz8RHlqIqN9GxNPHCDewIiUAcTWneUQX1BoIP1YCWanj6wNBI/KdWMKWrQQJptZpYBnBiR1gwNKy5bg13+8mlstDkkguFChpkATR6EesOpMwlcwIID3Dg9SCmv+0QztaTfYnHWj/T4xOR4wZGy5jOi6xFHOB+sEXsuYSSQDVJFa0u/EE/1h9sac6Sk4pPkaxIiNccYi5XaJtU9LmoyzgBmA4mja/KJtSRAru4RGWNOZqJ0wtKGllQCkpUXcAhJcBJrR3P8ARorFr2Z1h6ySvq1mhzScqpGYGY0zjUtrbMlzkKQtAIUGLj4ioINeUZZtrZ87ZynJvyD3VjEaBeQxxwOTYRGtNZZWf3d4haQRHerI08fpHUjd6R0M3UjV4KSNKbz8xCUtofL5wYS9x8a+sMPSynjwMdCw/wAP6x4SjofH6wlSSMQfEfODQLUQcx4/SOpGQDn3upHBLO7xrzpBEhzTxHusIPNqeXvGFhJ5co8k3fr9THeufBKTAHacBmWgqVNUEj3RqQJqVx98QIUVeGdR84RpiTty1JH9stsgVXqf6nEOJPSu1BzfSrR0geJRdJivoJ3cwfhBJa2FSnmWJ4aCFqBa5HTealgZUo1/iBfEuSs46w8R06mYGQk6/egcKFJiklQcUruUcPfpHVq0dzhgfi++DtgXaT0+/wDbg1NRMwOf+H8coep6dS3rKW+gIV8vYjPUoYZ+PjHZUwDCtYO2BrmxtsJtKbwSoNinHxIpElMbTz9+sUnoKCpJ7IZ8Wr6fExcJiKZ+EZ3xTDkTALSoN/gpObtfW27XfHNpl1INQXZvFn5tCZEy7aACAL0o5tRCqYf5kOrd2gGwfniNILwXs3stoKJqXwIro2HyMWKKla/7MKzqccqO2WD+UTdg2qgoTfWkKwIKgC4o/OKwvqpzntImBlXtoEdoSv8AyI/3D5wr9qQQ99LPi4bxh3SNPKMDWgKoQCPEQqdPQksqYkHQkA8qxwWmX+dP+4RFXHzMSBml/CFAfp8Y4A2vg/jSOiZVnr4xuZaE6s8FcwJKTnBkzWo3IY+kAdY+yI82o8fnHLyuHOFD2XgJxIfLwaD9aN9Nw+Agad8eSoZeXukBu9Y5q/h9I6F7x4R5icw/D5mOy5dMeL+p0gBXlvH1hYuYMfM+NXgKFA1Fd7fSFI8ORhA5vIY97PJT+cAGJLs+Wg3xxEw/m9PlSCFLsXw5h9ccYA4AMq+ELQliC3pCefl9Y5LDkhhTOvHSADLnFxRMJTy96QhSGx9fZjiEHVXl8YAt/Qg9sgMOaH3Yh4vxk5ufGnMYRnfQtSxMYKU2hmJGn4Y0Jd5u7825CMcuVwznTR+2SAX7Uif4XpOeWHnD+1J7KmyGsR9oW0+zu4cTkilCSELNeCH5GJIqxGR95QqRhNqycASW1Zk/PyhrKDLV460JypWFy5hFyv4i/ifMYeMFV3udeBIHr8d0TFEqI08j8oGJQrSH4rq+ceu74vRbR4QkaQsXd0PveMJvb4NFtgctRIqabsfEx0ADM13184Cic6aMDkS3o7woSc7xf+Gg8jhzjdByJSjmW8/KOmScgPE/1hEsKH4j4D4iCiadeZHyaAPXWDktz9H9ISp9W4j6iBrmMa1PiRyy+MLcGnzA5wB1IKi2I1DtwfXyhx1ZGXn82hMsnV+QbyEd65u99eTYwAlcwirU1LN5R4qH4k+TxxJzVjlVwPrvhZXnX3wgNyWdabgcvnBCotj5fSEmb7Yxy8N3lC0HQpsVeRJPJ3jsknFSCT8NMPjAWc9ktqR9ILXC8ffKHAXfcsAQMzvfChpBELSMHHi3iYAFMNI7f4QaAy2VmDzHyjtn7QdzugCltl4VhEssSSGwyygC4dEKTGvAPqlz4xpQHZJBy3Rj/Rue0xuuUgPlX0jUbOXR31ENjeI9Yxy5VODTaJefYiki71sy8MDWRMZ3LmoPsRMLaIDpCClVhKcrZLetAFImILvg95uJixrAiaEPQEihL672z5eMethdKiQoC6STdcuBeLUxyA3HSOW1BCycBifJPwflB0oC0hShUBIr+U0LwoZVmm3kg5ED0ceIrzhZMRc/aCZEtc2Ze6tFFXUkkAKugsMd7YQwT0/sJwmHnLmRWPmFVjJ4QNSj7+sJlqB7TLYhwGUB4HCFyyP4j4/KkMMAQKwQJEej0bJBkrLqqe+Ry0hyo05H0Mej0AJsqR1eGsOmj0eiaYM7LjA5mPABo9HocFPkwg94DKsej0Mh2gdrw8PUR6PQgcGWDiAeUBmIAwAj0eiiDlZ+9IWBHo9CDhxRxMP5YoY9HoDTnRVIvYZj1jTVD7k/pjsejHLlXoy6SSw9mLD+8ystyokJWJ4mPR6JyE4MduJF3DMfzCEyg37Q2kv+WOR6FOTvBptdANktIIBHVTKf/GqMEs3wjkeisRX0msYc4by8+Hxjseiql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8" name="AutoShape 14" descr="data:image/jpeg;base64,/9j/4AAQSkZJRgABAQAAAQABAAD/2wCEAAkGBxQTEhUUExQWFhUXFxgbGBgYGBwcGBwXHxofFxocGhwYHiggGB8lGxwcITEiJSkrLi4uGB8zODMsNygtLisBCgoKDg0OGhAQGiwcHCQsLCwsLCwsLCwsLCwsLCwsLCwsLCwsLCwsLCwsLCwsLCwsLCwsLCwsLCwsLCwsLCwsLP/AABEIAOIA3wMBIgACEQEDEQH/xAAcAAABBQEBAQAAAAAAAAAAAAADAgQFBgcBAAj/xABFEAABAgMFBAgDBQUIAQUAAAABAhEAAyEEEjFBUQVhcYEGEyIykaGx8MHR4QcjQlJyFCRisvEzNENzgpKiwlNjZIOz0v/EABkBAAMBAQEAAAAAAAAAAAAAAAABAgMEBf/EACURAQEAAgEEAgICAwAAAAAAAAABAhExAxIhQQQyInFRwQUTM//aAAwDAQACEQMRAD8Aqk+Z28qAp31qnHKvnBknNuHhDRan7Q7wNRnSh/rB5VrCSSMMnFNW8DTnWOL27HrVLSccAwIpgcDHkKGArh2XD4hyH5wW1STTvVxYZFshiIQA5TeDlOY54gYjfvgBxLlsxLlxzSGGOv0jwkkB09pKlYDLMXXplnu1h3ZUHEcCM60z3/GEy0qu3UgkEtUNgHNDgWFRjzxrei0RJSE1BJCqsAMalRAOB7ILGIW12QXb2AKlBOIZqht1W5RKTklIJS6XemuKdfyknlA7t+lAhgCcsTUj8KiAA+7ODnyXAGxkzCVFIJQyuscAVujtClcAGB/ETrE6qSxVQOldaYFyH4e9Y90dtFxKgpgHFRlRKXpiDQvv0wLbkhK+yWBD7nqG4HLfyEMwJKwhRBBuKJLBzcWSTeAGIJfDD/dFe2xZLy1lmIJOGWOJ3GLQpFAcgQ26hLHd9N0R1skVJFCWAB1Y04Up9InZyIEBapaUrSAS7dkB+8b1E9qtHJNKYARqfRXZs6zyeqn3CUqN0pLhuYBx3RRrehpyQahKFMf4RfA5sBGkWHbEmefulhRqWYhQ4pUxHFmw1EdvxNW2uX5O9aObo0EcujQeEFuxy7HoOQCeBdNBgfSFFI0HhCLbZhMTcLspgbpumuhyg9zLDdE786GvGwSkaCAGWK0yWPNod3YhjtyTeuvMJdYpJmkPfbvBF3m7akQZWSHJtKSLeqdaLSil2WkpSGSwabLBwLO2jkOkm64THLc109kMVBiPy30kvnUE+EC2LZV/tNsmFKrhC0hRAYq60EhJYOzHusBmVqe6adKvCWAWBUQdahTHy848rJ2wz2jZusk3GZlShdb+K8a0wBdji+gig9O5gVby10hKEpF3AUKyON5So0ZIBCKkuqaSW7ZUAEZfqxrlGV9IkNa1VcliWwdSbxrnj4RMvlWvCFmGATFQaYIBMTBKaNtUxlQATYVtAdrkIbJxjpx4YZctMtFjYggfheuIyxgRQCHBDmhHmfJzC5k9RYmrfAjHmfIQuSQUl2BvcCzg+g8o4q64cTVg3UlTFLDN8CDjvYQ1lIbPEnm+Y0ypuaHNpHaZrzu2GLb92fHmKZJAIuuGoMWfe/ukSZVgAUop0B1ehBGfppXEQ5BvF8FNh+FSWIvcRjwisWfaIC2KlAuxvMz4EhSQCPCJ/ZK0LS4L451ByLaZRdiY7apfa07LF9cC2+pr9IaKWQFJICXFTg+4/A7+BDraiALnJjyOufyhnPLjEPTlg0TFVM2GzhYmVqSKsUnKihiMB8KGsTZZty+VFV0BQZTlmCQwD0SXb3SYsky6i+CHJrvDAB+Gu/lEamygzELVQ93cQVJJ8/CLxqLDzZ+0Za0ECYkqIDJvC8dQRjRz7eHEyWCCa4ICdzFV4GtC6qHcOdQt2zlIZaHyNMizuOGnrE9sraZWClYaYzKSXDpc1D1xPLzhXyekjPsqVkqFFJSsF8DLN4vxBUxEVnZNrNmtKFteuklL8CCHxHZJH0JBtCV0G+u/u3cBiWUQRnBuhmwkWmZORNylUIOCr6SCDy8CYeGWqWUmlg2d0rs003b5lrdrswFJJyYmhfjE3FJ6RbHXKFy0JVMkqZpiQFKTmDV73A1xxxhts/ZFpQkGx2kqlivVpKq1cvKvFtDdc0L4x24/Js5c2XRl4XwmoFKsKgkAY3i2hAMEnJZRfX1rFN6NbbmTzNRPISqSbpxCibxSrBmqkA4Y54RdJqnYu7gV13xp0+p3dS1GeHbjoEiGy5bAsA3aplWp3Q8aATR6/Bo6Lwxh7YrWparQhRPYKUhKikEJZZBCASUgt3lF1sSwAS7AU6qmYNchdvK3hiPWDbFlkKtYKSkdYSBdSgF77qCA6q/+RZ7bUASBACGmCrXbxP8AE4uhuf8ALujysnbi4ZF1PdIu9gJxYKvJqaaproIyzpep9oFi4CZbcBJSAzZRqdqUQtYJwUSKsAEoSH4OoDkYyfb1bdNLMHSBRsEJSfEh8M4icrvCImiGyoeTBDdYgCF2mO0OEM04w+2qO0OEMRjHTh9WOXLSpSBdcEYMx4v8PKCKJcXhiAA3D2wht+y3nZjlu18YVJmqCwlbliCKNTGuRwI5RxumDGp7TkjGrkHf4GHClO2OLaYDPiSIWCFKXmceTEekcs8lg9cRiXzajDjSEpTdoWqWJi5cxDlJIKhQnPCHOxWKj1cwi6kqYiuLa4VGuTxDbTlXZ0xLuyiH+sTXQmW82YcWlEeK0/L1je4SY7jKZW3S2WuQSkD8yCp8sMhx9XziDMkh6uHOG+h4ZBoskwvj+FLBnfGno8Mp6EJSxHZrd3FwQ7YVSx4xztjqQAZRSMWDA+9H4w0mzGQtJFGo+KS6T4MPPSHciY0qlO7V8K0rDDaauyXoQkAb6P8AH11MVE096jsCmCQfACPJYSwcgwUk5Gr8A1OVIPKPY/0H0hpLmOH3UPEYGAE7KtTgviGGTu1DxDDiODRbegEu7Mm59ihZ37aSkC7XApHjGcW6xzEqEyW4cpN0Gl4gEaZnPyjQfs9WpSpl9JQsJ7pdrzpYg3gCHGD6cTc5TeF+mJvhlJdJxBSWIetG3f1iq7W6Kpe/IK0UJIAAdODuoMThQ1A5CJ+Vbb05cpCVFSQlSlMm6EqwZRX2qoUSACz4VBh+lAcpUDR2qe6wd61rlFs2O9G1rFtKQBeUuYCoABZFVkqyUaVfUxospLJAP4aNT+vjuxjM9rzLlsnm8UAWhSbySxSkruUL6HdE1suwGZ1U6RaJ0xJnIF5awEMkgzEEBRLlNGIq6cjGvSuspUZ+ZVymrCQSSwGJiLm7VScErYlIDgJxUpOCyCKxLqTDBOzJSKIloTVwQA7uM8cWLaPHbl3enNNezmyzkSVz0LWjrFrVM6tACVXXZy5JKlOO8XLUSEgQG8FPMQCR2DhiKqo1cMoqnSOfaEL7NyTLfrEdS9VEntKJDks7vTxaLGi2S1yVTisplGWVOxcJukVCXJN1QNN0eblzp2TjYtvNyU9VPLmKoASQSFZ0wywpGW9IEAWw0Yi69fxXBe/5XovezLYu0yVzFqJuzZqUMwHVJCShNGcODVnYqrFN6VkHaMwJADqSkADMISDhiSpzxeIx5VeEFMTjxhvMTD2aliRvMNpgiqSA2v3hwiPGMSW2EMoc/hEdG2H1ZZctDsiglQCS9O0MGwyahfTfycomAEkkV+XvxjhkIBcYk1YvhWuh+EcnSCCwD54/POOP26hJKBdPgDnkPQQ5kKbs888HwhsEOMa07IwxNd2I8ILZnLKLh8Hww+rwBRNtf3ib+tXrE30HBvTS/wCEYY409D4RAbSXenTCKgzFkHdeMWHoLKJVNIDkJRR9b2EdOf0Y4/ZbgXpW8AfpzpnpDa0jsnMOrmXx3HPnBZyyqraBji/1jy1MnfpzyfeBWOSug3fskCtMPRhwhvbu6SDS7hoz/BIpBkVDjFxwNC+G/wB1gFrkdlSSO1dNNWSRwMXOE3lLgNL/ANJ+MN5IFSQC6c8FAhiOaX8MxHkTCEAd5wz764+QgTlN5PF9CzimkHsDSkjq7w0BJO5IqdcIs3QhH3kwf+mxAqWIwTxb15Vyxq+44IPy+EWboGo3pmNEAkuwxoH5054NFTlOXC4y0KdJrxc1Gh7Ao5dxlBwvMpP4RQ5ltTvHhAaAGrkAkpK1FgBQMKe849JWlyU3FAEVBvPeUxrk3PlGjJjnSuyPaLQE3r65sxgCe8FAJYYO5jStn2ESpMkBCEEqdaUJCU3+qrQAYHUPFGttnCrdOdV26tS07ymZVKRmSADTAAmrVuJ2zJKUdq0BYUkF0zerdRA7QLJc3mcjMGNOnlN6/RZypMiBzB73Zx61KKUhjUkB2gPa/OfBPyivkfP6XQy7c97/AEjp/Hz6k3irW1Jl+2pkFJKQlClUo18gkNh3md8wKEVj+ki1yrHZbJgVy5AUXYEpQlBFcisJLnSJqcpItbrKb/VISlRUkKUOtQLpTSgoRi9fy1gvtCJSqRRiAttzXSG3Vjm/2TqfnOL5bzHt/G+kl9nUr93Ve/DNXQ63JQ+fhENIsC5u2WYkS7Slaj/DfCkvxSUjlEn0A7NjWo9oiaSTn3EAljid2+HfQuzK/a7RNIBSqcZWhCpZGuIy3lMEvkVV+nOzeptk0AdlZvp4Kx83itTBGr/aPsnrJZmp70ol96Dj4GvjGWzExRVXtuiqeBiJasTW301Rz+EQ7VjbDhnly0W6LowvFOOTtnrWFoQoEYKDAb6YPq4eASZIxL3WNHw3sdHwgpmLBKQBmQXZx8I5NOgcLBABDKfA0LXcfU+2g0pLLa84wA9+8YZS7RQFaSAQWJrg4+mUPpaSyVJo6XPgKecKqZ1bJNyYtJF1lqAGFLxZtzRaOgqrvW0p2A/+6He0JAWrtpocRji7Q5sljlyQEy6XjXW9k74cN8XervHSJ09XaTACjnTxEN7QFUIIDBq8ffnHiQ5oTQ76liKP8aPCJk16JLu2L41AryMZtHEgNRwxc7ib3usctyCcauAp8CCTU7mbEawcTezhViKcC/nDVObHAYHCjnDnlrD9EXKtRVRXaNAFYFswrJQbnzhQqA9Q778TnrTjDaUGNaVO8ZvBVlnJo/hz984IKc2Ff3FaMCH/ANUWroIhCutSQCQqSpLfmSpZBFcjXSnjTBaGJSaAjinB/wDS55V3xdugSUtPDhwUuK1CgwPMpVTH4uXynKeFwWtJBJVRqV1rrXhvq8dkTcWKWcNTXHAtruhtaEqvJuqAGPdUqm4IPKupMO0PdDu/ZrVyd7GsWzZltLrDap4kk3lG0AMzOVAIJJ7iRMuEqFWB1iRl7eE2elKUqurmSgVECqAbrYOAV3S3EZxC7UmgWq0hapiUg2knqiQpQSQspP5KAqq9UjURMWO1feSkJQ6DNQygtN3sqKwCAHPFmD74Mb+Z2XtWu24J/UPQwG7HbdO7gwJXTjdUfR4SFb35R5n+Xu+tO2+v7ro+HNYef5NFyiVmlLyBg/4kLUMQ2CS+7wqn2kpJNnJzE3yufExYJxUuZOlinYll/wBQmBT54JBG/jEL9pDvZirAqm0H5XlvUZmvhHX8b/lj+oz6n3v7px9m4Js62H+KX4BCD6gRYtmWIyZ0tKWYrWtb4krdJA1N4g8Bm0V77MO1Zprd0zAcx2biSd+AA5xZ5fbtMvO6oqxAYkJcnWmWPdwDxt7QlbXLBKgQ4LgjjSMU27s0yJy5ZwB7J1Sag+EbbaO8eMU37Rdj35YnpHal0V+jF+R9TFzkmMdIB3OfwiFMT3SJHd5/CINQjbHhllytP7asd4FmoWdhng+USFjWrrA47zPRgEk4O7Ye3gkmQgkAkAFP/LQefjD1NiRkT4xzSugLacxCChIHZe95l6HGOSVpJLEiibvixbJmZ98eXs0/mdsiPjAJMsoUGo2OYbHlBQeWxLLG5uenkYKS+IxJIfQt8ITNcqdI1bMMwGXCEzCD5jg5oPesZ2LKY3lNru3e6NhCZk2jHQniSp/mOcF6tze7rAPzZ9z4+ENgSQFg4gM9M/L6wwP+GivN6sRgcP6wO9iCH4cdBWPS0APeDOaF8iSSHyxFPlHpeIqwOPhe9RDImQovQvji+dPlHTUHKnL3jhHVIZzQsKEaMdeWByjiRQgHJq8qQodcB7V73v8ANonuia/3iXW65ahoQ1RlQBzy4RXkrqWw09feEPdlWjq1lTh0MocGIzHP/Tuhwq0TZG30T2BdBBokqxrq1aZatynARg2gNcsnPvExmGzZqZSkZJQpJo2CVA4OA7Zg7ov+x5pmomFRKmmKAJY0YGhugZmm+LlZ2aZxbFPbrWirkTQlKUhalG+DdAWGJxI4DUxXejtuUm0JTL/MFMCwJAYkaG6ogHcIf7ZMxFvtKUzFS75UlxdJKCuqS5ADqCag5je0ZM2UZLTUrvJWlTajQ0xBAcGmIh4zyLfCb2XtZCbRKUpShLRfr2lUKVJBADkOSDnj4W+z9KrKpSUpmEqUQkfdzMSWAe7qYyeeoJdnBZuz7aJ/ohOnCfJSggoCgpQuICl3AVqQFlN4kkBAY4kUDxz9b4mPWu8tn0+tcJqLF0utBlTApK1BRWErQlTf2T9lTKwJUzse6YielO11WiRKnzOyOsnBIxu90kA0vZVxxg/SwIWZc0JYzFrcvVgsG6Tm141374cbJ2MLbsxYU9+VMnLQxSHXcZKSTS6WD4YJLxr08ZjjMZxPAyu/KR+zFREiYUiipgABLVMsM+GWmp0pa9l2EBZN5TqmIILjAEKu0YMWLtiBm1ap9l1nUmTMSTda0FJGbiWl88vk0XNM9KJkt3A6y4lzUrUSkYY0vGr4RdSkJ47R4wKYkKSxqCGI1EHmp7RhCy0MMH+0rYZs01IFUKvFB3OKcoo6hWNn+2mSDIknMKU3Cj+gjHQO1GmF8Iyi+3fuZz5SlAHMC6puOUUvZ20Jt1wtQqRjTAZc4uSZbSLQ70lqzOFxWu6KTspP3Y/Ur0TGeP1aW/kndnbWnGYlBULpZ3SHAzZmyietSHmd4aCmTE+sV7Y6Xm8A3lFktksKUXS9UvXKhprE1ULNo6uVfLEBBVShoLx1B+kNZPS2zKa84bMj4wHa6v3ebccfdmin7rgFnp3XwMUMpw4/GHjhMoVy1Wmzp6FoC0PdLjQPljjUw1dgwzAbg1G1d2juzA1nlgh8fQPA5ymID5h9G3c4yvLSUYFTMpixy3UhtaZt1CyKG5MbjcUIIlfZFW1wYlnzENdoK+7WTgEqwx7pwiokx6PTVFagSWuKLVbuhqYZxMTSk31KcUJpiaij6/KIjYCRfUz0ChWmCUjWtG0xiTnJcEAFzQcXb0gy5E4NrBtqWtYYqSo5EZtXc1IlrJOq7NTLxiobOsxRPKVd5JY4ZtoWNIn1zLqFrPdAD7jTxoYLPPg9p6Wt3oN455pPOL10P/u68W6w1Zx3U5GuEZrs7aSZiVLYhKcXLigd64DHwMaD0ImImWZSmCvvCxzcBGBNQysDueCcpy4Zx0mtIl7RnFwwLHGgKlXg2VFDKr5w52ftmzm800ORUhCkliQHLIFcAOMSm3LGhdpnpUhJdZxqWIGeJpk+mjxSrZso2aetKHKFIBQ9TdJYg8CPBo1lZ1bF7YSS8udLBBLveNGSKhSCkHs6Fn4xM2TpFKUhEu9ZSspSkrZCTeV2Xfqw2bKcYDCM0uKWQASTVVGds33RMbN6NrnSFrlrQLk1UtUqYSCopSlRIKQcL4x0gxu6O+9vbqf2l+kR+6loCCEpUtlE4qdIU1MCAkgvVxFp+zVD2RYa6BPWDRzRKX8xyhhtKQJkiUlKXCV2dIdSVXhcFRdwdIS6eONIs3R6wCzJtMtPdFpvAAMyVy5KiBoAVEDNhE3we/AGwLMJcwynDLtE9dMfxByKMAkAZ10aHptCf2hCFMl5gKSoEusLPdIOBSSAddcC1EjrVrKVKSxKOywIHdUBQ1ulVGY0wpEhI2OhPVFKHuLQAogFQIAN68a6h95hSipWaamBEwace0YCoQwz37Yv7GR+pX/WMeuNMHvKNi+2A/cSP1L/AOsZHNHaB0+UVhTym4udvSE2e0/5S/8A6zrFJ2Un7sfqV8IuVvP7vPq/3S/5FRS9mTAEJBzKvVoUn4lfsm9isJhbj5GLDPUq+oJwdnfCn18orOxFPPpgf/yqLSUupVSK1wyzDjdE5Khrtf8Au8wMzSlDXIRn5qw3/GNDmyb6FSyaKSQWbMMWpTCIaR0blGqlrSx1T8UxWGUkLLG1M2eklGbE18MY4oUpkdGzLivGFlgBKSXbPR2OXCPT3YaP6xjeWk4N5aCKkYj3Q74aW8Dq5gLB0Lqf0HOH9pBZJJABdvJQ97ojdpS/upuBHVrNNbpb5corEqBsQi9MYjM0rilA9QYk5K+0mpxFOfDQPETsQdufwT/1+USIURXMAkcQDDy5KcGAH7zP1vhv9o+AhztQDqJndwT6j4QOwoeZNmFqsW39WFH1hW2ZryJmGCBgWosDHgPODXk9k7NpZZuA7Cs69w5Ron2e2pMuxpdQSOvuuVIDlTAAXwxJrR8ozuwSlfsq2SslQIoCXDNQN7aJDYe0lBEqTMllMlE5U0hboKloCWCX/KSHGkzhFaKpDpZbTJttoAQ95QLqAcG6BW6WyGEVhe0zPKHDJR3ilPaKSQ5xLmlPq0SvTm2D9unhRFFDMnJO54gNloSAc6pB4VisWdrSdndGbChElItF6apSBNKVJupdnuhYLpBYVOp3A+zJ0vZyp4tomJlzJi1Sl3AUKOF3sOw7N4EBu1Vm7RdpzzZE3psuU6phShSpcugfrCSyA5egD784q+wOkU2YslDzFS1qXLQ/ZY3nCUFiEspgEsQCNA1eeYnS+SLMAZakP1Rl2ZUu8xUA0yWxNH7IfwieXZ3MzK8oE7/u0p8gM/OK3sO3TFruGXdRITZ5IJbtqSlfWKTXtIchiKb4sy1XVkYm8l/9oDueDU03xllyqAyUXVKUzlwA5ye8Bewz84MVsodkOZiBU1CXDkOdVNrQ0hgu3pQB2iwKgWT2qLSiozz3NqDD2xzEBKUj80vB7r9jA834u2FFidSM81MBUIcTB2jAViKDO/tgH3Mn9S/+sZPMFfeka79sKf3aSf4z6D5Rkc04cvSDFfpZ9sAJs04jOWoeII+MUiwnsppSvqYtu3FqNlnd2iU66jfFTsI+7SdXHmYvH6s79k10erMP6vgfnE7alAqPEv6V+u6ITYNFjeR8Im56u0ccVZb3xjPLleIU66U5HHLfBrMlBScHd2bIY+UN5szChzHuscUo1OFNd0Zqh9JKg7kMAMBrRseHjCpoDb+15YQ1d67hnu9+EFv+lae90Bl2hSSBQsHy3CGhuh3BIIYj2YUucTwwaGy1k7jnABQqWHuIIJp51xO6ATl9lX6F/wAhhBmb6/1gcyZ2V/omHndMOFt7Y03sL4n+UCDzyFJKVA1IDYOHCqH3hEdseYWU+pPlD28CmrOxOr44aRV5J7Y08JSKmtcPIeIx1OkWayKM2bKBQVXVpCeySz4s4pgnyimyVNLpQhzqcKtEts/aSETJJCb7KK2CmJBCbmOASpJOeMab8JOvtK2ir9pnS0kKQshTkB2KU+DYRWtnSTcIoK41NG3cYte1ky7TaVT5qZnaCRcStmISE94pU4poMYdbJ2fYyplpVLH5itSh4ISD7yh48JpptXaYtIQJ14hCioBJuuSGL0fwIiO2fZkIKynrGVe7LguCQRVqMXFXpGjStk7IbEHjNmp/mUIjekeyrEJaf2VckrvhwbQkdm6T/iKbFofdONFJ52sNhtN8IUFdkrSpLNdLg5mpPP8AFgC0WG0yQVrdiLz765DMVrRoonRglkglKiFJAuTJcxwCpTvLJZrwDHQFqxfLe7qUnvaHA0GPkH48ssuVotVjllYWxN0ukA9k1Cgd7m7icX5kRKurlhL3DMDOdAAGo5pkSTSCTZ7OQrsvWmJYGoyctpmMYfSEjsDFivLdTDx4RMFOZw7RrkNN/vnAVGpDYuxyoWbcc/HSHE8G8a+6wOZFEoP2wJ/dZf8AmfAxj07Ll6RsX2v/AN0lf5nwMY9Py5ekPFXpMbacWWa+g9RFYsSSZaQMXPqRFj2zMezTd4Df8Yrezz2U8/WLx+qL9k3sYsp949REqqYSh6NeV/Md2/yiM2UWD7+eIjomFs+8fjEZKh6pROkelTgSxIamAOOGRw+cMQugzrC0zRicA3usRpW0n1oBYYAjwYQJFtI/DSofeS48j5w269klnFSw1GUAkTlLSVJQQScC48Hh6otPZpZqw1VODwXqFqxYY0FT7ZoULEM4Oyls3Wqv0jqkFQYA1BBOgINWONfWH6ZQ9/0jv7OnT4xUwLZlIsV1LVD6/BhSDS7EBk/n5Q8lSgMB78YKmXFaLYCZWkFRKMHRIG74wUSy7ehc+ArDI3KTrHnOvy+sWay9DrRMSFpuB8lX0qbe8ukSNl6L22WAlC7MxdgQlW/FckkwTKBSWJ9+/Yh5srZK567ksXlCrXmpr2qecXOz9GbaVAr/AGVI/wAiUX5CUPG8Itsmz3EFIRJAPeCU3QcjQCFlkFE6PbMVLnOZBQpJCVLEx0EFJWBdqHqku9KBqvF4tqgJhfDsjdQfXyEDmSyEzFM7LvEgijBIwOiAPCF7UlkqpjwzYNz4xlf5OIu0WZT0F8FZKk0CSkXgNxYMWLVIqGaJG65QqvZPHFw/EVfjCbMtKik0IL47yFeh9mO9YyjnQDCrlQJ8aHxhwJScmp5fGG80Q6tGJ5QCcKiHRGefa6f3eWP4/nGRzE4cvSNj+15D2aX+v4RnVg6MTZ6ErQuUAQO8svg2ASWgxVtFW1RVLKcSQGDs+BNTEXJSEm6UBx/F8RSHK7OtQFEiur+6x1GzX7yieFI0k8Iut7ERPlpcJfD8xbw5Quq8E73MHs9lSnBI458zDlL5U4Qdo2aJsuprnT5waXZBv5n5QdI3wTz5wag3Tc2QE94gjBi3pBxZf41cHS3zMFSDpSFhFKenKkMBpA8Ofz9YL1bj6QsSjn8flHEjn6ekAeA3eUdCf6woJA096woAaj3ygDqQ+lPeEERLJIAxJav0HwiX2P0bnTwFJCRLzUS/gE1MXrYfRyXZzfHe1evMjDgltCVRNykPSmjoZamcIScwAsA/8mY7i0DR0ZtYP9iscCDXHG8z8I1AzCSQgORiT3Rxri2Xo4hcsKAIIq+lPN4nvoZzK2HbvwompP8AmpFTp95Fp6P7DnSlXp1onE5Iv3k/6nevBonLxJY7iKcaYVz8RHlqIqN9GxNPHCDewIiUAcTWneUQX1BoIP1YCWanj6wNBI/KdWMKWrQQJptZpYBnBiR1gwNKy5bg13+8mlstDkkguFChpkATR6EesOpMwlcwIID3Dg9SCmv+0QztaTfYnHWj/T4xOR4wZGy5jOi6xFHOB+sEXsuYSSQDVJFa0u/EE/1h9sac6Sk4pPkaxIiNccYi5XaJtU9LmoyzgBmA4mja/KJtSRAru4RGWNOZqJ0wtKGllQCkpUXcAhJcBJrR3P8ARorFr2Z1h6ySvq1mhzScqpGYGY0zjUtrbMlzkKQtAIUGLj4ioINeUZZtrZ87ZynJvyD3VjEaBeQxxwOTYRGtNZZWf3d4haQRHerI08fpHUjd6R0M3UjV4KSNKbz8xCUtofL5wYS9x8a+sMPSynjwMdCw/wAP6x4SjofH6wlSSMQfEfODQLUQcx4/SOpGQDn3upHBLO7xrzpBEhzTxHusIPNqeXvGFhJ5co8k3fr9THeufBKTAHacBmWgqVNUEj3RqQJqVx98QIUVeGdR84RpiTty1JH9stsgVXqf6nEOJPSu1BzfSrR0geJRdJivoJ3cwfhBJa2FSnmWJ4aCFqBa5HTealgZUo1/iBfEuSs46w8R06mYGQk6/egcKFJiklQcUruUcPfpHVq0dzhgfi++DtgXaT0+/wDbg1NRMwOf+H8coep6dS3rKW+gIV8vYjPUoYZ+PjHZUwDCtYO2BrmxtsJtKbwSoNinHxIpElMbTz9+sUnoKCpJ7IZ8Wr6fExcJiKZ+EZ3xTDkTALSoN/gpObtfW27XfHNpl1INQXZvFn5tCZEy7aACAL0o5tRCqYf5kOrd2gGwfniNILwXs3stoKJqXwIro2HyMWKKla/7MKzqccqO2WD+UTdg2qgoTfWkKwIKgC4o/OKwvqpzntImBlXtoEdoSv8AyI/3D5wr9qQQ99LPi4bxh3SNPKMDWgKoQCPEQqdPQksqYkHQkA8qxwWmX+dP+4RFXHzMSBml/CFAfp8Y4A2vg/jSOiZVnr4xuZaE6s8FcwJKTnBkzWo3IY+kAdY+yI82o8fnHLyuHOFD2XgJxIfLwaD9aN9Nw+Agad8eSoZeXukBu9Y5q/h9I6F7x4R5icw/D5mOy5dMeL+p0gBXlvH1hYuYMfM+NXgKFA1Fd7fSFI8ORhA5vIY97PJT+cAGJLs+Wg3xxEw/m9PlSCFLsXw5h9ccYA4AMq+ELQliC3pCefl9Y5LDkhhTOvHSADLnFxRMJTy96QhSGx9fZjiEHVXl8YAt/Qg9sgMOaH3Yh4vxk5ufGnMYRnfQtSxMYKU2hmJGn4Y0Jd5u7825CMcuVwznTR+2SAX7Uif4XpOeWHnD+1J7KmyGsR9oW0+zu4cTkilCSELNeCH5GJIqxGR95QqRhNqycASW1Zk/PyhrKDLV460JypWFy5hFyv4i/ifMYeMFV3udeBIHr8d0TFEqI08j8oGJQrSH4rq+ceu74vRbR4QkaQsXd0PveMJvb4NFtgctRIqabsfEx0ADM13184Cic6aMDkS3o7woSc7xf+Gg8jhzjdByJSjmW8/KOmScgPE/1hEsKH4j4D4iCiadeZHyaAPXWDktz9H9ISp9W4j6iBrmMa1PiRyy+MLcGnzA5wB1IKi2I1DtwfXyhx1ZGXn82hMsnV+QbyEd65u99eTYwAlcwirU1LN5R4qH4k+TxxJzVjlVwPrvhZXnX3wgNyWdabgcvnBCotj5fSEmb7Yxy8N3lC0HQpsVeRJPJ3jsknFSCT8NMPjAWc9ktqR9ILXC8ffKHAXfcsAQMzvfChpBELSMHHi3iYAFMNI7f4QaAy2VmDzHyjtn7QdzugCltl4VhEssSSGwyygC4dEKTGvAPqlz4xpQHZJBy3Rj/Rue0xuuUgPlX0jUbOXR31ENjeI9Yxy5VODTaJefYiki71sy8MDWRMZ3LmoPsRMLaIDpCClVhKcrZLetAFImILvg95uJixrAiaEPQEihL672z5eMethdKiQoC6STdcuBeLUxyA3HSOW1BCycBifJPwflB0oC0hShUBIr+U0LwoZVmm3kg5ED0ceIrzhZMRc/aCZEtc2Ze6tFFXUkkAKugsMd7YQwT0/sJwmHnLmRWPmFVjJ4QNSj7+sJlqB7TLYhwGUB4HCFyyP4j4/KkMMAQKwQJEej0bJBkrLqqe+Ry0hyo05H0Mej0AJsqR1eGsOmj0eiaYM7LjA5mPABo9HocFPkwg94DKsej0Mh2gdrw8PUR6PQgcGWDiAeUBmIAwAj0eiiDlZ+9IWBHo9CDhxRxMP5YoY9HoDTnRVIvYZj1jTVD7k/pjsejHLlXoy6SSw9mLD+8ystyokJWJ4mPR6JyE4MduJF3DMfzCEyg37Q2kv+WOR6FOTvBptdANktIIBHVTKf/GqMEs3wjkeisRX0msYc4by8+Hxjseiql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66" name="Picture 65" descr="trogi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9811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5148064" y="3429000"/>
            <a:ext cx="1440160" cy="1304528"/>
            <a:chOff x="3563888" y="1052736"/>
            <a:chExt cx="1800200" cy="1520552"/>
          </a:xfrm>
        </p:grpSpPr>
        <p:grpSp>
          <p:nvGrpSpPr>
            <p:cNvPr id="8" name="Group 27"/>
            <p:cNvGrpSpPr/>
            <p:nvPr/>
          </p:nvGrpSpPr>
          <p:grpSpPr>
            <a:xfrm>
              <a:off x="5076056" y="1268760"/>
              <a:ext cx="288032" cy="720080"/>
              <a:chOff x="1403648" y="908720"/>
              <a:chExt cx="144016" cy="432048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403648" y="1052736"/>
                <a:ext cx="14401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58" name="Group 26"/>
              <p:cNvGrpSpPr/>
              <p:nvPr/>
            </p:nvGrpSpPr>
            <p:grpSpPr>
              <a:xfrm>
                <a:off x="1403648" y="1268760"/>
                <a:ext cx="72008" cy="72008"/>
                <a:chOff x="1403648" y="1268760"/>
                <a:chExt cx="72008" cy="144016"/>
              </a:xfrm>
            </p:grpSpPr>
            <p:cxnSp>
              <p:nvCxnSpPr>
                <p:cNvPr id="60" name="Straight Connector 30"/>
                <p:cNvCxnSpPr>
                  <a:stCxn id="57" idx="2"/>
                </p:cNvCxnSpPr>
                <p:nvPr/>
              </p:nvCxnSpPr>
              <p:spPr>
                <a:xfrm flipH="1">
                  <a:off x="1403648" y="1268760"/>
                  <a:ext cx="72008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>
                  <a:stCxn id="57" idx="2"/>
                </p:cNvCxnSpPr>
                <p:nvPr/>
              </p:nvCxnSpPr>
              <p:spPr>
                <a:xfrm>
                  <a:off x="1475656" y="1268760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Smiley Face 58"/>
              <p:cNvSpPr/>
              <p:nvPr/>
            </p:nvSpPr>
            <p:spPr>
              <a:xfrm flipH="1">
                <a:off x="1403648" y="908720"/>
                <a:ext cx="144016" cy="144016"/>
              </a:xfrm>
              <a:prstGeom prst="smileyFac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9" name="Group 83"/>
            <p:cNvGrpSpPr/>
            <p:nvPr/>
          </p:nvGrpSpPr>
          <p:grpSpPr>
            <a:xfrm>
              <a:off x="5004048" y="1556792"/>
              <a:ext cx="332633" cy="768085"/>
              <a:chOff x="5436096" y="1484784"/>
              <a:chExt cx="332633" cy="768085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5436096" y="1556792"/>
                <a:ext cx="216024" cy="696077"/>
                <a:chOff x="1403648" y="908720"/>
                <a:chExt cx="144016" cy="417646"/>
              </a:xfrm>
            </p:grpSpPr>
            <p:sp>
              <p:nvSpPr>
                <p:cNvPr id="52" name="Rectangle 51"/>
                <p:cNvSpPr/>
                <p:nvPr/>
              </p:nvSpPr>
              <p:spPr>
                <a:xfrm>
                  <a:off x="1403648" y="1038334"/>
                  <a:ext cx="144016" cy="216024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53" name="Group 26"/>
                <p:cNvGrpSpPr/>
                <p:nvPr/>
              </p:nvGrpSpPr>
              <p:grpSpPr>
                <a:xfrm>
                  <a:off x="1403648" y="1254358"/>
                  <a:ext cx="72008" cy="72008"/>
                  <a:chOff x="1403648" y="1239956"/>
                  <a:chExt cx="72008" cy="144016"/>
                </a:xfrm>
              </p:grpSpPr>
              <p:cxnSp>
                <p:nvCxnSpPr>
                  <p:cNvPr id="55" name="Straight Connector 54"/>
                  <p:cNvCxnSpPr>
                    <a:stCxn id="52" idx="2"/>
                  </p:cNvCxnSpPr>
                  <p:nvPr/>
                </p:nvCxnSpPr>
                <p:spPr>
                  <a:xfrm flipH="1">
                    <a:off x="1403648" y="1239956"/>
                    <a:ext cx="72008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>
                    <a:stCxn id="52" idx="2"/>
                  </p:cNvCxnSpPr>
                  <p:nvPr/>
                </p:nvCxnSpPr>
                <p:spPr>
                  <a:xfrm>
                    <a:off x="1475656" y="1239957"/>
                    <a:ext cx="0" cy="14401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4" name="Smiley Face 53"/>
                <p:cNvSpPr/>
                <p:nvPr/>
              </p:nvSpPr>
              <p:spPr>
                <a:xfrm flipH="1">
                  <a:off x="1403648" y="908720"/>
                  <a:ext cx="144016" cy="144016"/>
                </a:xfrm>
                <a:prstGeom prst="smileyFac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51" name="Freeform 50"/>
              <p:cNvSpPr/>
              <p:nvPr/>
            </p:nvSpPr>
            <p:spPr>
              <a:xfrm>
                <a:off x="5436096" y="1484784"/>
                <a:ext cx="332633" cy="384786"/>
              </a:xfrm>
              <a:custGeom>
                <a:avLst/>
                <a:gdLst>
                  <a:gd name="connsiteX0" fmla="*/ 104136 w 332633"/>
                  <a:gd name="connsiteY0" fmla="*/ 63062 h 384786"/>
                  <a:gd name="connsiteX1" fmla="*/ 261792 w 332633"/>
                  <a:gd name="connsiteY1" fmla="*/ 115614 h 384786"/>
                  <a:gd name="connsiteX2" fmla="*/ 272302 w 332633"/>
                  <a:gd name="connsiteY2" fmla="*/ 157655 h 384786"/>
                  <a:gd name="connsiteX3" fmla="*/ 251281 w 332633"/>
                  <a:gd name="connsiteY3" fmla="*/ 357352 h 384786"/>
                  <a:gd name="connsiteX4" fmla="*/ 198730 w 332633"/>
                  <a:gd name="connsiteY4" fmla="*/ 294290 h 384786"/>
                  <a:gd name="connsiteX5" fmla="*/ 230261 w 332633"/>
                  <a:gd name="connsiteY5" fmla="*/ 252248 h 384786"/>
                  <a:gd name="connsiteX6" fmla="*/ 219750 w 332633"/>
                  <a:gd name="connsiteY6" fmla="*/ 283779 h 384786"/>
                  <a:gd name="connsiteX7" fmla="*/ 240771 w 332633"/>
                  <a:gd name="connsiteY7" fmla="*/ 315310 h 384786"/>
                  <a:gd name="connsiteX8" fmla="*/ 209240 w 332633"/>
                  <a:gd name="connsiteY8" fmla="*/ 252248 h 384786"/>
                  <a:gd name="connsiteX9" fmla="*/ 251281 w 332633"/>
                  <a:gd name="connsiteY9" fmla="*/ 231227 h 384786"/>
                  <a:gd name="connsiteX10" fmla="*/ 240771 w 332633"/>
                  <a:gd name="connsiteY10" fmla="*/ 304800 h 384786"/>
                  <a:gd name="connsiteX11" fmla="*/ 251281 w 332633"/>
                  <a:gd name="connsiteY11" fmla="*/ 178676 h 384786"/>
                  <a:gd name="connsiteX12" fmla="*/ 230261 w 332633"/>
                  <a:gd name="connsiteY12" fmla="*/ 325821 h 384786"/>
                  <a:gd name="connsiteX13" fmla="*/ 188219 w 332633"/>
                  <a:gd name="connsiteY13" fmla="*/ 73572 h 384786"/>
                  <a:gd name="connsiteX14" fmla="*/ 135667 w 332633"/>
                  <a:gd name="connsiteY14" fmla="*/ 52552 h 384786"/>
                  <a:gd name="connsiteX15" fmla="*/ 83116 w 332633"/>
                  <a:gd name="connsiteY15" fmla="*/ 73572 h 384786"/>
                  <a:gd name="connsiteX16" fmla="*/ 20054 w 332633"/>
                  <a:gd name="connsiteY16" fmla="*/ 94593 h 384786"/>
                  <a:gd name="connsiteX17" fmla="*/ 9543 w 332633"/>
                  <a:gd name="connsiteY17" fmla="*/ 147145 h 384786"/>
                  <a:gd name="connsiteX18" fmla="*/ 30564 w 332633"/>
                  <a:gd name="connsiteY18" fmla="*/ 231227 h 384786"/>
                  <a:gd name="connsiteX19" fmla="*/ 41074 w 332633"/>
                  <a:gd name="connsiteY19" fmla="*/ 105103 h 384786"/>
                  <a:gd name="connsiteX20" fmla="*/ 62095 w 332633"/>
                  <a:gd name="connsiteY20" fmla="*/ 199696 h 384786"/>
                  <a:gd name="connsiteX21" fmla="*/ 41074 w 332633"/>
                  <a:gd name="connsiteY21" fmla="*/ 304800 h 384786"/>
                  <a:gd name="connsiteX22" fmla="*/ 30564 w 332633"/>
                  <a:gd name="connsiteY22" fmla="*/ 231227 h 384786"/>
                  <a:gd name="connsiteX23" fmla="*/ 20054 w 332633"/>
                  <a:gd name="connsiteY23" fmla="*/ 346841 h 384786"/>
                  <a:gd name="connsiteX24" fmla="*/ 9543 w 332633"/>
                  <a:gd name="connsiteY24" fmla="*/ 126124 h 384786"/>
                  <a:gd name="connsiteX25" fmla="*/ 114647 w 332633"/>
                  <a:gd name="connsiteY25" fmla="*/ 73572 h 384786"/>
                  <a:gd name="connsiteX26" fmla="*/ 251281 w 332633"/>
                  <a:gd name="connsiteY26" fmla="*/ 189186 h 384786"/>
                  <a:gd name="connsiteX27" fmla="*/ 230261 w 332633"/>
                  <a:gd name="connsiteY27" fmla="*/ 136634 h 384786"/>
                  <a:gd name="connsiteX28" fmla="*/ 188219 w 332633"/>
                  <a:gd name="connsiteY28" fmla="*/ 84083 h 384786"/>
                  <a:gd name="connsiteX29" fmla="*/ 135667 w 332633"/>
                  <a:gd name="connsiteY29" fmla="*/ 63062 h 384786"/>
                  <a:gd name="connsiteX30" fmla="*/ 93626 w 332633"/>
                  <a:gd name="connsiteY30" fmla="*/ 42041 h 384786"/>
                  <a:gd name="connsiteX31" fmla="*/ 51585 w 332633"/>
                  <a:gd name="connsiteY31" fmla="*/ 63062 h 384786"/>
                  <a:gd name="connsiteX32" fmla="*/ 41074 w 332633"/>
                  <a:gd name="connsiteY32" fmla="*/ 0 h 384786"/>
                  <a:gd name="connsiteX33" fmla="*/ 198730 w 332633"/>
                  <a:gd name="connsiteY33" fmla="*/ 31531 h 384786"/>
                  <a:gd name="connsiteX34" fmla="*/ 219750 w 332633"/>
                  <a:gd name="connsiteY34" fmla="*/ 84083 h 384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32633" h="384786">
                    <a:moveTo>
                      <a:pt x="104136" y="63062"/>
                    </a:moveTo>
                    <a:cubicBezTo>
                      <a:pt x="161159" y="72566"/>
                      <a:pt x="229335" y="58814"/>
                      <a:pt x="261792" y="115614"/>
                    </a:cubicBezTo>
                    <a:cubicBezTo>
                      <a:pt x="268959" y="128156"/>
                      <a:pt x="268799" y="143641"/>
                      <a:pt x="272302" y="157655"/>
                    </a:cubicBezTo>
                    <a:cubicBezTo>
                      <a:pt x="265295" y="224221"/>
                      <a:pt x="283014" y="298419"/>
                      <a:pt x="251281" y="357352"/>
                    </a:cubicBezTo>
                    <a:cubicBezTo>
                      <a:pt x="238308" y="381444"/>
                      <a:pt x="204096" y="321121"/>
                      <a:pt x="198730" y="294290"/>
                    </a:cubicBezTo>
                    <a:cubicBezTo>
                      <a:pt x="195295" y="277113"/>
                      <a:pt x="219751" y="266262"/>
                      <a:pt x="230261" y="252248"/>
                    </a:cubicBezTo>
                    <a:cubicBezTo>
                      <a:pt x="226757" y="262758"/>
                      <a:pt x="217929" y="272851"/>
                      <a:pt x="219750" y="283779"/>
                    </a:cubicBezTo>
                    <a:cubicBezTo>
                      <a:pt x="221827" y="296239"/>
                      <a:pt x="244765" y="327294"/>
                      <a:pt x="240771" y="315310"/>
                    </a:cubicBezTo>
                    <a:cubicBezTo>
                      <a:pt x="233339" y="293014"/>
                      <a:pt x="219750" y="273269"/>
                      <a:pt x="209240" y="252248"/>
                    </a:cubicBezTo>
                    <a:cubicBezTo>
                      <a:pt x="223254" y="245241"/>
                      <a:pt x="243220" y="217792"/>
                      <a:pt x="251281" y="231227"/>
                    </a:cubicBezTo>
                    <a:cubicBezTo>
                      <a:pt x="264027" y="252470"/>
                      <a:pt x="240771" y="329573"/>
                      <a:pt x="240771" y="304800"/>
                    </a:cubicBezTo>
                    <a:cubicBezTo>
                      <a:pt x="240771" y="262613"/>
                      <a:pt x="270147" y="140942"/>
                      <a:pt x="251281" y="178676"/>
                    </a:cubicBezTo>
                    <a:cubicBezTo>
                      <a:pt x="229124" y="222992"/>
                      <a:pt x="237268" y="276773"/>
                      <a:pt x="230261" y="325821"/>
                    </a:cubicBezTo>
                    <a:cubicBezTo>
                      <a:pt x="216247" y="241738"/>
                      <a:pt x="216103" y="154125"/>
                      <a:pt x="188219" y="73572"/>
                    </a:cubicBezTo>
                    <a:cubicBezTo>
                      <a:pt x="182047" y="55743"/>
                      <a:pt x="154534" y="52552"/>
                      <a:pt x="135667" y="52552"/>
                    </a:cubicBezTo>
                    <a:cubicBezTo>
                      <a:pt x="116801" y="52552"/>
                      <a:pt x="100846" y="67125"/>
                      <a:pt x="83116" y="73572"/>
                    </a:cubicBezTo>
                    <a:cubicBezTo>
                      <a:pt x="62292" y="81144"/>
                      <a:pt x="41075" y="87586"/>
                      <a:pt x="20054" y="94593"/>
                    </a:cubicBezTo>
                    <a:cubicBezTo>
                      <a:pt x="16550" y="112110"/>
                      <a:pt x="8173" y="129333"/>
                      <a:pt x="9543" y="147145"/>
                    </a:cubicBezTo>
                    <a:cubicBezTo>
                      <a:pt x="11759" y="175950"/>
                      <a:pt x="13230" y="254339"/>
                      <a:pt x="30564" y="231227"/>
                    </a:cubicBezTo>
                    <a:cubicBezTo>
                      <a:pt x="55876" y="197477"/>
                      <a:pt x="37571" y="147144"/>
                      <a:pt x="41074" y="105103"/>
                    </a:cubicBezTo>
                    <a:cubicBezTo>
                      <a:pt x="48081" y="136634"/>
                      <a:pt x="62095" y="167396"/>
                      <a:pt x="62095" y="199696"/>
                    </a:cubicBezTo>
                    <a:cubicBezTo>
                      <a:pt x="62095" y="235425"/>
                      <a:pt x="66338" y="279536"/>
                      <a:pt x="41074" y="304800"/>
                    </a:cubicBezTo>
                    <a:cubicBezTo>
                      <a:pt x="23557" y="322317"/>
                      <a:pt x="34067" y="255751"/>
                      <a:pt x="30564" y="231227"/>
                    </a:cubicBezTo>
                    <a:cubicBezTo>
                      <a:pt x="27061" y="269765"/>
                      <a:pt x="27643" y="384786"/>
                      <a:pt x="20054" y="346841"/>
                    </a:cubicBezTo>
                    <a:cubicBezTo>
                      <a:pt x="5609" y="274616"/>
                      <a:pt x="3426" y="199525"/>
                      <a:pt x="9543" y="126124"/>
                    </a:cubicBezTo>
                    <a:cubicBezTo>
                      <a:pt x="12565" y="89856"/>
                      <a:pt x="106650" y="75857"/>
                      <a:pt x="114647" y="73572"/>
                    </a:cubicBezTo>
                    <a:cubicBezTo>
                      <a:pt x="332633" y="170456"/>
                      <a:pt x="112241" y="50153"/>
                      <a:pt x="251281" y="189186"/>
                    </a:cubicBezTo>
                    <a:cubicBezTo>
                      <a:pt x="264622" y="202526"/>
                      <a:pt x="239968" y="152812"/>
                      <a:pt x="230261" y="136634"/>
                    </a:cubicBezTo>
                    <a:cubicBezTo>
                      <a:pt x="218719" y="117398"/>
                      <a:pt x="205927" y="97855"/>
                      <a:pt x="188219" y="84083"/>
                    </a:cubicBezTo>
                    <a:cubicBezTo>
                      <a:pt x="173326" y="72500"/>
                      <a:pt x="152908" y="70725"/>
                      <a:pt x="135667" y="63062"/>
                    </a:cubicBezTo>
                    <a:cubicBezTo>
                      <a:pt x="121350" y="56699"/>
                      <a:pt x="107640" y="49048"/>
                      <a:pt x="93626" y="42041"/>
                    </a:cubicBezTo>
                    <a:cubicBezTo>
                      <a:pt x="79612" y="49048"/>
                      <a:pt x="61902" y="51271"/>
                      <a:pt x="51585" y="63062"/>
                    </a:cubicBezTo>
                    <a:cubicBezTo>
                      <a:pt x="9921" y="110679"/>
                      <a:pt x="0" y="246451"/>
                      <a:pt x="41074" y="0"/>
                    </a:cubicBezTo>
                    <a:cubicBezTo>
                      <a:pt x="93626" y="10510"/>
                      <a:pt x="150238" y="8711"/>
                      <a:pt x="198730" y="31531"/>
                    </a:cubicBezTo>
                    <a:cubicBezTo>
                      <a:pt x="215801" y="39564"/>
                      <a:pt x="219750" y="84083"/>
                      <a:pt x="219750" y="84083"/>
                    </a:cubicBezTo>
                  </a:path>
                </a:pathLst>
              </a:custGeom>
              <a:ln>
                <a:solidFill>
                  <a:srgbClr val="FFCC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10" name="Group 28"/>
            <p:cNvGrpSpPr/>
            <p:nvPr/>
          </p:nvGrpSpPr>
          <p:grpSpPr>
            <a:xfrm>
              <a:off x="4860032" y="1916832"/>
              <a:ext cx="207640" cy="656456"/>
              <a:chOff x="1403648" y="908720"/>
              <a:chExt cx="144016" cy="432048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1403648" y="1052736"/>
                <a:ext cx="14401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46" name="Group 26"/>
              <p:cNvGrpSpPr/>
              <p:nvPr/>
            </p:nvGrpSpPr>
            <p:grpSpPr>
              <a:xfrm>
                <a:off x="1403648" y="1268760"/>
                <a:ext cx="72008" cy="72008"/>
                <a:chOff x="1403648" y="1268760"/>
                <a:chExt cx="72008" cy="144016"/>
              </a:xfrm>
            </p:grpSpPr>
            <p:cxnSp>
              <p:nvCxnSpPr>
                <p:cNvPr id="48" name="Straight Connector 35"/>
                <p:cNvCxnSpPr>
                  <a:stCxn id="45" idx="2"/>
                </p:cNvCxnSpPr>
                <p:nvPr/>
              </p:nvCxnSpPr>
              <p:spPr>
                <a:xfrm flipH="1">
                  <a:off x="1403648" y="1268760"/>
                  <a:ext cx="72008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>
                  <a:stCxn id="45" idx="2"/>
                </p:cNvCxnSpPr>
                <p:nvPr/>
              </p:nvCxnSpPr>
              <p:spPr>
                <a:xfrm>
                  <a:off x="1475656" y="1268760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" name="Smiley Face 46"/>
              <p:cNvSpPr/>
              <p:nvPr/>
            </p:nvSpPr>
            <p:spPr>
              <a:xfrm flipH="1">
                <a:off x="1403648" y="908720"/>
                <a:ext cx="144016" cy="144016"/>
              </a:xfrm>
              <a:prstGeom prst="smileyFac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11" name="Group 37"/>
            <p:cNvGrpSpPr/>
            <p:nvPr/>
          </p:nvGrpSpPr>
          <p:grpSpPr>
            <a:xfrm>
              <a:off x="4644008" y="1196752"/>
              <a:ext cx="216024" cy="792088"/>
              <a:chOff x="1403648" y="908720"/>
              <a:chExt cx="144016" cy="432048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403648" y="1052736"/>
                <a:ext cx="14401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41" name="Group 26"/>
              <p:cNvGrpSpPr/>
              <p:nvPr/>
            </p:nvGrpSpPr>
            <p:grpSpPr>
              <a:xfrm>
                <a:off x="1403648" y="1268760"/>
                <a:ext cx="72008" cy="72008"/>
                <a:chOff x="1403648" y="1268760"/>
                <a:chExt cx="72008" cy="144016"/>
              </a:xfrm>
            </p:grpSpPr>
            <p:cxnSp>
              <p:nvCxnSpPr>
                <p:cNvPr id="43" name="Straight Connector 42"/>
                <p:cNvCxnSpPr>
                  <a:stCxn id="40" idx="2"/>
                </p:cNvCxnSpPr>
                <p:nvPr/>
              </p:nvCxnSpPr>
              <p:spPr>
                <a:xfrm flipH="1">
                  <a:off x="1403648" y="1268760"/>
                  <a:ext cx="72008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40" idx="2"/>
                </p:cNvCxnSpPr>
                <p:nvPr/>
              </p:nvCxnSpPr>
              <p:spPr>
                <a:xfrm>
                  <a:off x="1475656" y="1268760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Smiley Face 41"/>
              <p:cNvSpPr/>
              <p:nvPr/>
            </p:nvSpPr>
            <p:spPr>
              <a:xfrm flipH="1">
                <a:off x="1403648" y="908720"/>
                <a:ext cx="144016" cy="144016"/>
              </a:xfrm>
              <a:prstGeom prst="smileyFac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12" name="Group 78"/>
            <p:cNvGrpSpPr/>
            <p:nvPr/>
          </p:nvGrpSpPr>
          <p:grpSpPr>
            <a:xfrm>
              <a:off x="3563888" y="1772816"/>
              <a:ext cx="270024" cy="648072"/>
              <a:chOff x="3321838" y="836712"/>
              <a:chExt cx="270024" cy="648072"/>
            </a:xfrm>
          </p:grpSpPr>
          <p:grpSp>
            <p:nvGrpSpPr>
              <p:cNvPr id="33" name="Group 55"/>
              <p:cNvGrpSpPr/>
              <p:nvPr/>
            </p:nvGrpSpPr>
            <p:grpSpPr>
              <a:xfrm>
                <a:off x="3347864" y="836712"/>
                <a:ext cx="216024" cy="648072"/>
                <a:chOff x="1403648" y="908720"/>
                <a:chExt cx="144016" cy="432048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1403648" y="1052736"/>
                  <a:ext cx="144016" cy="216024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36" name="Group 26"/>
                <p:cNvGrpSpPr/>
                <p:nvPr/>
              </p:nvGrpSpPr>
              <p:grpSpPr>
                <a:xfrm>
                  <a:off x="1403648" y="1268760"/>
                  <a:ext cx="72008" cy="72008"/>
                  <a:chOff x="1403648" y="1268760"/>
                  <a:chExt cx="72008" cy="144016"/>
                </a:xfrm>
              </p:grpSpPr>
              <p:cxnSp>
                <p:nvCxnSpPr>
                  <p:cNvPr id="38" name="Straight Connector 37"/>
                  <p:cNvCxnSpPr>
                    <a:stCxn id="35" idx="2"/>
                  </p:cNvCxnSpPr>
                  <p:nvPr/>
                </p:nvCxnSpPr>
                <p:spPr>
                  <a:xfrm flipH="1">
                    <a:off x="1403648" y="1268760"/>
                    <a:ext cx="72008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>
                    <a:stCxn id="35" idx="2"/>
                  </p:cNvCxnSpPr>
                  <p:nvPr/>
                </p:nvCxnSpPr>
                <p:spPr>
                  <a:xfrm>
                    <a:off x="1475656" y="1268760"/>
                    <a:ext cx="0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7" name="Smiley Face 36"/>
                <p:cNvSpPr/>
                <p:nvPr/>
              </p:nvSpPr>
              <p:spPr>
                <a:xfrm flipH="1">
                  <a:off x="1403648" y="908720"/>
                  <a:ext cx="144016" cy="144016"/>
                </a:xfrm>
                <a:prstGeom prst="smileyFac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34" name="Freeform 33"/>
              <p:cNvSpPr/>
              <p:nvPr/>
            </p:nvSpPr>
            <p:spPr>
              <a:xfrm>
                <a:off x="3321838" y="840828"/>
                <a:ext cx="270024" cy="210511"/>
              </a:xfrm>
              <a:custGeom>
                <a:avLst/>
                <a:gdLst>
                  <a:gd name="connsiteX0" fmla="*/ 136065 w 270024"/>
                  <a:gd name="connsiteY0" fmla="*/ 10510 h 210511"/>
                  <a:gd name="connsiteX1" fmla="*/ 209638 w 270024"/>
                  <a:gd name="connsiteY1" fmla="*/ 21020 h 210511"/>
                  <a:gd name="connsiteX2" fmla="*/ 220148 w 270024"/>
                  <a:gd name="connsiteY2" fmla="*/ 73572 h 210511"/>
                  <a:gd name="connsiteX3" fmla="*/ 241169 w 270024"/>
                  <a:gd name="connsiteY3" fmla="*/ 105103 h 210511"/>
                  <a:gd name="connsiteX4" fmla="*/ 251679 w 270024"/>
                  <a:gd name="connsiteY4" fmla="*/ 147144 h 210511"/>
                  <a:gd name="connsiteX5" fmla="*/ 230659 w 270024"/>
                  <a:gd name="connsiteY5" fmla="*/ 178675 h 210511"/>
                  <a:gd name="connsiteX6" fmla="*/ 262190 w 270024"/>
                  <a:gd name="connsiteY6" fmla="*/ 189186 h 210511"/>
                  <a:gd name="connsiteX7" fmla="*/ 209638 w 270024"/>
                  <a:gd name="connsiteY7" fmla="*/ 157655 h 210511"/>
                  <a:gd name="connsiteX8" fmla="*/ 199128 w 270024"/>
                  <a:gd name="connsiteY8" fmla="*/ 42041 h 210511"/>
                  <a:gd name="connsiteX9" fmla="*/ 157086 w 270024"/>
                  <a:gd name="connsiteY9" fmla="*/ 21020 h 210511"/>
                  <a:gd name="connsiteX10" fmla="*/ 94024 w 270024"/>
                  <a:gd name="connsiteY10" fmla="*/ 0 h 210511"/>
                  <a:gd name="connsiteX11" fmla="*/ 62493 w 270024"/>
                  <a:gd name="connsiteY11" fmla="*/ 21020 h 210511"/>
                  <a:gd name="connsiteX12" fmla="*/ 30962 w 270024"/>
                  <a:gd name="connsiteY12" fmla="*/ 84082 h 210511"/>
                  <a:gd name="connsiteX13" fmla="*/ 51983 w 270024"/>
                  <a:gd name="connsiteY13" fmla="*/ 199696 h 210511"/>
                  <a:gd name="connsiteX14" fmla="*/ 20452 w 270024"/>
                  <a:gd name="connsiteY14" fmla="*/ 210206 h 210511"/>
                  <a:gd name="connsiteX15" fmla="*/ 20452 w 270024"/>
                  <a:gd name="connsiteY15" fmla="*/ 105103 h 210511"/>
                  <a:gd name="connsiteX16" fmla="*/ 41472 w 270024"/>
                  <a:gd name="connsiteY16" fmla="*/ 94593 h 210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70024" h="210511">
                    <a:moveTo>
                      <a:pt x="136065" y="10510"/>
                    </a:moveTo>
                    <a:cubicBezTo>
                      <a:pt x="160589" y="14013"/>
                      <a:pt x="189819" y="6156"/>
                      <a:pt x="209638" y="21020"/>
                    </a:cubicBezTo>
                    <a:cubicBezTo>
                      <a:pt x="223929" y="31739"/>
                      <a:pt x="213875" y="56845"/>
                      <a:pt x="220148" y="73572"/>
                    </a:cubicBezTo>
                    <a:cubicBezTo>
                      <a:pt x="224583" y="85400"/>
                      <a:pt x="234162" y="94593"/>
                      <a:pt x="241169" y="105103"/>
                    </a:cubicBezTo>
                    <a:cubicBezTo>
                      <a:pt x="244672" y="119117"/>
                      <a:pt x="253722" y="132844"/>
                      <a:pt x="251679" y="147144"/>
                    </a:cubicBezTo>
                    <a:cubicBezTo>
                      <a:pt x="249893" y="159649"/>
                      <a:pt x="227595" y="166420"/>
                      <a:pt x="230659" y="178675"/>
                    </a:cubicBezTo>
                    <a:cubicBezTo>
                      <a:pt x="233346" y="189423"/>
                      <a:pt x="270024" y="197020"/>
                      <a:pt x="262190" y="189186"/>
                    </a:cubicBezTo>
                    <a:cubicBezTo>
                      <a:pt x="247745" y="174741"/>
                      <a:pt x="227155" y="168165"/>
                      <a:pt x="209638" y="157655"/>
                    </a:cubicBezTo>
                    <a:cubicBezTo>
                      <a:pt x="224738" y="112354"/>
                      <a:pt x="234689" y="101309"/>
                      <a:pt x="199128" y="42041"/>
                    </a:cubicBezTo>
                    <a:cubicBezTo>
                      <a:pt x="191067" y="28606"/>
                      <a:pt x="171634" y="26839"/>
                      <a:pt x="157086" y="21020"/>
                    </a:cubicBezTo>
                    <a:cubicBezTo>
                      <a:pt x="136513" y="12791"/>
                      <a:pt x="94024" y="0"/>
                      <a:pt x="94024" y="0"/>
                    </a:cubicBezTo>
                    <a:cubicBezTo>
                      <a:pt x="83514" y="7007"/>
                      <a:pt x="71425" y="12088"/>
                      <a:pt x="62493" y="21020"/>
                    </a:cubicBezTo>
                    <a:cubicBezTo>
                      <a:pt x="42118" y="41395"/>
                      <a:pt x="39510" y="58436"/>
                      <a:pt x="30962" y="84082"/>
                    </a:cubicBezTo>
                    <a:cubicBezTo>
                      <a:pt x="42635" y="119101"/>
                      <a:pt x="59905" y="164044"/>
                      <a:pt x="51983" y="199696"/>
                    </a:cubicBezTo>
                    <a:cubicBezTo>
                      <a:pt x="49580" y="210511"/>
                      <a:pt x="30962" y="206703"/>
                      <a:pt x="20452" y="210206"/>
                    </a:cubicBezTo>
                    <a:cubicBezTo>
                      <a:pt x="14606" y="175132"/>
                      <a:pt x="0" y="139189"/>
                      <a:pt x="20452" y="105103"/>
                    </a:cubicBezTo>
                    <a:cubicBezTo>
                      <a:pt x="24482" y="98386"/>
                      <a:pt x="34465" y="98096"/>
                      <a:pt x="41472" y="94593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13" name="Group 82"/>
            <p:cNvGrpSpPr/>
            <p:nvPr/>
          </p:nvGrpSpPr>
          <p:grpSpPr>
            <a:xfrm>
              <a:off x="4355976" y="1628800"/>
              <a:ext cx="452922" cy="754079"/>
              <a:chOff x="1124082" y="1666809"/>
              <a:chExt cx="452922" cy="754079"/>
            </a:xfrm>
          </p:grpSpPr>
          <p:grpSp>
            <p:nvGrpSpPr>
              <p:cNvPr id="26" name="Group 43"/>
              <p:cNvGrpSpPr/>
              <p:nvPr/>
            </p:nvGrpSpPr>
            <p:grpSpPr>
              <a:xfrm>
                <a:off x="1259632" y="1700808"/>
                <a:ext cx="216024" cy="720080"/>
                <a:chOff x="1403648" y="908720"/>
                <a:chExt cx="144016" cy="432048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1403648" y="1052736"/>
                  <a:ext cx="144016" cy="216024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29" name="Group 26"/>
                <p:cNvGrpSpPr/>
                <p:nvPr/>
              </p:nvGrpSpPr>
              <p:grpSpPr>
                <a:xfrm>
                  <a:off x="1403648" y="1268760"/>
                  <a:ext cx="72008" cy="72008"/>
                  <a:chOff x="1403648" y="1268760"/>
                  <a:chExt cx="72008" cy="144016"/>
                </a:xfrm>
              </p:grpSpPr>
              <p:cxnSp>
                <p:nvCxnSpPr>
                  <p:cNvPr id="31" name="Straight Connector 30"/>
                  <p:cNvCxnSpPr>
                    <a:stCxn id="28" idx="2"/>
                  </p:cNvCxnSpPr>
                  <p:nvPr/>
                </p:nvCxnSpPr>
                <p:spPr>
                  <a:xfrm flipH="1">
                    <a:off x="1403648" y="1268760"/>
                    <a:ext cx="72008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>
                    <a:stCxn id="28" idx="2"/>
                  </p:cNvCxnSpPr>
                  <p:nvPr/>
                </p:nvCxnSpPr>
                <p:spPr>
                  <a:xfrm>
                    <a:off x="1475656" y="1268760"/>
                    <a:ext cx="0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0" name="Smiley Face 29"/>
                <p:cNvSpPr/>
                <p:nvPr/>
              </p:nvSpPr>
              <p:spPr>
                <a:xfrm flipH="1">
                  <a:off x="1403648" y="908720"/>
                  <a:ext cx="144016" cy="144016"/>
                </a:xfrm>
                <a:prstGeom prst="smileyFac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27" name="Freeform 26"/>
              <p:cNvSpPr/>
              <p:nvPr/>
            </p:nvSpPr>
            <p:spPr>
              <a:xfrm>
                <a:off x="1124082" y="1666809"/>
                <a:ext cx="452922" cy="346718"/>
              </a:xfrm>
              <a:custGeom>
                <a:avLst/>
                <a:gdLst>
                  <a:gd name="connsiteX0" fmla="*/ 189711 w 452922"/>
                  <a:gd name="connsiteY0" fmla="*/ 56888 h 346718"/>
                  <a:gd name="connsiteX1" fmla="*/ 305325 w 452922"/>
                  <a:gd name="connsiteY1" fmla="*/ 67398 h 346718"/>
                  <a:gd name="connsiteX2" fmla="*/ 315835 w 452922"/>
                  <a:gd name="connsiteY2" fmla="*/ 119950 h 346718"/>
                  <a:gd name="connsiteX3" fmla="*/ 326346 w 452922"/>
                  <a:gd name="connsiteY3" fmla="*/ 67398 h 346718"/>
                  <a:gd name="connsiteX4" fmla="*/ 378897 w 452922"/>
                  <a:gd name="connsiteY4" fmla="*/ 46377 h 346718"/>
                  <a:gd name="connsiteX5" fmla="*/ 420939 w 452922"/>
                  <a:gd name="connsiteY5" fmla="*/ 246074 h 346718"/>
                  <a:gd name="connsiteX6" fmla="*/ 389408 w 452922"/>
                  <a:gd name="connsiteY6" fmla="*/ 225053 h 346718"/>
                  <a:gd name="connsiteX7" fmla="*/ 368387 w 452922"/>
                  <a:gd name="connsiteY7" fmla="*/ 77908 h 346718"/>
                  <a:gd name="connsiteX8" fmla="*/ 399918 w 452922"/>
                  <a:gd name="connsiteY8" fmla="*/ 56888 h 346718"/>
                  <a:gd name="connsiteX9" fmla="*/ 410428 w 452922"/>
                  <a:gd name="connsiteY9" fmla="*/ 98929 h 346718"/>
                  <a:gd name="connsiteX10" fmla="*/ 389408 w 452922"/>
                  <a:gd name="connsiteY10" fmla="*/ 246074 h 346718"/>
                  <a:gd name="connsiteX11" fmla="*/ 410428 w 452922"/>
                  <a:gd name="connsiteY11" fmla="*/ 193522 h 346718"/>
                  <a:gd name="connsiteX12" fmla="*/ 357877 w 452922"/>
                  <a:gd name="connsiteY12" fmla="*/ 109439 h 346718"/>
                  <a:gd name="connsiteX13" fmla="*/ 389408 w 452922"/>
                  <a:gd name="connsiteY13" fmla="*/ 88419 h 346718"/>
                  <a:gd name="connsiteX14" fmla="*/ 315835 w 452922"/>
                  <a:gd name="connsiteY14" fmla="*/ 56888 h 346718"/>
                  <a:gd name="connsiteX15" fmla="*/ 326346 w 452922"/>
                  <a:gd name="connsiteY15" fmla="*/ 88419 h 346718"/>
                  <a:gd name="connsiteX16" fmla="*/ 368387 w 452922"/>
                  <a:gd name="connsiteY16" fmla="*/ 67398 h 346718"/>
                  <a:gd name="connsiteX17" fmla="*/ 273794 w 452922"/>
                  <a:gd name="connsiteY17" fmla="*/ 35867 h 346718"/>
                  <a:gd name="connsiteX18" fmla="*/ 357877 w 452922"/>
                  <a:gd name="connsiteY18" fmla="*/ 56888 h 346718"/>
                  <a:gd name="connsiteX19" fmla="*/ 326346 w 452922"/>
                  <a:gd name="connsiteY19" fmla="*/ 46377 h 346718"/>
                  <a:gd name="connsiteX20" fmla="*/ 294815 w 452922"/>
                  <a:gd name="connsiteY20" fmla="*/ 25357 h 346718"/>
                  <a:gd name="connsiteX21" fmla="*/ 105628 w 452922"/>
                  <a:gd name="connsiteY21" fmla="*/ 67398 h 346718"/>
                  <a:gd name="connsiteX22" fmla="*/ 84608 w 452922"/>
                  <a:gd name="connsiteY22" fmla="*/ 109439 h 346718"/>
                  <a:gd name="connsiteX23" fmla="*/ 53077 w 452922"/>
                  <a:gd name="connsiteY23" fmla="*/ 161991 h 346718"/>
                  <a:gd name="connsiteX24" fmla="*/ 74097 w 452922"/>
                  <a:gd name="connsiteY24" fmla="*/ 193522 h 346718"/>
                  <a:gd name="connsiteX25" fmla="*/ 84608 w 452922"/>
                  <a:gd name="connsiteY25" fmla="*/ 98929 h 346718"/>
                  <a:gd name="connsiteX26" fmla="*/ 126649 w 452922"/>
                  <a:gd name="connsiteY26" fmla="*/ 56888 h 346718"/>
                  <a:gd name="connsiteX27" fmla="*/ 63587 w 452922"/>
                  <a:gd name="connsiteY27" fmla="*/ 140970 h 346718"/>
                  <a:gd name="connsiteX28" fmla="*/ 53077 w 452922"/>
                  <a:gd name="connsiteY28" fmla="*/ 140970 h 346718"/>
                  <a:gd name="connsiteX29" fmla="*/ 74097 w 452922"/>
                  <a:gd name="connsiteY29" fmla="*/ 98929 h 346718"/>
                  <a:gd name="connsiteX30" fmla="*/ 105628 w 452922"/>
                  <a:gd name="connsiteY30" fmla="*/ 67398 h 346718"/>
                  <a:gd name="connsiteX31" fmla="*/ 53077 w 452922"/>
                  <a:gd name="connsiteY31" fmla="*/ 140970 h 346718"/>
                  <a:gd name="connsiteX32" fmla="*/ 32056 w 452922"/>
                  <a:gd name="connsiteY32" fmla="*/ 235563 h 346718"/>
                  <a:gd name="connsiteX33" fmla="*/ 53077 w 452922"/>
                  <a:gd name="connsiteY33" fmla="*/ 119950 h 346718"/>
                  <a:gd name="connsiteX34" fmla="*/ 63587 w 452922"/>
                  <a:gd name="connsiteY34" fmla="*/ 88419 h 346718"/>
                  <a:gd name="connsiteX35" fmla="*/ 105628 w 452922"/>
                  <a:gd name="connsiteY35" fmla="*/ 67398 h 346718"/>
                  <a:gd name="connsiteX36" fmla="*/ 168690 w 452922"/>
                  <a:gd name="connsiteY36" fmla="*/ 56888 h 346718"/>
                  <a:gd name="connsiteX37" fmla="*/ 137159 w 452922"/>
                  <a:gd name="connsiteY37" fmla="*/ 130460 h 346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52922" h="346718">
                    <a:moveTo>
                      <a:pt x="189711" y="56888"/>
                    </a:moveTo>
                    <a:lnTo>
                      <a:pt x="305325" y="67398"/>
                    </a:lnTo>
                    <a:cubicBezTo>
                      <a:pt x="321303" y="75387"/>
                      <a:pt x="297971" y="119950"/>
                      <a:pt x="315835" y="119950"/>
                    </a:cubicBezTo>
                    <a:cubicBezTo>
                      <a:pt x="333699" y="119950"/>
                      <a:pt x="314720" y="80962"/>
                      <a:pt x="326346" y="67398"/>
                    </a:cubicBezTo>
                    <a:cubicBezTo>
                      <a:pt x="338624" y="53073"/>
                      <a:pt x="361380" y="53384"/>
                      <a:pt x="378897" y="46377"/>
                    </a:cubicBezTo>
                    <a:cubicBezTo>
                      <a:pt x="452922" y="95728"/>
                      <a:pt x="443442" y="77292"/>
                      <a:pt x="420939" y="246074"/>
                    </a:cubicBezTo>
                    <a:cubicBezTo>
                      <a:pt x="419270" y="258595"/>
                      <a:pt x="399918" y="232060"/>
                      <a:pt x="389408" y="225053"/>
                    </a:cubicBezTo>
                    <a:cubicBezTo>
                      <a:pt x="382401" y="176005"/>
                      <a:pt x="365296" y="127358"/>
                      <a:pt x="368387" y="77908"/>
                    </a:cubicBezTo>
                    <a:cubicBezTo>
                      <a:pt x="369175" y="65301"/>
                      <a:pt x="388620" y="51239"/>
                      <a:pt x="399918" y="56888"/>
                    </a:cubicBezTo>
                    <a:cubicBezTo>
                      <a:pt x="412838" y="63348"/>
                      <a:pt x="406925" y="84915"/>
                      <a:pt x="410428" y="98929"/>
                    </a:cubicBezTo>
                    <a:cubicBezTo>
                      <a:pt x="403421" y="147977"/>
                      <a:pt x="389408" y="196528"/>
                      <a:pt x="389408" y="246074"/>
                    </a:cubicBezTo>
                    <a:cubicBezTo>
                      <a:pt x="389408" y="264941"/>
                      <a:pt x="414670" y="211905"/>
                      <a:pt x="410428" y="193522"/>
                    </a:cubicBezTo>
                    <a:cubicBezTo>
                      <a:pt x="402996" y="161317"/>
                      <a:pt x="375394" y="137467"/>
                      <a:pt x="357877" y="109439"/>
                    </a:cubicBezTo>
                    <a:cubicBezTo>
                      <a:pt x="368387" y="102432"/>
                      <a:pt x="397299" y="98283"/>
                      <a:pt x="389408" y="88419"/>
                    </a:cubicBezTo>
                    <a:cubicBezTo>
                      <a:pt x="372740" y="67584"/>
                      <a:pt x="342517" y="56888"/>
                      <a:pt x="315835" y="56888"/>
                    </a:cubicBezTo>
                    <a:cubicBezTo>
                      <a:pt x="304756" y="56888"/>
                      <a:pt x="322842" y="77909"/>
                      <a:pt x="326346" y="88419"/>
                    </a:cubicBezTo>
                    <a:cubicBezTo>
                      <a:pt x="340360" y="81412"/>
                      <a:pt x="368387" y="83066"/>
                      <a:pt x="368387" y="67398"/>
                    </a:cubicBezTo>
                    <a:cubicBezTo>
                      <a:pt x="368387" y="1791"/>
                      <a:pt x="296497" y="31327"/>
                      <a:pt x="273794" y="35867"/>
                    </a:cubicBezTo>
                    <a:cubicBezTo>
                      <a:pt x="298674" y="44160"/>
                      <a:pt x="332514" y="56888"/>
                      <a:pt x="357877" y="56888"/>
                    </a:cubicBezTo>
                    <a:cubicBezTo>
                      <a:pt x="368956" y="56888"/>
                      <a:pt x="336255" y="51332"/>
                      <a:pt x="326346" y="46377"/>
                    </a:cubicBezTo>
                    <a:cubicBezTo>
                      <a:pt x="315048" y="40728"/>
                      <a:pt x="305325" y="32364"/>
                      <a:pt x="294815" y="25357"/>
                    </a:cubicBezTo>
                    <a:cubicBezTo>
                      <a:pt x="195437" y="31982"/>
                      <a:pt x="153769" y="0"/>
                      <a:pt x="105628" y="67398"/>
                    </a:cubicBezTo>
                    <a:cubicBezTo>
                      <a:pt x="96521" y="80147"/>
                      <a:pt x="91615" y="95425"/>
                      <a:pt x="84608" y="109439"/>
                    </a:cubicBezTo>
                    <a:cubicBezTo>
                      <a:pt x="113430" y="195908"/>
                      <a:pt x="86137" y="79342"/>
                      <a:pt x="53077" y="161991"/>
                    </a:cubicBezTo>
                    <a:cubicBezTo>
                      <a:pt x="48386" y="173719"/>
                      <a:pt x="74097" y="193522"/>
                      <a:pt x="74097" y="193522"/>
                    </a:cubicBezTo>
                    <a:cubicBezTo>
                      <a:pt x="77601" y="161991"/>
                      <a:pt x="68286" y="126133"/>
                      <a:pt x="84608" y="98929"/>
                    </a:cubicBezTo>
                    <a:cubicBezTo>
                      <a:pt x="128093" y="26455"/>
                      <a:pt x="155168" y="142448"/>
                      <a:pt x="126649" y="56888"/>
                    </a:cubicBezTo>
                    <a:cubicBezTo>
                      <a:pt x="91697" y="83102"/>
                      <a:pt x="67223" y="90073"/>
                      <a:pt x="63587" y="140970"/>
                    </a:cubicBezTo>
                    <a:cubicBezTo>
                      <a:pt x="60163" y="188908"/>
                      <a:pt x="98797" y="346718"/>
                      <a:pt x="53077" y="140970"/>
                    </a:cubicBezTo>
                    <a:cubicBezTo>
                      <a:pt x="60084" y="126956"/>
                      <a:pt x="60811" y="107233"/>
                      <a:pt x="74097" y="98929"/>
                    </a:cubicBezTo>
                    <a:cubicBezTo>
                      <a:pt x="122821" y="68477"/>
                      <a:pt x="170775" y="110830"/>
                      <a:pt x="105628" y="67398"/>
                    </a:cubicBezTo>
                    <a:cubicBezTo>
                      <a:pt x="0" y="102608"/>
                      <a:pt x="58874" y="59807"/>
                      <a:pt x="53077" y="140970"/>
                    </a:cubicBezTo>
                    <a:cubicBezTo>
                      <a:pt x="50776" y="173188"/>
                      <a:pt x="32056" y="267863"/>
                      <a:pt x="32056" y="235563"/>
                    </a:cubicBezTo>
                    <a:cubicBezTo>
                      <a:pt x="32056" y="196393"/>
                      <a:pt x="44870" y="158250"/>
                      <a:pt x="53077" y="119950"/>
                    </a:cubicBezTo>
                    <a:cubicBezTo>
                      <a:pt x="55398" y="109117"/>
                      <a:pt x="55753" y="96253"/>
                      <a:pt x="63587" y="88419"/>
                    </a:cubicBezTo>
                    <a:cubicBezTo>
                      <a:pt x="74666" y="77340"/>
                      <a:pt x="90621" y="71900"/>
                      <a:pt x="105628" y="67398"/>
                    </a:cubicBezTo>
                    <a:cubicBezTo>
                      <a:pt x="126040" y="61274"/>
                      <a:pt x="147669" y="60391"/>
                      <a:pt x="168690" y="56888"/>
                    </a:cubicBezTo>
                    <a:cubicBezTo>
                      <a:pt x="127250" y="98328"/>
                      <a:pt x="137159" y="73555"/>
                      <a:pt x="137159" y="13046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14" name="Group 76"/>
            <p:cNvGrpSpPr/>
            <p:nvPr/>
          </p:nvGrpSpPr>
          <p:grpSpPr>
            <a:xfrm>
              <a:off x="3923928" y="1052736"/>
              <a:ext cx="720080" cy="1512168"/>
              <a:chOff x="4860032" y="764704"/>
              <a:chExt cx="936104" cy="2160240"/>
            </a:xfrm>
          </p:grpSpPr>
          <p:grpSp>
            <p:nvGrpSpPr>
              <p:cNvPr id="15" name="Group 34"/>
              <p:cNvGrpSpPr/>
              <p:nvPr/>
            </p:nvGrpSpPr>
            <p:grpSpPr>
              <a:xfrm>
                <a:off x="4860032" y="764704"/>
                <a:ext cx="887843" cy="2160240"/>
                <a:chOff x="7236296" y="2636912"/>
                <a:chExt cx="887843" cy="2160240"/>
              </a:xfrm>
            </p:grpSpPr>
            <p:sp>
              <p:nvSpPr>
                <p:cNvPr id="18" name="Isosceles Triangle 17"/>
                <p:cNvSpPr/>
                <p:nvPr/>
              </p:nvSpPr>
              <p:spPr>
                <a:xfrm>
                  <a:off x="7236296" y="3212976"/>
                  <a:ext cx="864096" cy="1224136"/>
                </a:xfrm>
                <a:prstGeom prst="triangle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7452320" y="4437112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7812360" y="4437112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Pie 20"/>
                <p:cNvSpPr/>
                <p:nvPr/>
              </p:nvSpPr>
              <p:spPr>
                <a:xfrm>
                  <a:off x="7236296" y="4653136"/>
                  <a:ext cx="360040" cy="144016"/>
                </a:xfrm>
                <a:prstGeom prst="pi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Pie 21"/>
                <p:cNvSpPr/>
                <p:nvPr/>
              </p:nvSpPr>
              <p:spPr>
                <a:xfrm>
                  <a:off x="7596336" y="4653136"/>
                  <a:ext cx="360040" cy="144016"/>
                </a:xfrm>
                <a:prstGeom prst="pi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Smiley Face 22"/>
                <p:cNvSpPr/>
                <p:nvPr/>
              </p:nvSpPr>
              <p:spPr>
                <a:xfrm>
                  <a:off x="7380312" y="2708920"/>
                  <a:ext cx="648072" cy="648072"/>
                </a:xfrm>
                <a:prstGeom prst="smileyFac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7697755" y="2677886"/>
                  <a:ext cx="358927" cy="808846"/>
                </a:xfrm>
                <a:custGeom>
                  <a:avLst/>
                  <a:gdLst>
                    <a:gd name="connsiteX0" fmla="*/ 0 w 358927"/>
                    <a:gd name="connsiteY0" fmla="*/ 0 h 808846"/>
                    <a:gd name="connsiteX1" fmla="*/ 149290 w 358927"/>
                    <a:gd name="connsiteY1" fmla="*/ 18661 h 808846"/>
                    <a:gd name="connsiteX2" fmla="*/ 205274 w 358927"/>
                    <a:gd name="connsiteY2" fmla="*/ 46653 h 808846"/>
                    <a:gd name="connsiteX3" fmla="*/ 223935 w 358927"/>
                    <a:gd name="connsiteY3" fmla="*/ 93306 h 808846"/>
                    <a:gd name="connsiteX4" fmla="*/ 261257 w 358927"/>
                    <a:gd name="connsiteY4" fmla="*/ 121298 h 808846"/>
                    <a:gd name="connsiteX5" fmla="*/ 289249 w 358927"/>
                    <a:gd name="connsiteY5" fmla="*/ 158620 h 808846"/>
                    <a:gd name="connsiteX6" fmla="*/ 317241 w 358927"/>
                    <a:gd name="connsiteY6" fmla="*/ 186612 h 808846"/>
                    <a:gd name="connsiteX7" fmla="*/ 354563 w 358927"/>
                    <a:gd name="connsiteY7" fmla="*/ 345232 h 808846"/>
                    <a:gd name="connsiteX8" fmla="*/ 345233 w 358927"/>
                    <a:gd name="connsiteY8" fmla="*/ 485192 h 808846"/>
                    <a:gd name="connsiteX9" fmla="*/ 335902 w 358927"/>
                    <a:gd name="connsiteY9" fmla="*/ 709126 h 808846"/>
                    <a:gd name="connsiteX10" fmla="*/ 345233 w 358927"/>
                    <a:gd name="connsiteY10" fmla="*/ 765110 h 808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58927" h="808846">
                      <a:moveTo>
                        <a:pt x="0" y="0"/>
                      </a:moveTo>
                      <a:cubicBezTo>
                        <a:pt x="9683" y="968"/>
                        <a:pt x="124482" y="10392"/>
                        <a:pt x="149290" y="18661"/>
                      </a:cubicBezTo>
                      <a:cubicBezTo>
                        <a:pt x="169083" y="25259"/>
                        <a:pt x="186613" y="37322"/>
                        <a:pt x="205274" y="46653"/>
                      </a:cubicBezTo>
                      <a:cubicBezTo>
                        <a:pt x="211494" y="62204"/>
                        <a:pt x="213886" y="79907"/>
                        <a:pt x="223935" y="93306"/>
                      </a:cubicBezTo>
                      <a:cubicBezTo>
                        <a:pt x="233265" y="105747"/>
                        <a:pt x="250261" y="110302"/>
                        <a:pt x="261257" y="121298"/>
                      </a:cubicBezTo>
                      <a:cubicBezTo>
                        <a:pt x="272253" y="132294"/>
                        <a:pt x="279129" y="146813"/>
                        <a:pt x="289249" y="158620"/>
                      </a:cubicBezTo>
                      <a:cubicBezTo>
                        <a:pt x="297837" y="168639"/>
                        <a:pt x="307910" y="177281"/>
                        <a:pt x="317241" y="186612"/>
                      </a:cubicBezTo>
                      <a:cubicBezTo>
                        <a:pt x="329682" y="239485"/>
                        <a:pt x="349493" y="291152"/>
                        <a:pt x="354563" y="345232"/>
                      </a:cubicBezTo>
                      <a:cubicBezTo>
                        <a:pt x="358927" y="391785"/>
                        <a:pt x="347628" y="438496"/>
                        <a:pt x="345233" y="485192"/>
                      </a:cubicBezTo>
                      <a:cubicBezTo>
                        <a:pt x="341407" y="559803"/>
                        <a:pt x="339012" y="634481"/>
                        <a:pt x="335902" y="709126"/>
                      </a:cubicBezTo>
                      <a:cubicBezTo>
                        <a:pt x="346005" y="789943"/>
                        <a:pt x="345233" y="808846"/>
                        <a:pt x="345233" y="765110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>
                  <a:off x="7308304" y="2636912"/>
                  <a:ext cx="815835" cy="941527"/>
                </a:xfrm>
                <a:custGeom>
                  <a:avLst/>
                  <a:gdLst>
                    <a:gd name="connsiteX0" fmla="*/ 423950 w 815835"/>
                    <a:gd name="connsiteY0" fmla="*/ 37183 h 941527"/>
                    <a:gd name="connsiteX1" fmla="*/ 274660 w 815835"/>
                    <a:gd name="connsiteY1" fmla="*/ 46514 h 941527"/>
                    <a:gd name="connsiteX2" fmla="*/ 218676 w 815835"/>
                    <a:gd name="connsiteY2" fmla="*/ 55845 h 941527"/>
                    <a:gd name="connsiteX3" fmla="*/ 172023 w 815835"/>
                    <a:gd name="connsiteY3" fmla="*/ 177143 h 941527"/>
                    <a:gd name="connsiteX4" fmla="*/ 125370 w 815835"/>
                    <a:gd name="connsiteY4" fmla="*/ 205134 h 941527"/>
                    <a:gd name="connsiteX5" fmla="*/ 88048 w 815835"/>
                    <a:gd name="connsiteY5" fmla="*/ 233126 h 941527"/>
                    <a:gd name="connsiteX6" fmla="*/ 116040 w 815835"/>
                    <a:gd name="connsiteY6" fmla="*/ 643673 h 941527"/>
                    <a:gd name="connsiteX7" fmla="*/ 125370 w 815835"/>
                    <a:gd name="connsiteY7" fmla="*/ 718318 h 941527"/>
                    <a:gd name="connsiteX8" fmla="*/ 162693 w 815835"/>
                    <a:gd name="connsiteY8" fmla="*/ 858277 h 941527"/>
                    <a:gd name="connsiteX9" fmla="*/ 116040 w 815835"/>
                    <a:gd name="connsiteY9" fmla="*/ 792963 h 941527"/>
                    <a:gd name="connsiteX10" fmla="*/ 125370 w 815835"/>
                    <a:gd name="connsiteY10" fmla="*/ 662334 h 941527"/>
                    <a:gd name="connsiteX11" fmla="*/ 134701 w 815835"/>
                    <a:gd name="connsiteY11" fmla="*/ 625012 h 941527"/>
                    <a:gd name="connsiteX12" fmla="*/ 162693 w 815835"/>
                    <a:gd name="connsiteY12" fmla="*/ 615681 h 941527"/>
                    <a:gd name="connsiteX13" fmla="*/ 153362 w 815835"/>
                    <a:gd name="connsiteY13" fmla="*/ 774302 h 941527"/>
                    <a:gd name="connsiteX14" fmla="*/ 181354 w 815835"/>
                    <a:gd name="connsiteY14" fmla="*/ 820955 h 941527"/>
                    <a:gd name="connsiteX15" fmla="*/ 172023 w 815835"/>
                    <a:gd name="connsiteY15" fmla="*/ 876938 h 941527"/>
                    <a:gd name="connsiteX16" fmla="*/ 134701 w 815835"/>
                    <a:gd name="connsiteY16" fmla="*/ 811624 h 941527"/>
                    <a:gd name="connsiteX17" fmla="*/ 153362 w 815835"/>
                    <a:gd name="connsiteY17" fmla="*/ 774302 h 941527"/>
                    <a:gd name="connsiteX18" fmla="*/ 181354 w 815835"/>
                    <a:gd name="connsiteY18" fmla="*/ 755640 h 941527"/>
                    <a:gd name="connsiteX19" fmla="*/ 190684 w 815835"/>
                    <a:gd name="connsiteY19" fmla="*/ 671665 h 941527"/>
                    <a:gd name="connsiteX20" fmla="*/ 218676 w 815835"/>
                    <a:gd name="connsiteY20" fmla="*/ 802294 h 941527"/>
                    <a:gd name="connsiteX21" fmla="*/ 190684 w 815835"/>
                    <a:gd name="connsiteY21" fmla="*/ 830285 h 941527"/>
                    <a:gd name="connsiteX22" fmla="*/ 116040 w 815835"/>
                    <a:gd name="connsiteY22" fmla="*/ 764971 h 941527"/>
                    <a:gd name="connsiteX23" fmla="*/ 106709 w 815835"/>
                    <a:gd name="connsiteY23" fmla="*/ 680996 h 941527"/>
                    <a:gd name="connsiteX24" fmla="*/ 88048 w 815835"/>
                    <a:gd name="connsiteY24" fmla="*/ 662334 h 941527"/>
                    <a:gd name="connsiteX25" fmla="*/ 60056 w 815835"/>
                    <a:gd name="connsiteY25" fmla="*/ 587689 h 941527"/>
                    <a:gd name="connsiteX26" fmla="*/ 69386 w 815835"/>
                    <a:gd name="connsiteY26" fmla="*/ 531706 h 941527"/>
                    <a:gd name="connsiteX27" fmla="*/ 78717 w 815835"/>
                    <a:gd name="connsiteY27" fmla="*/ 485053 h 941527"/>
                    <a:gd name="connsiteX28" fmla="*/ 116040 w 815835"/>
                    <a:gd name="connsiteY28" fmla="*/ 251787 h 941527"/>
                    <a:gd name="connsiteX29" fmla="*/ 162693 w 815835"/>
                    <a:gd name="connsiteY29" fmla="*/ 139820 h 941527"/>
                    <a:gd name="connsiteX30" fmla="*/ 255999 w 815835"/>
                    <a:gd name="connsiteY30" fmla="*/ 74506 h 941527"/>
                    <a:gd name="connsiteX31" fmla="*/ 395958 w 815835"/>
                    <a:gd name="connsiteY31" fmla="*/ 18522 h 941527"/>
                    <a:gd name="connsiteX32" fmla="*/ 582570 w 815835"/>
                    <a:gd name="connsiteY32" fmla="*/ 27853 h 941527"/>
                    <a:gd name="connsiteX33" fmla="*/ 601231 w 815835"/>
                    <a:gd name="connsiteY33" fmla="*/ 121159 h 941527"/>
                    <a:gd name="connsiteX34" fmla="*/ 629223 w 815835"/>
                    <a:gd name="connsiteY34" fmla="*/ 139820 h 941527"/>
                    <a:gd name="connsiteX35" fmla="*/ 657215 w 815835"/>
                    <a:gd name="connsiteY35" fmla="*/ 177143 h 941527"/>
                    <a:gd name="connsiteX36" fmla="*/ 713199 w 815835"/>
                    <a:gd name="connsiteY36" fmla="*/ 242457 h 941527"/>
                    <a:gd name="connsiteX37" fmla="*/ 750521 w 815835"/>
                    <a:gd name="connsiteY37" fmla="*/ 373085 h 941527"/>
                    <a:gd name="connsiteX38" fmla="*/ 778513 w 815835"/>
                    <a:gd name="connsiteY38" fmla="*/ 475722 h 941527"/>
                    <a:gd name="connsiteX39" fmla="*/ 741191 w 815835"/>
                    <a:gd name="connsiteY39" fmla="*/ 578359 h 941527"/>
                    <a:gd name="connsiteX40" fmla="*/ 703868 w 815835"/>
                    <a:gd name="connsiteY40" fmla="*/ 876938 h 941527"/>
                    <a:gd name="connsiteX41" fmla="*/ 675876 w 815835"/>
                    <a:gd name="connsiteY41" fmla="*/ 699657 h 941527"/>
                    <a:gd name="connsiteX42" fmla="*/ 685207 w 815835"/>
                    <a:gd name="connsiteY42" fmla="*/ 727649 h 941527"/>
                    <a:gd name="connsiteX43" fmla="*/ 703868 w 815835"/>
                    <a:gd name="connsiteY43" fmla="*/ 830285 h 941527"/>
                    <a:gd name="connsiteX44" fmla="*/ 713199 w 815835"/>
                    <a:gd name="connsiteY44" fmla="*/ 643673 h 941527"/>
                    <a:gd name="connsiteX45" fmla="*/ 741191 w 815835"/>
                    <a:gd name="connsiteY45" fmla="*/ 653004 h 941527"/>
                    <a:gd name="connsiteX46" fmla="*/ 703868 w 815835"/>
                    <a:gd name="connsiteY46" fmla="*/ 727649 h 941527"/>
                    <a:gd name="connsiteX47" fmla="*/ 741191 w 815835"/>
                    <a:gd name="connsiteY47" fmla="*/ 578359 h 941527"/>
                    <a:gd name="connsiteX48" fmla="*/ 778513 w 815835"/>
                    <a:gd name="connsiteY48" fmla="*/ 625012 h 941527"/>
                    <a:gd name="connsiteX49" fmla="*/ 787844 w 815835"/>
                    <a:gd name="connsiteY49" fmla="*/ 708987 h 941527"/>
                    <a:gd name="connsiteX50" fmla="*/ 778513 w 815835"/>
                    <a:gd name="connsiteY50" fmla="*/ 858277 h 941527"/>
                    <a:gd name="connsiteX51" fmla="*/ 787844 w 815835"/>
                    <a:gd name="connsiteY51" fmla="*/ 690326 h 941527"/>
                    <a:gd name="connsiteX52" fmla="*/ 778513 w 815835"/>
                    <a:gd name="connsiteY52" fmla="*/ 569028 h 941527"/>
                    <a:gd name="connsiteX53" fmla="*/ 759852 w 815835"/>
                    <a:gd name="connsiteY53" fmla="*/ 475722 h 941527"/>
                    <a:gd name="connsiteX54" fmla="*/ 741191 w 815835"/>
                    <a:gd name="connsiteY54" fmla="*/ 653004 h 941527"/>
                    <a:gd name="connsiteX55" fmla="*/ 694537 w 815835"/>
                    <a:gd name="connsiteY55" fmla="*/ 820955 h 941527"/>
                    <a:gd name="connsiteX56" fmla="*/ 638554 w 815835"/>
                    <a:gd name="connsiteY56" fmla="*/ 736979 h 941527"/>
                    <a:gd name="connsiteX57" fmla="*/ 647884 w 815835"/>
                    <a:gd name="connsiteY57" fmla="*/ 690326 h 941527"/>
                    <a:gd name="connsiteX58" fmla="*/ 647884 w 815835"/>
                    <a:gd name="connsiteY58" fmla="*/ 811624 h 941527"/>
                    <a:gd name="connsiteX59" fmla="*/ 629223 w 815835"/>
                    <a:gd name="connsiteY59" fmla="*/ 858277 h 941527"/>
                    <a:gd name="connsiteX60" fmla="*/ 685207 w 815835"/>
                    <a:gd name="connsiteY60" fmla="*/ 746310 h 941527"/>
                    <a:gd name="connsiteX61" fmla="*/ 666546 w 815835"/>
                    <a:gd name="connsiteY61" fmla="*/ 643673 h 941527"/>
                    <a:gd name="connsiteX62" fmla="*/ 694537 w 815835"/>
                    <a:gd name="connsiteY62" fmla="*/ 615681 h 941527"/>
                    <a:gd name="connsiteX63" fmla="*/ 657215 w 815835"/>
                    <a:gd name="connsiteY63" fmla="*/ 662334 h 941527"/>
                    <a:gd name="connsiteX64" fmla="*/ 638554 w 815835"/>
                    <a:gd name="connsiteY64" fmla="*/ 718318 h 941527"/>
                    <a:gd name="connsiteX65" fmla="*/ 610562 w 815835"/>
                    <a:gd name="connsiteY65" fmla="*/ 774302 h 941527"/>
                    <a:gd name="connsiteX66" fmla="*/ 629223 w 815835"/>
                    <a:gd name="connsiteY66" fmla="*/ 839616 h 941527"/>
                    <a:gd name="connsiteX67" fmla="*/ 694537 w 815835"/>
                    <a:gd name="connsiteY67" fmla="*/ 830285 h 941527"/>
                    <a:gd name="connsiteX68" fmla="*/ 703868 w 815835"/>
                    <a:gd name="connsiteY68" fmla="*/ 774302 h 941527"/>
                    <a:gd name="connsiteX69" fmla="*/ 741191 w 815835"/>
                    <a:gd name="connsiteY69" fmla="*/ 653004 h 941527"/>
                    <a:gd name="connsiteX70" fmla="*/ 787844 w 815835"/>
                    <a:gd name="connsiteY70" fmla="*/ 597020 h 941527"/>
                    <a:gd name="connsiteX71" fmla="*/ 815835 w 815835"/>
                    <a:gd name="connsiteY71" fmla="*/ 531706 h 941527"/>
                    <a:gd name="connsiteX72" fmla="*/ 787844 w 815835"/>
                    <a:gd name="connsiteY72" fmla="*/ 447730 h 941527"/>
                    <a:gd name="connsiteX73" fmla="*/ 731860 w 815835"/>
                    <a:gd name="connsiteY73" fmla="*/ 270449 h 941527"/>
                    <a:gd name="connsiteX74" fmla="*/ 703868 w 815835"/>
                    <a:gd name="connsiteY74" fmla="*/ 251787 h 941527"/>
                    <a:gd name="connsiteX75" fmla="*/ 694537 w 815835"/>
                    <a:gd name="connsiteY75" fmla="*/ 195804 h 941527"/>
                    <a:gd name="connsiteX76" fmla="*/ 694537 w 815835"/>
                    <a:gd name="connsiteY76" fmla="*/ 93167 h 941527"/>
                    <a:gd name="connsiteX77" fmla="*/ 591901 w 815835"/>
                    <a:gd name="connsiteY77" fmla="*/ 46514 h 941527"/>
                    <a:gd name="connsiteX78" fmla="*/ 554578 w 815835"/>
                    <a:gd name="connsiteY78" fmla="*/ 18522 h 941527"/>
                    <a:gd name="connsiteX79" fmla="*/ 321313 w 815835"/>
                    <a:gd name="connsiteY79" fmla="*/ 46514 h 941527"/>
                    <a:gd name="connsiteX80" fmla="*/ 134701 w 815835"/>
                    <a:gd name="connsiteY80" fmla="*/ 149151 h 941527"/>
                    <a:gd name="connsiteX81" fmla="*/ 106709 w 815835"/>
                    <a:gd name="connsiteY81" fmla="*/ 195804 h 941527"/>
                    <a:gd name="connsiteX82" fmla="*/ 88048 w 815835"/>
                    <a:gd name="connsiteY82" fmla="*/ 270449 h 941527"/>
                    <a:gd name="connsiteX83" fmla="*/ 69386 w 815835"/>
                    <a:gd name="connsiteY83" fmla="*/ 317102 h 941527"/>
                    <a:gd name="connsiteX84" fmla="*/ 41395 w 815835"/>
                    <a:gd name="connsiteY84" fmla="*/ 494383 h 941527"/>
                    <a:gd name="connsiteX85" fmla="*/ 88048 w 815835"/>
                    <a:gd name="connsiteY85" fmla="*/ 690326 h 941527"/>
                    <a:gd name="connsiteX86" fmla="*/ 144031 w 815835"/>
                    <a:gd name="connsiteY86" fmla="*/ 820955 h 941527"/>
                    <a:gd name="connsiteX87" fmla="*/ 181354 w 815835"/>
                    <a:gd name="connsiteY87" fmla="*/ 811624 h 941527"/>
                    <a:gd name="connsiteX88" fmla="*/ 134701 w 815835"/>
                    <a:gd name="connsiteY88" fmla="*/ 746310 h 941527"/>
                    <a:gd name="connsiteX89" fmla="*/ 116040 w 815835"/>
                    <a:gd name="connsiteY89" fmla="*/ 606351 h 941527"/>
                    <a:gd name="connsiteX90" fmla="*/ 162693 w 815835"/>
                    <a:gd name="connsiteY90" fmla="*/ 597020 h 941527"/>
                    <a:gd name="connsiteX91" fmla="*/ 153362 w 815835"/>
                    <a:gd name="connsiteY91" fmla="*/ 662334 h 941527"/>
                    <a:gd name="connsiteX92" fmla="*/ 181354 w 815835"/>
                    <a:gd name="connsiteY92" fmla="*/ 811624 h 941527"/>
                    <a:gd name="connsiteX93" fmla="*/ 134701 w 815835"/>
                    <a:gd name="connsiteY93" fmla="*/ 643673 h 941527"/>
                    <a:gd name="connsiteX94" fmla="*/ 162693 w 815835"/>
                    <a:gd name="connsiteY94" fmla="*/ 653004 h 941527"/>
                    <a:gd name="connsiteX95" fmla="*/ 190684 w 815835"/>
                    <a:gd name="connsiteY95" fmla="*/ 671665 h 941527"/>
                    <a:gd name="connsiteX96" fmla="*/ 200015 w 815835"/>
                    <a:gd name="connsiteY96" fmla="*/ 792963 h 941527"/>
                    <a:gd name="connsiteX97" fmla="*/ 181354 w 815835"/>
                    <a:gd name="connsiteY97" fmla="*/ 820955 h 941527"/>
                    <a:gd name="connsiteX98" fmla="*/ 125370 w 815835"/>
                    <a:gd name="connsiteY98" fmla="*/ 587689 h 941527"/>
                    <a:gd name="connsiteX99" fmla="*/ 116040 w 815835"/>
                    <a:gd name="connsiteY99" fmla="*/ 559698 h 941527"/>
                    <a:gd name="connsiteX100" fmla="*/ 88048 w 815835"/>
                    <a:gd name="connsiteY100" fmla="*/ 494383 h 941527"/>
                    <a:gd name="connsiteX101" fmla="*/ 106709 w 815835"/>
                    <a:gd name="connsiteY101" fmla="*/ 569028 h 941527"/>
                    <a:gd name="connsiteX102" fmla="*/ 50725 w 815835"/>
                    <a:gd name="connsiteY102" fmla="*/ 466391 h 941527"/>
                    <a:gd name="connsiteX103" fmla="*/ 78717 w 815835"/>
                    <a:gd name="connsiteY103" fmla="*/ 410408 h 941527"/>
                    <a:gd name="connsiteX104" fmla="*/ 97378 w 815835"/>
                    <a:gd name="connsiteY104" fmla="*/ 382416 h 941527"/>
                    <a:gd name="connsiteX105" fmla="*/ 209346 w 815835"/>
                    <a:gd name="connsiteY105" fmla="*/ 167812 h 941527"/>
                    <a:gd name="connsiteX106" fmla="*/ 228007 w 815835"/>
                    <a:gd name="connsiteY106" fmla="*/ 111828 h 941527"/>
                    <a:gd name="connsiteX107" fmla="*/ 311982 w 815835"/>
                    <a:gd name="connsiteY107" fmla="*/ 93167 h 941527"/>
                    <a:gd name="connsiteX108" fmla="*/ 470603 w 815835"/>
                    <a:gd name="connsiteY108" fmla="*/ 74506 h 941527"/>
                    <a:gd name="connsiteX109" fmla="*/ 759852 w 815835"/>
                    <a:gd name="connsiteY109" fmla="*/ 149151 h 941527"/>
                    <a:gd name="connsiteX110" fmla="*/ 731860 w 815835"/>
                    <a:gd name="connsiteY110" fmla="*/ 223796 h 941527"/>
                    <a:gd name="connsiteX111" fmla="*/ 647884 w 815835"/>
                    <a:gd name="connsiteY111" fmla="*/ 158481 h 941527"/>
                    <a:gd name="connsiteX112" fmla="*/ 657215 w 815835"/>
                    <a:gd name="connsiteY112" fmla="*/ 111828 h 941527"/>
                    <a:gd name="connsiteX113" fmla="*/ 722529 w 815835"/>
                    <a:gd name="connsiteY113" fmla="*/ 214465 h 941527"/>
                    <a:gd name="connsiteX114" fmla="*/ 731860 w 815835"/>
                    <a:gd name="connsiteY114" fmla="*/ 335763 h 941527"/>
                    <a:gd name="connsiteX115" fmla="*/ 741191 w 815835"/>
                    <a:gd name="connsiteY115" fmla="*/ 382416 h 941527"/>
                    <a:gd name="connsiteX116" fmla="*/ 703868 w 815835"/>
                    <a:gd name="connsiteY116" fmla="*/ 746310 h 941527"/>
                    <a:gd name="connsiteX117" fmla="*/ 610562 w 815835"/>
                    <a:gd name="connsiteY117" fmla="*/ 727649 h 941527"/>
                    <a:gd name="connsiteX118" fmla="*/ 601231 w 815835"/>
                    <a:gd name="connsiteY118" fmla="*/ 718318 h 941527"/>
                    <a:gd name="connsiteX119" fmla="*/ 666546 w 815835"/>
                    <a:gd name="connsiteY119" fmla="*/ 736979 h 941527"/>
                    <a:gd name="connsiteX120" fmla="*/ 731860 w 815835"/>
                    <a:gd name="connsiteY120" fmla="*/ 727649 h 941527"/>
                    <a:gd name="connsiteX121" fmla="*/ 787844 w 815835"/>
                    <a:gd name="connsiteY121" fmla="*/ 494383 h 941527"/>
                    <a:gd name="connsiteX122" fmla="*/ 731860 w 815835"/>
                    <a:gd name="connsiteY122" fmla="*/ 261118 h 941527"/>
                    <a:gd name="connsiteX123" fmla="*/ 685207 w 815835"/>
                    <a:gd name="connsiteY123" fmla="*/ 223796 h 941527"/>
                    <a:gd name="connsiteX124" fmla="*/ 675876 w 815835"/>
                    <a:gd name="connsiteY124" fmla="*/ 186473 h 941527"/>
                    <a:gd name="connsiteX125" fmla="*/ 591901 w 815835"/>
                    <a:gd name="connsiteY125" fmla="*/ 111828 h 941527"/>
                    <a:gd name="connsiteX126" fmla="*/ 545248 w 815835"/>
                    <a:gd name="connsiteY126" fmla="*/ 93167 h 941527"/>
                    <a:gd name="connsiteX127" fmla="*/ 517256 w 815835"/>
                    <a:gd name="connsiteY127" fmla="*/ 74506 h 941527"/>
                    <a:gd name="connsiteX128" fmla="*/ 377297 w 815835"/>
                    <a:gd name="connsiteY128" fmla="*/ 37183 h 941527"/>
                    <a:gd name="connsiteX129" fmla="*/ 283991 w 815835"/>
                    <a:gd name="connsiteY129" fmla="*/ 65175 h 941527"/>
                    <a:gd name="connsiteX130" fmla="*/ 255999 w 815835"/>
                    <a:gd name="connsiteY130" fmla="*/ 102498 h 941527"/>
                    <a:gd name="connsiteX131" fmla="*/ 228007 w 815835"/>
                    <a:gd name="connsiteY131" fmla="*/ 130489 h 941527"/>
                    <a:gd name="connsiteX132" fmla="*/ 181354 w 815835"/>
                    <a:gd name="connsiteY132" fmla="*/ 158481 h 941527"/>
                    <a:gd name="connsiteX133" fmla="*/ 97378 w 815835"/>
                    <a:gd name="connsiteY133" fmla="*/ 298440 h 941527"/>
                    <a:gd name="connsiteX134" fmla="*/ 88048 w 815835"/>
                    <a:gd name="connsiteY134" fmla="*/ 550367 h 941527"/>
                    <a:gd name="connsiteX135" fmla="*/ 78717 w 815835"/>
                    <a:gd name="connsiteY135" fmla="*/ 615681 h 941527"/>
                    <a:gd name="connsiteX136" fmla="*/ 106709 w 815835"/>
                    <a:gd name="connsiteY136" fmla="*/ 876938 h 941527"/>
                    <a:gd name="connsiteX137" fmla="*/ 190684 w 815835"/>
                    <a:gd name="connsiteY137" fmla="*/ 839616 h 941527"/>
                    <a:gd name="connsiteX138" fmla="*/ 172023 w 815835"/>
                    <a:gd name="connsiteY138" fmla="*/ 811624 h 941527"/>
                    <a:gd name="connsiteX139" fmla="*/ 181354 w 815835"/>
                    <a:gd name="connsiteY139" fmla="*/ 708987 h 941527"/>
                    <a:gd name="connsiteX140" fmla="*/ 237337 w 815835"/>
                    <a:gd name="connsiteY140" fmla="*/ 774302 h 941527"/>
                    <a:gd name="connsiteX141" fmla="*/ 218676 w 815835"/>
                    <a:gd name="connsiteY141" fmla="*/ 708987 h 941527"/>
                    <a:gd name="connsiteX142" fmla="*/ 190684 w 815835"/>
                    <a:gd name="connsiteY142" fmla="*/ 662334 h 941527"/>
                    <a:gd name="connsiteX143" fmla="*/ 209346 w 815835"/>
                    <a:gd name="connsiteY143" fmla="*/ 634343 h 941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815835" h="941527">
                      <a:moveTo>
                        <a:pt x="423950" y="37183"/>
                      </a:moveTo>
                      <a:cubicBezTo>
                        <a:pt x="374187" y="40293"/>
                        <a:pt x="324316" y="42000"/>
                        <a:pt x="274660" y="46514"/>
                      </a:cubicBezTo>
                      <a:cubicBezTo>
                        <a:pt x="255819" y="48227"/>
                        <a:pt x="232816" y="43276"/>
                        <a:pt x="218676" y="55845"/>
                      </a:cubicBezTo>
                      <a:cubicBezTo>
                        <a:pt x="176988" y="92900"/>
                        <a:pt x="203113" y="137170"/>
                        <a:pt x="172023" y="177143"/>
                      </a:cubicBezTo>
                      <a:cubicBezTo>
                        <a:pt x="160889" y="191458"/>
                        <a:pt x="140460" y="195074"/>
                        <a:pt x="125370" y="205134"/>
                      </a:cubicBezTo>
                      <a:cubicBezTo>
                        <a:pt x="112431" y="213760"/>
                        <a:pt x="100489" y="223795"/>
                        <a:pt x="88048" y="233126"/>
                      </a:cubicBezTo>
                      <a:cubicBezTo>
                        <a:pt x="98781" y="512203"/>
                        <a:pt x="88971" y="409077"/>
                        <a:pt x="116040" y="643673"/>
                      </a:cubicBezTo>
                      <a:cubicBezTo>
                        <a:pt x="118914" y="668583"/>
                        <a:pt x="120043" y="693815"/>
                        <a:pt x="125370" y="718318"/>
                      </a:cubicBezTo>
                      <a:cubicBezTo>
                        <a:pt x="135627" y="765499"/>
                        <a:pt x="168681" y="810366"/>
                        <a:pt x="162693" y="858277"/>
                      </a:cubicBezTo>
                      <a:cubicBezTo>
                        <a:pt x="159375" y="884825"/>
                        <a:pt x="131591" y="814734"/>
                        <a:pt x="116040" y="792963"/>
                      </a:cubicBezTo>
                      <a:cubicBezTo>
                        <a:pt x="119150" y="749420"/>
                        <a:pt x="120549" y="705721"/>
                        <a:pt x="125370" y="662334"/>
                      </a:cubicBezTo>
                      <a:cubicBezTo>
                        <a:pt x="126786" y="649589"/>
                        <a:pt x="126690" y="635025"/>
                        <a:pt x="134701" y="625012"/>
                      </a:cubicBezTo>
                      <a:cubicBezTo>
                        <a:pt x="140845" y="617332"/>
                        <a:pt x="153362" y="618791"/>
                        <a:pt x="162693" y="615681"/>
                      </a:cubicBezTo>
                      <a:cubicBezTo>
                        <a:pt x="159583" y="668555"/>
                        <a:pt x="148567" y="721554"/>
                        <a:pt x="153362" y="774302"/>
                      </a:cubicBezTo>
                      <a:cubicBezTo>
                        <a:pt x="155004" y="792363"/>
                        <a:pt x="176372" y="803517"/>
                        <a:pt x="181354" y="820955"/>
                      </a:cubicBezTo>
                      <a:cubicBezTo>
                        <a:pt x="215803" y="941527"/>
                        <a:pt x="196798" y="918230"/>
                        <a:pt x="172023" y="876938"/>
                      </a:cubicBezTo>
                      <a:cubicBezTo>
                        <a:pt x="159122" y="855436"/>
                        <a:pt x="147142" y="833395"/>
                        <a:pt x="134701" y="811624"/>
                      </a:cubicBezTo>
                      <a:cubicBezTo>
                        <a:pt x="140921" y="799183"/>
                        <a:pt x="144458" y="784987"/>
                        <a:pt x="153362" y="774302"/>
                      </a:cubicBezTo>
                      <a:cubicBezTo>
                        <a:pt x="160541" y="765687"/>
                        <a:pt x="177522" y="766179"/>
                        <a:pt x="181354" y="755640"/>
                      </a:cubicBezTo>
                      <a:cubicBezTo>
                        <a:pt x="190979" y="729172"/>
                        <a:pt x="187574" y="699657"/>
                        <a:pt x="190684" y="671665"/>
                      </a:cubicBezTo>
                      <a:cubicBezTo>
                        <a:pt x="200015" y="715208"/>
                        <a:pt x="218676" y="757763"/>
                        <a:pt x="218676" y="802294"/>
                      </a:cubicBezTo>
                      <a:cubicBezTo>
                        <a:pt x="218676" y="815489"/>
                        <a:pt x="203085" y="834794"/>
                        <a:pt x="190684" y="830285"/>
                      </a:cubicBezTo>
                      <a:cubicBezTo>
                        <a:pt x="159613" y="818986"/>
                        <a:pt x="140921" y="786742"/>
                        <a:pt x="116040" y="764971"/>
                      </a:cubicBezTo>
                      <a:cubicBezTo>
                        <a:pt x="112930" y="736979"/>
                        <a:pt x="114119" y="708168"/>
                        <a:pt x="106709" y="680996"/>
                      </a:cubicBezTo>
                      <a:cubicBezTo>
                        <a:pt x="104394" y="672509"/>
                        <a:pt x="91982" y="670202"/>
                        <a:pt x="88048" y="662334"/>
                      </a:cubicBezTo>
                      <a:cubicBezTo>
                        <a:pt x="76164" y="638566"/>
                        <a:pt x="69387" y="612571"/>
                        <a:pt x="60056" y="587689"/>
                      </a:cubicBezTo>
                      <a:cubicBezTo>
                        <a:pt x="63166" y="569028"/>
                        <a:pt x="66002" y="550319"/>
                        <a:pt x="69386" y="531706"/>
                      </a:cubicBezTo>
                      <a:cubicBezTo>
                        <a:pt x="72223" y="516103"/>
                        <a:pt x="76110" y="500696"/>
                        <a:pt x="78717" y="485053"/>
                      </a:cubicBezTo>
                      <a:cubicBezTo>
                        <a:pt x="91663" y="407380"/>
                        <a:pt x="85754" y="324474"/>
                        <a:pt x="116040" y="251787"/>
                      </a:cubicBezTo>
                      <a:cubicBezTo>
                        <a:pt x="131591" y="214465"/>
                        <a:pt x="134103" y="168410"/>
                        <a:pt x="162693" y="139820"/>
                      </a:cubicBezTo>
                      <a:cubicBezTo>
                        <a:pt x="259941" y="42572"/>
                        <a:pt x="159414" y="130847"/>
                        <a:pt x="255999" y="74506"/>
                      </a:cubicBezTo>
                      <a:cubicBezTo>
                        <a:pt x="366209" y="10217"/>
                        <a:pt x="271810" y="34041"/>
                        <a:pt x="395958" y="18522"/>
                      </a:cubicBezTo>
                      <a:cubicBezTo>
                        <a:pt x="458162" y="21632"/>
                        <a:pt x="526864" y="0"/>
                        <a:pt x="582570" y="27853"/>
                      </a:cubicBezTo>
                      <a:cubicBezTo>
                        <a:pt x="610939" y="42038"/>
                        <a:pt x="589032" y="91881"/>
                        <a:pt x="601231" y="121159"/>
                      </a:cubicBezTo>
                      <a:cubicBezTo>
                        <a:pt x="605544" y="131510"/>
                        <a:pt x="619892" y="133600"/>
                        <a:pt x="629223" y="139820"/>
                      </a:cubicBezTo>
                      <a:cubicBezTo>
                        <a:pt x="638554" y="152261"/>
                        <a:pt x="647367" y="165107"/>
                        <a:pt x="657215" y="177143"/>
                      </a:cubicBezTo>
                      <a:cubicBezTo>
                        <a:pt x="675373" y="199336"/>
                        <a:pt x="697293" y="218598"/>
                        <a:pt x="713199" y="242457"/>
                      </a:cubicBezTo>
                      <a:cubicBezTo>
                        <a:pt x="733389" y="272742"/>
                        <a:pt x="743840" y="346362"/>
                        <a:pt x="750521" y="373085"/>
                      </a:cubicBezTo>
                      <a:cubicBezTo>
                        <a:pt x="759122" y="407488"/>
                        <a:pt x="769182" y="441510"/>
                        <a:pt x="778513" y="475722"/>
                      </a:cubicBezTo>
                      <a:cubicBezTo>
                        <a:pt x="766072" y="509934"/>
                        <a:pt x="751652" y="543490"/>
                        <a:pt x="741191" y="578359"/>
                      </a:cubicBezTo>
                      <a:cubicBezTo>
                        <a:pt x="711842" y="676188"/>
                        <a:pt x="712767" y="774601"/>
                        <a:pt x="703868" y="876938"/>
                      </a:cubicBezTo>
                      <a:cubicBezTo>
                        <a:pt x="662377" y="793956"/>
                        <a:pt x="650203" y="802349"/>
                        <a:pt x="675876" y="699657"/>
                      </a:cubicBezTo>
                      <a:cubicBezTo>
                        <a:pt x="678261" y="690115"/>
                        <a:pt x="683146" y="718032"/>
                        <a:pt x="685207" y="727649"/>
                      </a:cubicBezTo>
                      <a:cubicBezTo>
                        <a:pt x="692493" y="761650"/>
                        <a:pt x="697648" y="796073"/>
                        <a:pt x="703868" y="830285"/>
                      </a:cubicBezTo>
                      <a:cubicBezTo>
                        <a:pt x="706978" y="768081"/>
                        <a:pt x="700368" y="704619"/>
                        <a:pt x="713199" y="643673"/>
                      </a:cubicBezTo>
                      <a:cubicBezTo>
                        <a:pt x="715225" y="634049"/>
                        <a:pt x="738489" y="643547"/>
                        <a:pt x="741191" y="653004"/>
                      </a:cubicBezTo>
                      <a:cubicBezTo>
                        <a:pt x="755494" y="703063"/>
                        <a:pt x="732499" y="708561"/>
                        <a:pt x="703868" y="727649"/>
                      </a:cubicBezTo>
                      <a:cubicBezTo>
                        <a:pt x="716309" y="677886"/>
                        <a:pt x="730729" y="628576"/>
                        <a:pt x="741191" y="578359"/>
                      </a:cubicBezTo>
                      <a:cubicBezTo>
                        <a:pt x="760740" y="484522"/>
                        <a:pt x="736488" y="442904"/>
                        <a:pt x="778513" y="625012"/>
                      </a:cubicBezTo>
                      <a:cubicBezTo>
                        <a:pt x="781623" y="653004"/>
                        <a:pt x="787844" y="680823"/>
                        <a:pt x="787844" y="708987"/>
                      </a:cubicBezTo>
                      <a:cubicBezTo>
                        <a:pt x="787844" y="758847"/>
                        <a:pt x="778513" y="908137"/>
                        <a:pt x="778513" y="858277"/>
                      </a:cubicBezTo>
                      <a:cubicBezTo>
                        <a:pt x="778513" y="802207"/>
                        <a:pt x="784734" y="746310"/>
                        <a:pt x="787844" y="690326"/>
                      </a:cubicBezTo>
                      <a:cubicBezTo>
                        <a:pt x="784734" y="649893"/>
                        <a:pt x="783758" y="609239"/>
                        <a:pt x="778513" y="569028"/>
                      </a:cubicBezTo>
                      <a:cubicBezTo>
                        <a:pt x="774411" y="537576"/>
                        <a:pt x="772734" y="446738"/>
                        <a:pt x="759852" y="475722"/>
                      </a:cubicBezTo>
                      <a:cubicBezTo>
                        <a:pt x="735719" y="530021"/>
                        <a:pt x="748795" y="594072"/>
                        <a:pt x="741191" y="653004"/>
                      </a:cubicBezTo>
                      <a:cubicBezTo>
                        <a:pt x="725823" y="772102"/>
                        <a:pt x="735742" y="738544"/>
                        <a:pt x="694537" y="820955"/>
                      </a:cubicBezTo>
                      <a:cubicBezTo>
                        <a:pt x="550077" y="724647"/>
                        <a:pt x="606191" y="801705"/>
                        <a:pt x="638554" y="736979"/>
                      </a:cubicBezTo>
                      <a:cubicBezTo>
                        <a:pt x="645646" y="722794"/>
                        <a:pt x="644774" y="705877"/>
                        <a:pt x="647884" y="690326"/>
                      </a:cubicBezTo>
                      <a:cubicBezTo>
                        <a:pt x="619764" y="605959"/>
                        <a:pt x="653271" y="698511"/>
                        <a:pt x="647884" y="811624"/>
                      </a:cubicBezTo>
                      <a:cubicBezTo>
                        <a:pt x="647087" y="828354"/>
                        <a:pt x="620913" y="872819"/>
                        <a:pt x="629223" y="858277"/>
                      </a:cubicBezTo>
                      <a:cubicBezTo>
                        <a:pt x="649926" y="822047"/>
                        <a:pt x="666546" y="783632"/>
                        <a:pt x="685207" y="746310"/>
                      </a:cubicBezTo>
                      <a:cubicBezTo>
                        <a:pt x="678987" y="712098"/>
                        <a:pt x="664069" y="678358"/>
                        <a:pt x="666546" y="643673"/>
                      </a:cubicBezTo>
                      <a:cubicBezTo>
                        <a:pt x="667486" y="630511"/>
                        <a:pt x="700438" y="603879"/>
                        <a:pt x="694537" y="615681"/>
                      </a:cubicBezTo>
                      <a:cubicBezTo>
                        <a:pt x="685630" y="633493"/>
                        <a:pt x="669656" y="646783"/>
                        <a:pt x="657215" y="662334"/>
                      </a:cubicBezTo>
                      <a:cubicBezTo>
                        <a:pt x="650995" y="680995"/>
                        <a:pt x="646120" y="700160"/>
                        <a:pt x="638554" y="718318"/>
                      </a:cubicBezTo>
                      <a:cubicBezTo>
                        <a:pt x="630529" y="737577"/>
                        <a:pt x="612162" y="753499"/>
                        <a:pt x="610562" y="774302"/>
                      </a:cubicBezTo>
                      <a:cubicBezTo>
                        <a:pt x="608825" y="796878"/>
                        <a:pt x="623003" y="817845"/>
                        <a:pt x="629223" y="839616"/>
                      </a:cubicBezTo>
                      <a:cubicBezTo>
                        <a:pt x="650994" y="836506"/>
                        <a:pt x="677986" y="844767"/>
                        <a:pt x="694537" y="830285"/>
                      </a:cubicBezTo>
                      <a:cubicBezTo>
                        <a:pt x="708775" y="817827"/>
                        <a:pt x="699053" y="792598"/>
                        <a:pt x="703868" y="774302"/>
                      </a:cubicBezTo>
                      <a:cubicBezTo>
                        <a:pt x="714634" y="733392"/>
                        <a:pt x="723081" y="691235"/>
                        <a:pt x="741191" y="653004"/>
                      </a:cubicBezTo>
                      <a:cubicBezTo>
                        <a:pt x="751590" y="631051"/>
                        <a:pt x="775113" y="617708"/>
                        <a:pt x="787844" y="597020"/>
                      </a:cubicBezTo>
                      <a:cubicBezTo>
                        <a:pt x="800258" y="576847"/>
                        <a:pt x="806505" y="553477"/>
                        <a:pt x="815835" y="531706"/>
                      </a:cubicBezTo>
                      <a:cubicBezTo>
                        <a:pt x="778446" y="456926"/>
                        <a:pt x="813168" y="534556"/>
                        <a:pt x="787844" y="447730"/>
                      </a:cubicBezTo>
                      <a:cubicBezTo>
                        <a:pt x="770492" y="388239"/>
                        <a:pt x="756271" y="327409"/>
                        <a:pt x="731860" y="270449"/>
                      </a:cubicBezTo>
                      <a:cubicBezTo>
                        <a:pt x="727442" y="260142"/>
                        <a:pt x="713199" y="258008"/>
                        <a:pt x="703868" y="251787"/>
                      </a:cubicBezTo>
                      <a:cubicBezTo>
                        <a:pt x="700758" y="233126"/>
                        <a:pt x="694537" y="214722"/>
                        <a:pt x="694537" y="195804"/>
                      </a:cubicBezTo>
                      <a:cubicBezTo>
                        <a:pt x="694537" y="186131"/>
                        <a:pt x="715701" y="111979"/>
                        <a:pt x="694537" y="93167"/>
                      </a:cubicBezTo>
                      <a:cubicBezTo>
                        <a:pt x="669506" y="70917"/>
                        <a:pt x="625632" y="57758"/>
                        <a:pt x="591901" y="46514"/>
                      </a:cubicBezTo>
                      <a:cubicBezTo>
                        <a:pt x="579460" y="37183"/>
                        <a:pt x="570129" y="18522"/>
                        <a:pt x="554578" y="18522"/>
                      </a:cubicBezTo>
                      <a:cubicBezTo>
                        <a:pt x="476265" y="18522"/>
                        <a:pt x="321313" y="46514"/>
                        <a:pt x="321313" y="46514"/>
                      </a:cubicBezTo>
                      <a:cubicBezTo>
                        <a:pt x="183394" y="103304"/>
                        <a:pt x="187460" y="70012"/>
                        <a:pt x="134701" y="149151"/>
                      </a:cubicBezTo>
                      <a:cubicBezTo>
                        <a:pt x="124641" y="164241"/>
                        <a:pt x="116040" y="180253"/>
                        <a:pt x="106709" y="195804"/>
                      </a:cubicBezTo>
                      <a:cubicBezTo>
                        <a:pt x="100489" y="220686"/>
                        <a:pt x="95591" y="245936"/>
                        <a:pt x="88048" y="270449"/>
                      </a:cubicBezTo>
                      <a:cubicBezTo>
                        <a:pt x="83122" y="286457"/>
                        <a:pt x="72802" y="300705"/>
                        <a:pt x="69386" y="317102"/>
                      </a:cubicBezTo>
                      <a:cubicBezTo>
                        <a:pt x="57184" y="375670"/>
                        <a:pt x="41395" y="494383"/>
                        <a:pt x="41395" y="494383"/>
                      </a:cubicBezTo>
                      <a:cubicBezTo>
                        <a:pt x="122273" y="683107"/>
                        <a:pt x="0" y="382160"/>
                        <a:pt x="88048" y="690326"/>
                      </a:cubicBezTo>
                      <a:cubicBezTo>
                        <a:pt x="101062" y="735877"/>
                        <a:pt x="125370" y="777412"/>
                        <a:pt x="144031" y="820955"/>
                      </a:cubicBezTo>
                      <a:cubicBezTo>
                        <a:pt x="156472" y="817845"/>
                        <a:pt x="171340" y="819635"/>
                        <a:pt x="181354" y="811624"/>
                      </a:cubicBezTo>
                      <a:cubicBezTo>
                        <a:pt x="222411" y="778778"/>
                        <a:pt x="142692" y="751637"/>
                        <a:pt x="134701" y="746310"/>
                      </a:cubicBezTo>
                      <a:cubicBezTo>
                        <a:pt x="99222" y="699005"/>
                        <a:pt x="76307" y="685816"/>
                        <a:pt x="116040" y="606351"/>
                      </a:cubicBezTo>
                      <a:cubicBezTo>
                        <a:pt x="123132" y="592166"/>
                        <a:pt x="147142" y="600130"/>
                        <a:pt x="162693" y="597020"/>
                      </a:cubicBezTo>
                      <a:cubicBezTo>
                        <a:pt x="159583" y="618791"/>
                        <a:pt x="151174" y="640451"/>
                        <a:pt x="153362" y="662334"/>
                      </a:cubicBezTo>
                      <a:cubicBezTo>
                        <a:pt x="160545" y="734165"/>
                        <a:pt x="294014" y="642631"/>
                        <a:pt x="181354" y="811624"/>
                      </a:cubicBezTo>
                      <a:cubicBezTo>
                        <a:pt x="177067" y="818054"/>
                        <a:pt x="136693" y="651641"/>
                        <a:pt x="134701" y="643673"/>
                      </a:cubicBezTo>
                      <a:cubicBezTo>
                        <a:pt x="117228" y="468950"/>
                        <a:pt x="119952" y="573627"/>
                        <a:pt x="162693" y="653004"/>
                      </a:cubicBezTo>
                      <a:cubicBezTo>
                        <a:pt x="168009" y="662877"/>
                        <a:pt x="181354" y="665445"/>
                        <a:pt x="190684" y="671665"/>
                      </a:cubicBezTo>
                      <a:cubicBezTo>
                        <a:pt x="193794" y="712098"/>
                        <a:pt x="202544" y="752490"/>
                        <a:pt x="200015" y="792963"/>
                      </a:cubicBezTo>
                      <a:cubicBezTo>
                        <a:pt x="199316" y="804155"/>
                        <a:pt x="184208" y="831800"/>
                        <a:pt x="181354" y="820955"/>
                      </a:cubicBezTo>
                      <a:cubicBezTo>
                        <a:pt x="114007" y="565034"/>
                        <a:pt x="209373" y="671692"/>
                        <a:pt x="125370" y="587689"/>
                      </a:cubicBezTo>
                      <a:cubicBezTo>
                        <a:pt x="122260" y="578359"/>
                        <a:pt x="119693" y="568830"/>
                        <a:pt x="116040" y="559698"/>
                      </a:cubicBezTo>
                      <a:cubicBezTo>
                        <a:pt x="107243" y="537705"/>
                        <a:pt x="104798" y="477635"/>
                        <a:pt x="88048" y="494383"/>
                      </a:cubicBezTo>
                      <a:cubicBezTo>
                        <a:pt x="69912" y="512517"/>
                        <a:pt x="127227" y="584416"/>
                        <a:pt x="106709" y="569028"/>
                      </a:cubicBezTo>
                      <a:cubicBezTo>
                        <a:pt x="75532" y="545646"/>
                        <a:pt x="69386" y="500603"/>
                        <a:pt x="50725" y="466391"/>
                      </a:cubicBezTo>
                      <a:cubicBezTo>
                        <a:pt x="60056" y="447730"/>
                        <a:pt x="68585" y="428646"/>
                        <a:pt x="78717" y="410408"/>
                      </a:cubicBezTo>
                      <a:cubicBezTo>
                        <a:pt x="84163" y="400605"/>
                        <a:pt x="92776" y="392642"/>
                        <a:pt x="97378" y="382416"/>
                      </a:cubicBezTo>
                      <a:cubicBezTo>
                        <a:pt x="186993" y="183273"/>
                        <a:pt x="119693" y="275396"/>
                        <a:pt x="209346" y="167812"/>
                      </a:cubicBezTo>
                      <a:cubicBezTo>
                        <a:pt x="215566" y="149151"/>
                        <a:pt x="212099" y="123398"/>
                        <a:pt x="228007" y="111828"/>
                      </a:cubicBezTo>
                      <a:cubicBezTo>
                        <a:pt x="251197" y="94962"/>
                        <a:pt x="283641" y="97527"/>
                        <a:pt x="311982" y="93167"/>
                      </a:cubicBezTo>
                      <a:cubicBezTo>
                        <a:pt x="364601" y="85072"/>
                        <a:pt x="417729" y="80726"/>
                        <a:pt x="470603" y="74506"/>
                      </a:cubicBezTo>
                      <a:cubicBezTo>
                        <a:pt x="498395" y="76423"/>
                        <a:pt x="769696" y="11334"/>
                        <a:pt x="759852" y="149151"/>
                      </a:cubicBezTo>
                      <a:cubicBezTo>
                        <a:pt x="757959" y="175657"/>
                        <a:pt x="741191" y="198914"/>
                        <a:pt x="731860" y="223796"/>
                      </a:cubicBezTo>
                      <a:cubicBezTo>
                        <a:pt x="703868" y="202024"/>
                        <a:pt x="667555" y="187987"/>
                        <a:pt x="647884" y="158481"/>
                      </a:cubicBezTo>
                      <a:cubicBezTo>
                        <a:pt x="639087" y="145285"/>
                        <a:pt x="644528" y="102313"/>
                        <a:pt x="657215" y="111828"/>
                      </a:cubicBezTo>
                      <a:cubicBezTo>
                        <a:pt x="689657" y="136159"/>
                        <a:pt x="700758" y="180253"/>
                        <a:pt x="722529" y="214465"/>
                      </a:cubicBezTo>
                      <a:cubicBezTo>
                        <a:pt x="725639" y="254898"/>
                        <a:pt x="727382" y="295459"/>
                        <a:pt x="731860" y="335763"/>
                      </a:cubicBezTo>
                      <a:cubicBezTo>
                        <a:pt x="733611" y="351525"/>
                        <a:pt x="742270" y="366594"/>
                        <a:pt x="741191" y="382416"/>
                      </a:cubicBezTo>
                      <a:cubicBezTo>
                        <a:pt x="732897" y="504068"/>
                        <a:pt x="716309" y="625012"/>
                        <a:pt x="703868" y="746310"/>
                      </a:cubicBezTo>
                      <a:cubicBezTo>
                        <a:pt x="672766" y="740090"/>
                        <a:pt x="641162" y="735995"/>
                        <a:pt x="610562" y="727649"/>
                      </a:cubicBezTo>
                      <a:cubicBezTo>
                        <a:pt x="606318" y="726492"/>
                        <a:pt x="597002" y="717110"/>
                        <a:pt x="601231" y="718318"/>
                      </a:cubicBezTo>
                      <a:lnTo>
                        <a:pt x="666546" y="736979"/>
                      </a:lnTo>
                      <a:cubicBezTo>
                        <a:pt x="688317" y="733869"/>
                        <a:pt x="719913" y="746113"/>
                        <a:pt x="731860" y="727649"/>
                      </a:cubicBezTo>
                      <a:cubicBezTo>
                        <a:pt x="739350" y="716073"/>
                        <a:pt x="778619" y="535896"/>
                        <a:pt x="787844" y="494383"/>
                      </a:cubicBezTo>
                      <a:cubicBezTo>
                        <a:pt x="769183" y="416628"/>
                        <a:pt x="760219" y="335883"/>
                        <a:pt x="731860" y="261118"/>
                      </a:cubicBezTo>
                      <a:cubicBezTo>
                        <a:pt x="724797" y="242498"/>
                        <a:pt x="697156" y="239728"/>
                        <a:pt x="685207" y="223796"/>
                      </a:cubicBezTo>
                      <a:cubicBezTo>
                        <a:pt x="677513" y="213537"/>
                        <a:pt x="682989" y="197143"/>
                        <a:pt x="675876" y="186473"/>
                      </a:cubicBezTo>
                      <a:cubicBezTo>
                        <a:pt x="664737" y="169765"/>
                        <a:pt x="613929" y="124066"/>
                        <a:pt x="591901" y="111828"/>
                      </a:cubicBezTo>
                      <a:cubicBezTo>
                        <a:pt x="577260" y="103694"/>
                        <a:pt x="560229" y="100657"/>
                        <a:pt x="545248" y="93167"/>
                      </a:cubicBezTo>
                      <a:cubicBezTo>
                        <a:pt x="535218" y="88152"/>
                        <a:pt x="527668" y="78671"/>
                        <a:pt x="517256" y="74506"/>
                      </a:cubicBezTo>
                      <a:cubicBezTo>
                        <a:pt x="495839" y="65939"/>
                        <a:pt x="396252" y="41922"/>
                        <a:pt x="377297" y="37183"/>
                      </a:cubicBezTo>
                      <a:cubicBezTo>
                        <a:pt x="346195" y="46514"/>
                        <a:pt x="312581" y="49780"/>
                        <a:pt x="283991" y="65175"/>
                      </a:cubicBezTo>
                      <a:cubicBezTo>
                        <a:pt x="270299" y="72548"/>
                        <a:pt x="266120" y="90691"/>
                        <a:pt x="255999" y="102498"/>
                      </a:cubicBezTo>
                      <a:cubicBezTo>
                        <a:pt x="247412" y="112517"/>
                        <a:pt x="238563" y="122572"/>
                        <a:pt x="228007" y="130489"/>
                      </a:cubicBezTo>
                      <a:cubicBezTo>
                        <a:pt x="213499" y="141370"/>
                        <a:pt x="194834" y="146349"/>
                        <a:pt x="181354" y="158481"/>
                      </a:cubicBezTo>
                      <a:cubicBezTo>
                        <a:pt x="129817" y="204865"/>
                        <a:pt x="125998" y="234047"/>
                        <a:pt x="97378" y="298440"/>
                      </a:cubicBezTo>
                      <a:cubicBezTo>
                        <a:pt x="94268" y="382416"/>
                        <a:pt x="92983" y="466479"/>
                        <a:pt x="88048" y="550367"/>
                      </a:cubicBezTo>
                      <a:cubicBezTo>
                        <a:pt x="86757" y="572321"/>
                        <a:pt x="77462" y="593724"/>
                        <a:pt x="78717" y="615681"/>
                      </a:cubicBezTo>
                      <a:cubicBezTo>
                        <a:pt x="83714" y="703122"/>
                        <a:pt x="97378" y="789852"/>
                        <a:pt x="106709" y="876938"/>
                      </a:cubicBezTo>
                      <a:cubicBezTo>
                        <a:pt x="376425" y="861073"/>
                        <a:pt x="272492" y="888701"/>
                        <a:pt x="190684" y="839616"/>
                      </a:cubicBezTo>
                      <a:cubicBezTo>
                        <a:pt x="181068" y="833846"/>
                        <a:pt x="178243" y="820955"/>
                        <a:pt x="172023" y="811624"/>
                      </a:cubicBezTo>
                      <a:cubicBezTo>
                        <a:pt x="175133" y="777412"/>
                        <a:pt x="151527" y="726031"/>
                        <a:pt x="181354" y="708987"/>
                      </a:cubicBezTo>
                      <a:cubicBezTo>
                        <a:pt x="206251" y="694760"/>
                        <a:pt x="208662" y="774302"/>
                        <a:pt x="237337" y="774302"/>
                      </a:cubicBezTo>
                      <a:cubicBezTo>
                        <a:pt x="259980" y="774302"/>
                        <a:pt x="227385" y="729888"/>
                        <a:pt x="218676" y="708987"/>
                      </a:cubicBezTo>
                      <a:cubicBezTo>
                        <a:pt x="211701" y="692247"/>
                        <a:pt x="200015" y="677885"/>
                        <a:pt x="190684" y="662334"/>
                      </a:cubicBezTo>
                      <a:lnTo>
                        <a:pt x="209346" y="634343"/>
                      </a:lnTo>
                    </a:path>
                  </a:pathLst>
                </a:custGeom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chemeClr val="tx1"/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 flipH="1">
                <a:off x="4860032" y="1700808"/>
                <a:ext cx="288032" cy="4320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436096" y="1700808"/>
                <a:ext cx="36004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L -0.07084 0.06297 " pathEditMode="relative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4 0.06296 C -0.07604 0.0662 -0.10816 0.08912 -0.12205 0.09444 C -0.16563 0.11065 -0.13594 0.09467 -0.1717 0.11366 C -0.17674 0.11643 -0.18195 0.11875 -0.18664 0.12245 C -0.1908 0.12569 -0.19341 0.13171 -0.19775 0.13472 C -0.21632 0.14722 -0.23334 0.14838 -0.25157 0.15926 C -0.25938 0.16389 -0.26511 0.17384 -0.27361 0.17662 C -0.28386 0.18032 -0.29479 0.18009 -0.30521 0.18194 C -0.31476 0.18796 -0.31962 0.19097 -0.33021 0.18889 C -0.32257 0.20208 -0.32691 0.19005 -0.33282 0.20648 C -0.3415 0.23032 -0.32657 0.20926 -0.33993 0.22546 C -0.36372 0.22222 -0.3875 0.21736 -0.41146 0.21505 C -0.47761 0.2206 -0.53386 0.2213 -0.60469 0.22222 C -0.62188 0.21921 -0.63872 0.21412 -0.65556 0.21319 C -0.67848 0.2125 -0.70139 0.21875 -0.72448 0.21875 " pathEditMode="relative" rAng="0" ptsTypes="ffffffffffffff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52520" y="4941168"/>
            <a:ext cx="1512168" cy="1160512"/>
            <a:chOff x="3563888" y="1052736"/>
            <a:chExt cx="1800200" cy="1520552"/>
          </a:xfrm>
        </p:grpSpPr>
        <p:grpSp>
          <p:nvGrpSpPr>
            <p:cNvPr id="8" name="Group 27"/>
            <p:cNvGrpSpPr/>
            <p:nvPr/>
          </p:nvGrpSpPr>
          <p:grpSpPr>
            <a:xfrm>
              <a:off x="5076056" y="1268760"/>
              <a:ext cx="288032" cy="720080"/>
              <a:chOff x="1403648" y="908720"/>
              <a:chExt cx="144016" cy="432048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403648" y="1052736"/>
                <a:ext cx="14401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58" name="Group 26"/>
              <p:cNvGrpSpPr/>
              <p:nvPr/>
            </p:nvGrpSpPr>
            <p:grpSpPr>
              <a:xfrm>
                <a:off x="1403648" y="1268760"/>
                <a:ext cx="72008" cy="72008"/>
                <a:chOff x="1403648" y="1268760"/>
                <a:chExt cx="72008" cy="144016"/>
              </a:xfrm>
            </p:grpSpPr>
            <p:cxnSp>
              <p:nvCxnSpPr>
                <p:cNvPr id="60" name="Straight Connector 30"/>
                <p:cNvCxnSpPr>
                  <a:stCxn id="57" idx="2"/>
                </p:cNvCxnSpPr>
                <p:nvPr/>
              </p:nvCxnSpPr>
              <p:spPr>
                <a:xfrm flipH="1">
                  <a:off x="1403648" y="1268760"/>
                  <a:ext cx="72008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>
                  <a:stCxn id="57" idx="2"/>
                </p:cNvCxnSpPr>
                <p:nvPr/>
              </p:nvCxnSpPr>
              <p:spPr>
                <a:xfrm>
                  <a:off x="1475656" y="1268760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Smiley Face 58"/>
              <p:cNvSpPr/>
              <p:nvPr/>
            </p:nvSpPr>
            <p:spPr>
              <a:xfrm flipH="1">
                <a:off x="1403648" y="908720"/>
                <a:ext cx="144016" cy="144016"/>
              </a:xfrm>
              <a:prstGeom prst="smileyFac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9" name="Group 83"/>
            <p:cNvGrpSpPr/>
            <p:nvPr/>
          </p:nvGrpSpPr>
          <p:grpSpPr>
            <a:xfrm>
              <a:off x="5004048" y="1556792"/>
              <a:ext cx="332633" cy="768085"/>
              <a:chOff x="5436096" y="1484784"/>
              <a:chExt cx="332633" cy="768085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5436096" y="1556792"/>
                <a:ext cx="216024" cy="696077"/>
                <a:chOff x="1403648" y="908720"/>
                <a:chExt cx="144016" cy="417646"/>
              </a:xfrm>
            </p:grpSpPr>
            <p:sp>
              <p:nvSpPr>
                <p:cNvPr id="52" name="Rectangle 51"/>
                <p:cNvSpPr/>
                <p:nvPr/>
              </p:nvSpPr>
              <p:spPr>
                <a:xfrm>
                  <a:off x="1403648" y="1038334"/>
                  <a:ext cx="144016" cy="216024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53" name="Group 26"/>
                <p:cNvGrpSpPr/>
                <p:nvPr/>
              </p:nvGrpSpPr>
              <p:grpSpPr>
                <a:xfrm>
                  <a:off x="1403648" y="1254358"/>
                  <a:ext cx="72008" cy="72008"/>
                  <a:chOff x="1403648" y="1239956"/>
                  <a:chExt cx="72008" cy="144016"/>
                </a:xfrm>
              </p:grpSpPr>
              <p:cxnSp>
                <p:nvCxnSpPr>
                  <p:cNvPr id="55" name="Straight Connector 54"/>
                  <p:cNvCxnSpPr>
                    <a:stCxn id="52" idx="2"/>
                  </p:cNvCxnSpPr>
                  <p:nvPr/>
                </p:nvCxnSpPr>
                <p:spPr>
                  <a:xfrm flipH="1">
                    <a:off x="1403648" y="1239956"/>
                    <a:ext cx="72008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>
                    <a:stCxn id="52" idx="2"/>
                  </p:cNvCxnSpPr>
                  <p:nvPr/>
                </p:nvCxnSpPr>
                <p:spPr>
                  <a:xfrm>
                    <a:off x="1475656" y="1239957"/>
                    <a:ext cx="0" cy="14401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4" name="Smiley Face 53"/>
                <p:cNvSpPr/>
                <p:nvPr/>
              </p:nvSpPr>
              <p:spPr>
                <a:xfrm flipH="1">
                  <a:off x="1403648" y="908720"/>
                  <a:ext cx="144016" cy="144016"/>
                </a:xfrm>
                <a:prstGeom prst="smileyFac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51" name="Freeform 50"/>
              <p:cNvSpPr/>
              <p:nvPr/>
            </p:nvSpPr>
            <p:spPr>
              <a:xfrm>
                <a:off x="5436096" y="1484784"/>
                <a:ext cx="332633" cy="384786"/>
              </a:xfrm>
              <a:custGeom>
                <a:avLst/>
                <a:gdLst>
                  <a:gd name="connsiteX0" fmla="*/ 104136 w 332633"/>
                  <a:gd name="connsiteY0" fmla="*/ 63062 h 384786"/>
                  <a:gd name="connsiteX1" fmla="*/ 261792 w 332633"/>
                  <a:gd name="connsiteY1" fmla="*/ 115614 h 384786"/>
                  <a:gd name="connsiteX2" fmla="*/ 272302 w 332633"/>
                  <a:gd name="connsiteY2" fmla="*/ 157655 h 384786"/>
                  <a:gd name="connsiteX3" fmla="*/ 251281 w 332633"/>
                  <a:gd name="connsiteY3" fmla="*/ 357352 h 384786"/>
                  <a:gd name="connsiteX4" fmla="*/ 198730 w 332633"/>
                  <a:gd name="connsiteY4" fmla="*/ 294290 h 384786"/>
                  <a:gd name="connsiteX5" fmla="*/ 230261 w 332633"/>
                  <a:gd name="connsiteY5" fmla="*/ 252248 h 384786"/>
                  <a:gd name="connsiteX6" fmla="*/ 219750 w 332633"/>
                  <a:gd name="connsiteY6" fmla="*/ 283779 h 384786"/>
                  <a:gd name="connsiteX7" fmla="*/ 240771 w 332633"/>
                  <a:gd name="connsiteY7" fmla="*/ 315310 h 384786"/>
                  <a:gd name="connsiteX8" fmla="*/ 209240 w 332633"/>
                  <a:gd name="connsiteY8" fmla="*/ 252248 h 384786"/>
                  <a:gd name="connsiteX9" fmla="*/ 251281 w 332633"/>
                  <a:gd name="connsiteY9" fmla="*/ 231227 h 384786"/>
                  <a:gd name="connsiteX10" fmla="*/ 240771 w 332633"/>
                  <a:gd name="connsiteY10" fmla="*/ 304800 h 384786"/>
                  <a:gd name="connsiteX11" fmla="*/ 251281 w 332633"/>
                  <a:gd name="connsiteY11" fmla="*/ 178676 h 384786"/>
                  <a:gd name="connsiteX12" fmla="*/ 230261 w 332633"/>
                  <a:gd name="connsiteY12" fmla="*/ 325821 h 384786"/>
                  <a:gd name="connsiteX13" fmla="*/ 188219 w 332633"/>
                  <a:gd name="connsiteY13" fmla="*/ 73572 h 384786"/>
                  <a:gd name="connsiteX14" fmla="*/ 135667 w 332633"/>
                  <a:gd name="connsiteY14" fmla="*/ 52552 h 384786"/>
                  <a:gd name="connsiteX15" fmla="*/ 83116 w 332633"/>
                  <a:gd name="connsiteY15" fmla="*/ 73572 h 384786"/>
                  <a:gd name="connsiteX16" fmla="*/ 20054 w 332633"/>
                  <a:gd name="connsiteY16" fmla="*/ 94593 h 384786"/>
                  <a:gd name="connsiteX17" fmla="*/ 9543 w 332633"/>
                  <a:gd name="connsiteY17" fmla="*/ 147145 h 384786"/>
                  <a:gd name="connsiteX18" fmla="*/ 30564 w 332633"/>
                  <a:gd name="connsiteY18" fmla="*/ 231227 h 384786"/>
                  <a:gd name="connsiteX19" fmla="*/ 41074 w 332633"/>
                  <a:gd name="connsiteY19" fmla="*/ 105103 h 384786"/>
                  <a:gd name="connsiteX20" fmla="*/ 62095 w 332633"/>
                  <a:gd name="connsiteY20" fmla="*/ 199696 h 384786"/>
                  <a:gd name="connsiteX21" fmla="*/ 41074 w 332633"/>
                  <a:gd name="connsiteY21" fmla="*/ 304800 h 384786"/>
                  <a:gd name="connsiteX22" fmla="*/ 30564 w 332633"/>
                  <a:gd name="connsiteY22" fmla="*/ 231227 h 384786"/>
                  <a:gd name="connsiteX23" fmla="*/ 20054 w 332633"/>
                  <a:gd name="connsiteY23" fmla="*/ 346841 h 384786"/>
                  <a:gd name="connsiteX24" fmla="*/ 9543 w 332633"/>
                  <a:gd name="connsiteY24" fmla="*/ 126124 h 384786"/>
                  <a:gd name="connsiteX25" fmla="*/ 114647 w 332633"/>
                  <a:gd name="connsiteY25" fmla="*/ 73572 h 384786"/>
                  <a:gd name="connsiteX26" fmla="*/ 251281 w 332633"/>
                  <a:gd name="connsiteY26" fmla="*/ 189186 h 384786"/>
                  <a:gd name="connsiteX27" fmla="*/ 230261 w 332633"/>
                  <a:gd name="connsiteY27" fmla="*/ 136634 h 384786"/>
                  <a:gd name="connsiteX28" fmla="*/ 188219 w 332633"/>
                  <a:gd name="connsiteY28" fmla="*/ 84083 h 384786"/>
                  <a:gd name="connsiteX29" fmla="*/ 135667 w 332633"/>
                  <a:gd name="connsiteY29" fmla="*/ 63062 h 384786"/>
                  <a:gd name="connsiteX30" fmla="*/ 93626 w 332633"/>
                  <a:gd name="connsiteY30" fmla="*/ 42041 h 384786"/>
                  <a:gd name="connsiteX31" fmla="*/ 51585 w 332633"/>
                  <a:gd name="connsiteY31" fmla="*/ 63062 h 384786"/>
                  <a:gd name="connsiteX32" fmla="*/ 41074 w 332633"/>
                  <a:gd name="connsiteY32" fmla="*/ 0 h 384786"/>
                  <a:gd name="connsiteX33" fmla="*/ 198730 w 332633"/>
                  <a:gd name="connsiteY33" fmla="*/ 31531 h 384786"/>
                  <a:gd name="connsiteX34" fmla="*/ 219750 w 332633"/>
                  <a:gd name="connsiteY34" fmla="*/ 84083 h 384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32633" h="384786">
                    <a:moveTo>
                      <a:pt x="104136" y="63062"/>
                    </a:moveTo>
                    <a:cubicBezTo>
                      <a:pt x="161159" y="72566"/>
                      <a:pt x="229335" y="58814"/>
                      <a:pt x="261792" y="115614"/>
                    </a:cubicBezTo>
                    <a:cubicBezTo>
                      <a:pt x="268959" y="128156"/>
                      <a:pt x="268799" y="143641"/>
                      <a:pt x="272302" y="157655"/>
                    </a:cubicBezTo>
                    <a:cubicBezTo>
                      <a:pt x="265295" y="224221"/>
                      <a:pt x="283014" y="298419"/>
                      <a:pt x="251281" y="357352"/>
                    </a:cubicBezTo>
                    <a:cubicBezTo>
                      <a:pt x="238308" y="381444"/>
                      <a:pt x="204096" y="321121"/>
                      <a:pt x="198730" y="294290"/>
                    </a:cubicBezTo>
                    <a:cubicBezTo>
                      <a:pt x="195295" y="277113"/>
                      <a:pt x="219751" y="266262"/>
                      <a:pt x="230261" y="252248"/>
                    </a:cubicBezTo>
                    <a:cubicBezTo>
                      <a:pt x="226757" y="262758"/>
                      <a:pt x="217929" y="272851"/>
                      <a:pt x="219750" y="283779"/>
                    </a:cubicBezTo>
                    <a:cubicBezTo>
                      <a:pt x="221827" y="296239"/>
                      <a:pt x="244765" y="327294"/>
                      <a:pt x="240771" y="315310"/>
                    </a:cubicBezTo>
                    <a:cubicBezTo>
                      <a:pt x="233339" y="293014"/>
                      <a:pt x="219750" y="273269"/>
                      <a:pt x="209240" y="252248"/>
                    </a:cubicBezTo>
                    <a:cubicBezTo>
                      <a:pt x="223254" y="245241"/>
                      <a:pt x="243220" y="217792"/>
                      <a:pt x="251281" y="231227"/>
                    </a:cubicBezTo>
                    <a:cubicBezTo>
                      <a:pt x="264027" y="252470"/>
                      <a:pt x="240771" y="329573"/>
                      <a:pt x="240771" y="304800"/>
                    </a:cubicBezTo>
                    <a:cubicBezTo>
                      <a:pt x="240771" y="262613"/>
                      <a:pt x="270147" y="140942"/>
                      <a:pt x="251281" y="178676"/>
                    </a:cubicBezTo>
                    <a:cubicBezTo>
                      <a:pt x="229124" y="222992"/>
                      <a:pt x="237268" y="276773"/>
                      <a:pt x="230261" y="325821"/>
                    </a:cubicBezTo>
                    <a:cubicBezTo>
                      <a:pt x="216247" y="241738"/>
                      <a:pt x="216103" y="154125"/>
                      <a:pt x="188219" y="73572"/>
                    </a:cubicBezTo>
                    <a:cubicBezTo>
                      <a:pt x="182047" y="55743"/>
                      <a:pt x="154534" y="52552"/>
                      <a:pt x="135667" y="52552"/>
                    </a:cubicBezTo>
                    <a:cubicBezTo>
                      <a:pt x="116801" y="52552"/>
                      <a:pt x="100846" y="67125"/>
                      <a:pt x="83116" y="73572"/>
                    </a:cubicBezTo>
                    <a:cubicBezTo>
                      <a:pt x="62292" y="81144"/>
                      <a:pt x="41075" y="87586"/>
                      <a:pt x="20054" y="94593"/>
                    </a:cubicBezTo>
                    <a:cubicBezTo>
                      <a:pt x="16550" y="112110"/>
                      <a:pt x="8173" y="129333"/>
                      <a:pt x="9543" y="147145"/>
                    </a:cubicBezTo>
                    <a:cubicBezTo>
                      <a:pt x="11759" y="175950"/>
                      <a:pt x="13230" y="254339"/>
                      <a:pt x="30564" y="231227"/>
                    </a:cubicBezTo>
                    <a:cubicBezTo>
                      <a:pt x="55876" y="197477"/>
                      <a:pt x="37571" y="147144"/>
                      <a:pt x="41074" y="105103"/>
                    </a:cubicBezTo>
                    <a:cubicBezTo>
                      <a:pt x="48081" y="136634"/>
                      <a:pt x="62095" y="167396"/>
                      <a:pt x="62095" y="199696"/>
                    </a:cubicBezTo>
                    <a:cubicBezTo>
                      <a:pt x="62095" y="235425"/>
                      <a:pt x="66338" y="279536"/>
                      <a:pt x="41074" y="304800"/>
                    </a:cubicBezTo>
                    <a:cubicBezTo>
                      <a:pt x="23557" y="322317"/>
                      <a:pt x="34067" y="255751"/>
                      <a:pt x="30564" y="231227"/>
                    </a:cubicBezTo>
                    <a:cubicBezTo>
                      <a:pt x="27061" y="269765"/>
                      <a:pt x="27643" y="384786"/>
                      <a:pt x="20054" y="346841"/>
                    </a:cubicBezTo>
                    <a:cubicBezTo>
                      <a:pt x="5609" y="274616"/>
                      <a:pt x="3426" y="199525"/>
                      <a:pt x="9543" y="126124"/>
                    </a:cubicBezTo>
                    <a:cubicBezTo>
                      <a:pt x="12565" y="89856"/>
                      <a:pt x="106650" y="75857"/>
                      <a:pt x="114647" y="73572"/>
                    </a:cubicBezTo>
                    <a:cubicBezTo>
                      <a:pt x="332633" y="170456"/>
                      <a:pt x="112241" y="50153"/>
                      <a:pt x="251281" y="189186"/>
                    </a:cubicBezTo>
                    <a:cubicBezTo>
                      <a:pt x="264622" y="202526"/>
                      <a:pt x="239968" y="152812"/>
                      <a:pt x="230261" y="136634"/>
                    </a:cubicBezTo>
                    <a:cubicBezTo>
                      <a:pt x="218719" y="117398"/>
                      <a:pt x="205927" y="97855"/>
                      <a:pt x="188219" y="84083"/>
                    </a:cubicBezTo>
                    <a:cubicBezTo>
                      <a:pt x="173326" y="72500"/>
                      <a:pt x="152908" y="70725"/>
                      <a:pt x="135667" y="63062"/>
                    </a:cubicBezTo>
                    <a:cubicBezTo>
                      <a:pt x="121350" y="56699"/>
                      <a:pt x="107640" y="49048"/>
                      <a:pt x="93626" y="42041"/>
                    </a:cubicBezTo>
                    <a:cubicBezTo>
                      <a:pt x="79612" y="49048"/>
                      <a:pt x="61902" y="51271"/>
                      <a:pt x="51585" y="63062"/>
                    </a:cubicBezTo>
                    <a:cubicBezTo>
                      <a:pt x="9921" y="110679"/>
                      <a:pt x="0" y="246451"/>
                      <a:pt x="41074" y="0"/>
                    </a:cubicBezTo>
                    <a:cubicBezTo>
                      <a:pt x="93626" y="10510"/>
                      <a:pt x="150238" y="8711"/>
                      <a:pt x="198730" y="31531"/>
                    </a:cubicBezTo>
                    <a:cubicBezTo>
                      <a:pt x="215801" y="39564"/>
                      <a:pt x="219750" y="84083"/>
                      <a:pt x="219750" y="84083"/>
                    </a:cubicBezTo>
                  </a:path>
                </a:pathLst>
              </a:custGeom>
              <a:ln>
                <a:solidFill>
                  <a:srgbClr val="FFCC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10" name="Group 28"/>
            <p:cNvGrpSpPr/>
            <p:nvPr/>
          </p:nvGrpSpPr>
          <p:grpSpPr>
            <a:xfrm>
              <a:off x="4860032" y="1916832"/>
              <a:ext cx="207640" cy="656456"/>
              <a:chOff x="1403648" y="908720"/>
              <a:chExt cx="144016" cy="432048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1403648" y="1052736"/>
                <a:ext cx="14401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46" name="Group 26"/>
              <p:cNvGrpSpPr/>
              <p:nvPr/>
            </p:nvGrpSpPr>
            <p:grpSpPr>
              <a:xfrm>
                <a:off x="1403648" y="1268760"/>
                <a:ext cx="72008" cy="72008"/>
                <a:chOff x="1403648" y="1268760"/>
                <a:chExt cx="72008" cy="144016"/>
              </a:xfrm>
            </p:grpSpPr>
            <p:cxnSp>
              <p:nvCxnSpPr>
                <p:cNvPr id="48" name="Straight Connector 35"/>
                <p:cNvCxnSpPr>
                  <a:stCxn id="45" idx="2"/>
                </p:cNvCxnSpPr>
                <p:nvPr/>
              </p:nvCxnSpPr>
              <p:spPr>
                <a:xfrm flipH="1">
                  <a:off x="1403648" y="1268760"/>
                  <a:ext cx="72008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>
                  <a:stCxn id="45" idx="2"/>
                </p:cNvCxnSpPr>
                <p:nvPr/>
              </p:nvCxnSpPr>
              <p:spPr>
                <a:xfrm>
                  <a:off x="1475656" y="1268760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" name="Smiley Face 46"/>
              <p:cNvSpPr/>
              <p:nvPr/>
            </p:nvSpPr>
            <p:spPr>
              <a:xfrm flipH="1">
                <a:off x="1403648" y="908720"/>
                <a:ext cx="144016" cy="144016"/>
              </a:xfrm>
              <a:prstGeom prst="smileyFac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11" name="Group 37"/>
            <p:cNvGrpSpPr/>
            <p:nvPr/>
          </p:nvGrpSpPr>
          <p:grpSpPr>
            <a:xfrm>
              <a:off x="4644008" y="1196752"/>
              <a:ext cx="216024" cy="792088"/>
              <a:chOff x="1403648" y="908720"/>
              <a:chExt cx="144016" cy="432048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403648" y="1052736"/>
                <a:ext cx="14401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41" name="Group 26"/>
              <p:cNvGrpSpPr/>
              <p:nvPr/>
            </p:nvGrpSpPr>
            <p:grpSpPr>
              <a:xfrm>
                <a:off x="1403648" y="1268760"/>
                <a:ext cx="72008" cy="72008"/>
                <a:chOff x="1403648" y="1268760"/>
                <a:chExt cx="72008" cy="144016"/>
              </a:xfrm>
            </p:grpSpPr>
            <p:cxnSp>
              <p:nvCxnSpPr>
                <p:cNvPr id="43" name="Straight Connector 42"/>
                <p:cNvCxnSpPr>
                  <a:stCxn id="40" idx="2"/>
                </p:cNvCxnSpPr>
                <p:nvPr/>
              </p:nvCxnSpPr>
              <p:spPr>
                <a:xfrm flipH="1">
                  <a:off x="1403648" y="1268760"/>
                  <a:ext cx="72008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40" idx="2"/>
                </p:cNvCxnSpPr>
                <p:nvPr/>
              </p:nvCxnSpPr>
              <p:spPr>
                <a:xfrm>
                  <a:off x="1475656" y="1268760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Smiley Face 41"/>
              <p:cNvSpPr/>
              <p:nvPr/>
            </p:nvSpPr>
            <p:spPr>
              <a:xfrm flipH="1">
                <a:off x="1403648" y="908720"/>
                <a:ext cx="144016" cy="144016"/>
              </a:xfrm>
              <a:prstGeom prst="smileyFac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12" name="Group 78"/>
            <p:cNvGrpSpPr/>
            <p:nvPr/>
          </p:nvGrpSpPr>
          <p:grpSpPr>
            <a:xfrm>
              <a:off x="3563888" y="1772816"/>
              <a:ext cx="270024" cy="648072"/>
              <a:chOff x="3321838" y="836712"/>
              <a:chExt cx="270024" cy="648072"/>
            </a:xfrm>
          </p:grpSpPr>
          <p:grpSp>
            <p:nvGrpSpPr>
              <p:cNvPr id="33" name="Group 55"/>
              <p:cNvGrpSpPr/>
              <p:nvPr/>
            </p:nvGrpSpPr>
            <p:grpSpPr>
              <a:xfrm>
                <a:off x="3347864" y="836712"/>
                <a:ext cx="216024" cy="648072"/>
                <a:chOff x="1403648" y="908720"/>
                <a:chExt cx="144016" cy="432048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1403648" y="1052736"/>
                  <a:ext cx="144016" cy="216024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36" name="Group 26"/>
                <p:cNvGrpSpPr/>
                <p:nvPr/>
              </p:nvGrpSpPr>
              <p:grpSpPr>
                <a:xfrm>
                  <a:off x="1403648" y="1268760"/>
                  <a:ext cx="72008" cy="72008"/>
                  <a:chOff x="1403648" y="1268760"/>
                  <a:chExt cx="72008" cy="144016"/>
                </a:xfrm>
              </p:grpSpPr>
              <p:cxnSp>
                <p:nvCxnSpPr>
                  <p:cNvPr id="38" name="Straight Connector 37"/>
                  <p:cNvCxnSpPr>
                    <a:stCxn id="35" idx="2"/>
                  </p:cNvCxnSpPr>
                  <p:nvPr/>
                </p:nvCxnSpPr>
                <p:spPr>
                  <a:xfrm flipH="1">
                    <a:off x="1403648" y="1268760"/>
                    <a:ext cx="72008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>
                    <a:stCxn id="35" idx="2"/>
                  </p:cNvCxnSpPr>
                  <p:nvPr/>
                </p:nvCxnSpPr>
                <p:spPr>
                  <a:xfrm>
                    <a:off x="1475656" y="1268760"/>
                    <a:ext cx="0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7" name="Smiley Face 36"/>
                <p:cNvSpPr/>
                <p:nvPr/>
              </p:nvSpPr>
              <p:spPr>
                <a:xfrm flipH="1">
                  <a:off x="1403648" y="908720"/>
                  <a:ext cx="144016" cy="144016"/>
                </a:xfrm>
                <a:prstGeom prst="smileyFac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34" name="Freeform 33"/>
              <p:cNvSpPr/>
              <p:nvPr/>
            </p:nvSpPr>
            <p:spPr>
              <a:xfrm>
                <a:off x="3321838" y="840828"/>
                <a:ext cx="270024" cy="210511"/>
              </a:xfrm>
              <a:custGeom>
                <a:avLst/>
                <a:gdLst>
                  <a:gd name="connsiteX0" fmla="*/ 136065 w 270024"/>
                  <a:gd name="connsiteY0" fmla="*/ 10510 h 210511"/>
                  <a:gd name="connsiteX1" fmla="*/ 209638 w 270024"/>
                  <a:gd name="connsiteY1" fmla="*/ 21020 h 210511"/>
                  <a:gd name="connsiteX2" fmla="*/ 220148 w 270024"/>
                  <a:gd name="connsiteY2" fmla="*/ 73572 h 210511"/>
                  <a:gd name="connsiteX3" fmla="*/ 241169 w 270024"/>
                  <a:gd name="connsiteY3" fmla="*/ 105103 h 210511"/>
                  <a:gd name="connsiteX4" fmla="*/ 251679 w 270024"/>
                  <a:gd name="connsiteY4" fmla="*/ 147144 h 210511"/>
                  <a:gd name="connsiteX5" fmla="*/ 230659 w 270024"/>
                  <a:gd name="connsiteY5" fmla="*/ 178675 h 210511"/>
                  <a:gd name="connsiteX6" fmla="*/ 262190 w 270024"/>
                  <a:gd name="connsiteY6" fmla="*/ 189186 h 210511"/>
                  <a:gd name="connsiteX7" fmla="*/ 209638 w 270024"/>
                  <a:gd name="connsiteY7" fmla="*/ 157655 h 210511"/>
                  <a:gd name="connsiteX8" fmla="*/ 199128 w 270024"/>
                  <a:gd name="connsiteY8" fmla="*/ 42041 h 210511"/>
                  <a:gd name="connsiteX9" fmla="*/ 157086 w 270024"/>
                  <a:gd name="connsiteY9" fmla="*/ 21020 h 210511"/>
                  <a:gd name="connsiteX10" fmla="*/ 94024 w 270024"/>
                  <a:gd name="connsiteY10" fmla="*/ 0 h 210511"/>
                  <a:gd name="connsiteX11" fmla="*/ 62493 w 270024"/>
                  <a:gd name="connsiteY11" fmla="*/ 21020 h 210511"/>
                  <a:gd name="connsiteX12" fmla="*/ 30962 w 270024"/>
                  <a:gd name="connsiteY12" fmla="*/ 84082 h 210511"/>
                  <a:gd name="connsiteX13" fmla="*/ 51983 w 270024"/>
                  <a:gd name="connsiteY13" fmla="*/ 199696 h 210511"/>
                  <a:gd name="connsiteX14" fmla="*/ 20452 w 270024"/>
                  <a:gd name="connsiteY14" fmla="*/ 210206 h 210511"/>
                  <a:gd name="connsiteX15" fmla="*/ 20452 w 270024"/>
                  <a:gd name="connsiteY15" fmla="*/ 105103 h 210511"/>
                  <a:gd name="connsiteX16" fmla="*/ 41472 w 270024"/>
                  <a:gd name="connsiteY16" fmla="*/ 94593 h 210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70024" h="210511">
                    <a:moveTo>
                      <a:pt x="136065" y="10510"/>
                    </a:moveTo>
                    <a:cubicBezTo>
                      <a:pt x="160589" y="14013"/>
                      <a:pt x="189819" y="6156"/>
                      <a:pt x="209638" y="21020"/>
                    </a:cubicBezTo>
                    <a:cubicBezTo>
                      <a:pt x="223929" y="31739"/>
                      <a:pt x="213875" y="56845"/>
                      <a:pt x="220148" y="73572"/>
                    </a:cubicBezTo>
                    <a:cubicBezTo>
                      <a:pt x="224583" y="85400"/>
                      <a:pt x="234162" y="94593"/>
                      <a:pt x="241169" y="105103"/>
                    </a:cubicBezTo>
                    <a:cubicBezTo>
                      <a:pt x="244672" y="119117"/>
                      <a:pt x="253722" y="132844"/>
                      <a:pt x="251679" y="147144"/>
                    </a:cubicBezTo>
                    <a:cubicBezTo>
                      <a:pt x="249893" y="159649"/>
                      <a:pt x="227595" y="166420"/>
                      <a:pt x="230659" y="178675"/>
                    </a:cubicBezTo>
                    <a:cubicBezTo>
                      <a:pt x="233346" y="189423"/>
                      <a:pt x="270024" y="197020"/>
                      <a:pt x="262190" y="189186"/>
                    </a:cubicBezTo>
                    <a:cubicBezTo>
                      <a:pt x="247745" y="174741"/>
                      <a:pt x="227155" y="168165"/>
                      <a:pt x="209638" y="157655"/>
                    </a:cubicBezTo>
                    <a:cubicBezTo>
                      <a:pt x="224738" y="112354"/>
                      <a:pt x="234689" y="101309"/>
                      <a:pt x="199128" y="42041"/>
                    </a:cubicBezTo>
                    <a:cubicBezTo>
                      <a:pt x="191067" y="28606"/>
                      <a:pt x="171634" y="26839"/>
                      <a:pt x="157086" y="21020"/>
                    </a:cubicBezTo>
                    <a:cubicBezTo>
                      <a:pt x="136513" y="12791"/>
                      <a:pt x="94024" y="0"/>
                      <a:pt x="94024" y="0"/>
                    </a:cubicBezTo>
                    <a:cubicBezTo>
                      <a:pt x="83514" y="7007"/>
                      <a:pt x="71425" y="12088"/>
                      <a:pt x="62493" y="21020"/>
                    </a:cubicBezTo>
                    <a:cubicBezTo>
                      <a:pt x="42118" y="41395"/>
                      <a:pt x="39510" y="58436"/>
                      <a:pt x="30962" y="84082"/>
                    </a:cubicBezTo>
                    <a:cubicBezTo>
                      <a:pt x="42635" y="119101"/>
                      <a:pt x="59905" y="164044"/>
                      <a:pt x="51983" y="199696"/>
                    </a:cubicBezTo>
                    <a:cubicBezTo>
                      <a:pt x="49580" y="210511"/>
                      <a:pt x="30962" y="206703"/>
                      <a:pt x="20452" y="210206"/>
                    </a:cubicBezTo>
                    <a:cubicBezTo>
                      <a:pt x="14606" y="175132"/>
                      <a:pt x="0" y="139189"/>
                      <a:pt x="20452" y="105103"/>
                    </a:cubicBezTo>
                    <a:cubicBezTo>
                      <a:pt x="24482" y="98386"/>
                      <a:pt x="34465" y="98096"/>
                      <a:pt x="41472" y="94593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13" name="Group 82"/>
            <p:cNvGrpSpPr/>
            <p:nvPr/>
          </p:nvGrpSpPr>
          <p:grpSpPr>
            <a:xfrm>
              <a:off x="4355976" y="1628800"/>
              <a:ext cx="452922" cy="754079"/>
              <a:chOff x="1124082" y="1666809"/>
              <a:chExt cx="452922" cy="754079"/>
            </a:xfrm>
          </p:grpSpPr>
          <p:grpSp>
            <p:nvGrpSpPr>
              <p:cNvPr id="26" name="Group 43"/>
              <p:cNvGrpSpPr/>
              <p:nvPr/>
            </p:nvGrpSpPr>
            <p:grpSpPr>
              <a:xfrm>
                <a:off x="1259632" y="1700808"/>
                <a:ext cx="216024" cy="720080"/>
                <a:chOff x="1403648" y="908720"/>
                <a:chExt cx="144016" cy="432048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1403648" y="1052736"/>
                  <a:ext cx="144016" cy="216024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29" name="Group 26"/>
                <p:cNvGrpSpPr/>
                <p:nvPr/>
              </p:nvGrpSpPr>
              <p:grpSpPr>
                <a:xfrm>
                  <a:off x="1403648" y="1268760"/>
                  <a:ext cx="72008" cy="72008"/>
                  <a:chOff x="1403648" y="1268760"/>
                  <a:chExt cx="72008" cy="144016"/>
                </a:xfrm>
              </p:grpSpPr>
              <p:cxnSp>
                <p:nvCxnSpPr>
                  <p:cNvPr id="31" name="Straight Connector 30"/>
                  <p:cNvCxnSpPr>
                    <a:stCxn id="28" idx="2"/>
                  </p:cNvCxnSpPr>
                  <p:nvPr/>
                </p:nvCxnSpPr>
                <p:spPr>
                  <a:xfrm flipH="1">
                    <a:off x="1403648" y="1268760"/>
                    <a:ext cx="72008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>
                    <a:stCxn id="28" idx="2"/>
                  </p:cNvCxnSpPr>
                  <p:nvPr/>
                </p:nvCxnSpPr>
                <p:spPr>
                  <a:xfrm>
                    <a:off x="1475656" y="1268760"/>
                    <a:ext cx="0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0" name="Smiley Face 29"/>
                <p:cNvSpPr/>
                <p:nvPr/>
              </p:nvSpPr>
              <p:spPr>
                <a:xfrm flipH="1">
                  <a:off x="1403648" y="908720"/>
                  <a:ext cx="144016" cy="144016"/>
                </a:xfrm>
                <a:prstGeom prst="smileyFac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27" name="Freeform 26"/>
              <p:cNvSpPr/>
              <p:nvPr/>
            </p:nvSpPr>
            <p:spPr>
              <a:xfrm>
                <a:off x="1124082" y="1666809"/>
                <a:ext cx="452922" cy="346718"/>
              </a:xfrm>
              <a:custGeom>
                <a:avLst/>
                <a:gdLst>
                  <a:gd name="connsiteX0" fmla="*/ 189711 w 452922"/>
                  <a:gd name="connsiteY0" fmla="*/ 56888 h 346718"/>
                  <a:gd name="connsiteX1" fmla="*/ 305325 w 452922"/>
                  <a:gd name="connsiteY1" fmla="*/ 67398 h 346718"/>
                  <a:gd name="connsiteX2" fmla="*/ 315835 w 452922"/>
                  <a:gd name="connsiteY2" fmla="*/ 119950 h 346718"/>
                  <a:gd name="connsiteX3" fmla="*/ 326346 w 452922"/>
                  <a:gd name="connsiteY3" fmla="*/ 67398 h 346718"/>
                  <a:gd name="connsiteX4" fmla="*/ 378897 w 452922"/>
                  <a:gd name="connsiteY4" fmla="*/ 46377 h 346718"/>
                  <a:gd name="connsiteX5" fmla="*/ 420939 w 452922"/>
                  <a:gd name="connsiteY5" fmla="*/ 246074 h 346718"/>
                  <a:gd name="connsiteX6" fmla="*/ 389408 w 452922"/>
                  <a:gd name="connsiteY6" fmla="*/ 225053 h 346718"/>
                  <a:gd name="connsiteX7" fmla="*/ 368387 w 452922"/>
                  <a:gd name="connsiteY7" fmla="*/ 77908 h 346718"/>
                  <a:gd name="connsiteX8" fmla="*/ 399918 w 452922"/>
                  <a:gd name="connsiteY8" fmla="*/ 56888 h 346718"/>
                  <a:gd name="connsiteX9" fmla="*/ 410428 w 452922"/>
                  <a:gd name="connsiteY9" fmla="*/ 98929 h 346718"/>
                  <a:gd name="connsiteX10" fmla="*/ 389408 w 452922"/>
                  <a:gd name="connsiteY10" fmla="*/ 246074 h 346718"/>
                  <a:gd name="connsiteX11" fmla="*/ 410428 w 452922"/>
                  <a:gd name="connsiteY11" fmla="*/ 193522 h 346718"/>
                  <a:gd name="connsiteX12" fmla="*/ 357877 w 452922"/>
                  <a:gd name="connsiteY12" fmla="*/ 109439 h 346718"/>
                  <a:gd name="connsiteX13" fmla="*/ 389408 w 452922"/>
                  <a:gd name="connsiteY13" fmla="*/ 88419 h 346718"/>
                  <a:gd name="connsiteX14" fmla="*/ 315835 w 452922"/>
                  <a:gd name="connsiteY14" fmla="*/ 56888 h 346718"/>
                  <a:gd name="connsiteX15" fmla="*/ 326346 w 452922"/>
                  <a:gd name="connsiteY15" fmla="*/ 88419 h 346718"/>
                  <a:gd name="connsiteX16" fmla="*/ 368387 w 452922"/>
                  <a:gd name="connsiteY16" fmla="*/ 67398 h 346718"/>
                  <a:gd name="connsiteX17" fmla="*/ 273794 w 452922"/>
                  <a:gd name="connsiteY17" fmla="*/ 35867 h 346718"/>
                  <a:gd name="connsiteX18" fmla="*/ 357877 w 452922"/>
                  <a:gd name="connsiteY18" fmla="*/ 56888 h 346718"/>
                  <a:gd name="connsiteX19" fmla="*/ 326346 w 452922"/>
                  <a:gd name="connsiteY19" fmla="*/ 46377 h 346718"/>
                  <a:gd name="connsiteX20" fmla="*/ 294815 w 452922"/>
                  <a:gd name="connsiteY20" fmla="*/ 25357 h 346718"/>
                  <a:gd name="connsiteX21" fmla="*/ 105628 w 452922"/>
                  <a:gd name="connsiteY21" fmla="*/ 67398 h 346718"/>
                  <a:gd name="connsiteX22" fmla="*/ 84608 w 452922"/>
                  <a:gd name="connsiteY22" fmla="*/ 109439 h 346718"/>
                  <a:gd name="connsiteX23" fmla="*/ 53077 w 452922"/>
                  <a:gd name="connsiteY23" fmla="*/ 161991 h 346718"/>
                  <a:gd name="connsiteX24" fmla="*/ 74097 w 452922"/>
                  <a:gd name="connsiteY24" fmla="*/ 193522 h 346718"/>
                  <a:gd name="connsiteX25" fmla="*/ 84608 w 452922"/>
                  <a:gd name="connsiteY25" fmla="*/ 98929 h 346718"/>
                  <a:gd name="connsiteX26" fmla="*/ 126649 w 452922"/>
                  <a:gd name="connsiteY26" fmla="*/ 56888 h 346718"/>
                  <a:gd name="connsiteX27" fmla="*/ 63587 w 452922"/>
                  <a:gd name="connsiteY27" fmla="*/ 140970 h 346718"/>
                  <a:gd name="connsiteX28" fmla="*/ 53077 w 452922"/>
                  <a:gd name="connsiteY28" fmla="*/ 140970 h 346718"/>
                  <a:gd name="connsiteX29" fmla="*/ 74097 w 452922"/>
                  <a:gd name="connsiteY29" fmla="*/ 98929 h 346718"/>
                  <a:gd name="connsiteX30" fmla="*/ 105628 w 452922"/>
                  <a:gd name="connsiteY30" fmla="*/ 67398 h 346718"/>
                  <a:gd name="connsiteX31" fmla="*/ 53077 w 452922"/>
                  <a:gd name="connsiteY31" fmla="*/ 140970 h 346718"/>
                  <a:gd name="connsiteX32" fmla="*/ 32056 w 452922"/>
                  <a:gd name="connsiteY32" fmla="*/ 235563 h 346718"/>
                  <a:gd name="connsiteX33" fmla="*/ 53077 w 452922"/>
                  <a:gd name="connsiteY33" fmla="*/ 119950 h 346718"/>
                  <a:gd name="connsiteX34" fmla="*/ 63587 w 452922"/>
                  <a:gd name="connsiteY34" fmla="*/ 88419 h 346718"/>
                  <a:gd name="connsiteX35" fmla="*/ 105628 w 452922"/>
                  <a:gd name="connsiteY35" fmla="*/ 67398 h 346718"/>
                  <a:gd name="connsiteX36" fmla="*/ 168690 w 452922"/>
                  <a:gd name="connsiteY36" fmla="*/ 56888 h 346718"/>
                  <a:gd name="connsiteX37" fmla="*/ 137159 w 452922"/>
                  <a:gd name="connsiteY37" fmla="*/ 130460 h 346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52922" h="346718">
                    <a:moveTo>
                      <a:pt x="189711" y="56888"/>
                    </a:moveTo>
                    <a:lnTo>
                      <a:pt x="305325" y="67398"/>
                    </a:lnTo>
                    <a:cubicBezTo>
                      <a:pt x="321303" y="75387"/>
                      <a:pt x="297971" y="119950"/>
                      <a:pt x="315835" y="119950"/>
                    </a:cubicBezTo>
                    <a:cubicBezTo>
                      <a:pt x="333699" y="119950"/>
                      <a:pt x="314720" y="80962"/>
                      <a:pt x="326346" y="67398"/>
                    </a:cubicBezTo>
                    <a:cubicBezTo>
                      <a:pt x="338624" y="53073"/>
                      <a:pt x="361380" y="53384"/>
                      <a:pt x="378897" y="46377"/>
                    </a:cubicBezTo>
                    <a:cubicBezTo>
                      <a:pt x="452922" y="95728"/>
                      <a:pt x="443442" y="77292"/>
                      <a:pt x="420939" y="246074"/>
                    </a:cubicBezTo>
                    <a:cubicBezTo>
                      <a:pt x="419270" y="258595"/>
                      <a:pt x="399918" y="232060"/>
                      <a:pt x="389408" y="225053"/>
                    </a:cubicBezTo>
                    <a:cubicBezTo>
                      <a:pt x="382401" y="176005"/>
                      <a:pt x="365296" y="127358"/>
                      <a:pt x="368387" y="77908"/>
                    </a:cubicBezTo>
                    <a:cubicBezTo>
                      <a:pt x="369175" y="65301"/>
                      <a:pt x="388620" y="51239"/>
                      <a:pt x="399918" y="56888"/>
                    </a:cubicBezTo>
                    <a:cubicBezTo>
                      <a:pt x="412838" y="63348"/>
                      <a:pt x="406925" y="84915"/>
                      <a:pt x="410428" y="98929"/>
                    </a:cubicBezTo>
                    <a:cubicBezTo>
                      <a:pt x="403421" y="147977"/>
                      <a:pt x="389408" y="196528"/>
                      <a:pt x="389408" y="246074"/>
                    </a:cubicBezTo>
                    <a:cubicBezTo>
                      <a:pt x="389408" y="264941"/>
                      <a:pt x="414670" y="211905"/>
                      <a:pt x="410428" y="193522"/>
                    </a:cubicBezTo>
                    <a:cubicBezTo>
                      <a:pt x="402996" y="161317"/>
                      <a:pt x="375394" y="137467"/>
                      <a:pt x="357877" y="109439"/>
                    </a:cubicBezTo>
                    <a:cubicBezTo>
                      <a:pt x="368387" y="102432"/>
                      <a:pt x="397299" y="98283"/>
                      <a:pt x="389408" y="88419"/>
                    </a:cubicBezTo>
                    <a:cubicBezTo>
                      <a:pt x="372740" y="67584"/>
                      <a:pt x="342517" y="56888"/>
                      <a:pt x="315835" y="56888"/>
                    </a:cubicBezTo>
                    <a:cubicBezTo>
                      <a:pt x="304756" y="56888"/>
                      <a:pt x="322842" y="77909"/>
                      <a:pt x="326346" y="88419"/>
                    </a:cubicBezTo>
                    <a:cubicBezTo>
                      <a:pt x="340360" y="81412"/>
                      <a:pt x="368387" y="83066"/>
                      <a:pt x="368387" y="67398"/>
                    </a:cubicBezTo>
                    <a:cubicBezTo>
                      <a:pt x="368387" y="1791"/>
                      <a:pt x="296497" y="31327"/>
                      <a:pt x="273794" y="35867"/>
                    </a:cubicBezTo>
                    <a:cubicBezTo>
                      <a:pt x="298674" y="44160"/>
                      <a:pt x="332514" y="56888"/>
                      <a:pt x="357877" y="56888"/>
                    </a:cubicBezTo>
                    <a:cubicBezTo>
                      <a:pt x="368956" y="56888"/>
                      <a:pt x="336255" y="51332"/>
                      <a:pt x="326346" y="46377"/>
                    </a:cubicBezTo>
                    <a:cubicBezTo>
                      <a:pt x="315048" y="40728"/>
                      <a:pt x="305325" y="32364"/>
                      <a:pt x="294815" y="25357"/>
                    </a:cubicBezTo>
                    <a:cubicBezTo>
                      <a:pt x="195437" y="31982"/>
                      <a:pt x="153769" y="0"/>
                      <a:pt x="105628" y="67398"/>
                    </a:cubicBezTo>
                    <a:cubicBezTo>
                      <a:pt x="96521" y="80147"/>
                      <a:pt x="91615" y="95425"/>
                      <a:pt x="84608" y="109439"/>
                    </a:cubicBezTo>
                    <a:cubicBezTo>
                      <a:pt x="113430" y="195908"/>
                      <a:pt x="86137" y="79342"/>
                      <a:pt x="53077" y="161991"/>
                    </a:cubicBezTo>
                    <a:cubicBezTo>
                      <a:pt x="48386" y="173719"/>
                      <a:pt x="74097" y="193522"/>
                      <a:pt x="74097" y="193522"/>
                    </a:cubicBezTo>
                    <a:cubicBezTo>
                      <a:pt x="77601" y="161991"/>
                      <a:pt x="68286" y="126133"/>
                      <a:pt x="84608" y="98929"/>
                    </a:cubicBezTo>
                    <a:cubicBezTo>
                      <a:pt x="128093" y="26455"/>
                      <a:pt x="155168" y="142448"/>
                      <a:pt x="126649" y="56888"/>
                    </a:cubicBezTo>
                    <a:cubicBezTo>
                      <a:pt x="91697" y="83102"/>
                      <a:pt x="67223" y="90073"/>
                      <a:pt x="63587" y="140970"/>
                    </a:cubicBezTo>
                    <a:cubicBezTo>
                      <a:pt x="60163" y="188908"/>
                      <a:pt x="98797" y="346718"/>
                      <a:pt x="53077" y="140970"/>
                    </a:cubicBezTo>
                    <a:cubicBezTo>
                      <a:pt x="60084" y="126956"/>
                      <a:pt x="60811" y="107233"/>
                      <a:pt x="74097" y="98929"/>
                    </a:cubicBezTo>
                    <a:cubicBezTo>
                      <a:pt x="122821" y="68477"/>
                      <a:pt x="170775" y="110830"/>
                      <a:pt x="105628" y="67398"/>
                    </a:cubicBezTo>
                    <a:cubicBezTo>
                      <a:pt x="0" y="102608"/>
                      <a:pt x="58874" y="59807"/>
                      <a:pt x="53077" y="140970"/>
                    </a:cubicBezTo>
                    <a:cubicBezTo>
                      <a:pt x="50776" y="173188"/>
                      <a:pt x="32056" y="267863"/>
                      <a:pt x="32056" y="235563"/>
                    </a:cubicBezTo>
                    <a:cubicBezTo>
                      <a:pt x="32056" y="196393"/>
                      <a:pt x="44870" y="158250"/>
                      <a:pt x="53077" y="119950"/>
                    </a:cubicBezTo>
                    <a:cubicBezTo>
                      <a:pt x="55398" y="109117"/>
                      <a:pt x="55753" y="96253"/>
                      <a:pt x="63587" y="88419"/>
                    </a:cubicBezTo>
                    <a:cubicBezTo>
                      <a:pt x="74666" y="77340"/>
                      <a:pt x="90621" y="71900"/>
                      <a:pt x="105628" y="67398"/>
                    </a:cubicBezTo>
                    <a:cubicBezTo>
                      <a:pt x="126040" y="61274"/>
                      <a:pt x="147669" y="60391"/>
                      <a:pt x="168690" y="56888"/>
                    </a:cubicBezTo>
                    <a:cubicBezTo>
                      <a:pt x="127250" y="98328"/>
                      <a:pt x="137159" y="73555"/>
                      <a:pt x="137159" y="13046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14" name="Group 76"/>
            <p:cNvGrpSpPr/>
            <p:nvPr/>
          </p:nvGrpSpPr>
          <p:grpSpPr>
            <a:xfrm>
              <a:off x="3923928" y="1052736"/>
              <a:ext cx="720080" cy="1512168"/>
              <a:chOff x="4860032" y="764704"/>
              <a:chExt cx="936104" cy="2160240"/>
            </a:xfrm>
          </p:grpSpPr>
          <p:grpSp>
            <p:nvGrpSpPr>
              <p:cNvPr id="15" name="Group 34"/>
              <p:cNvGrpSpPr/>
              <p:nvPr/>
            </p:nvGrpSpPr>
            <p:grpSpPr>
              <a:xfrm>
                <a:off x="4860032" y="764704"/>
                <a:ext cx="887843" cy="2160240"/>
                <a:chOff x="7236296" y="2636912"/>
                <a:chExt cx="887843" cy="2160240"/>
              </a:xfrm>
            </p:grpSpPr>
            <p:sp>
              <p:nvSpPr>
                <p:cNvPr id="18" name="Isosceles Triangle 17"/>
                <p:cNvSpPr/>
                <p:nvPr/>
              </p:nvSpPr>
              <p:spPr>
                <a:xfrm>
                  <a:off x="7236296" y="3212976"/>
                  <a:ext cx="864096" cy="1224136"/>
                </a:xfrm>
                <a:prstGeom prst="triangle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7452320" y="4437112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7812360" y="4437112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Pie 20"/>
                <p:cNvSpPr/>
                <p:nvPr/>
              </p:nvSpPr>
              <p:spPr>
                <a:xfrm>
                  <a:off x="7236296" y="4653136"/>
                  <a:ext cx="360040" cy="144016"/>
                </a:xfrm>
                <a:prstGeom prst="pi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Pie 21"/>
                <p:cNvSpPr/>
                <p:nvPr/>
              </p:nvSpPr>
              <p:spPr>
                <a:xfrm>
                  <a:off x="7596336" y="4653136"/>
                  <a:ext cx="360040" cy="144016"/>
                </a:xfrm>
                <a:prstGeom prst="pi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Smiley Face 22"/>
                <p:cNvSpPr/>
                <p:nvPr/>
              </p:nvSpPr>
              <p:spPr>
                <a:xfrm>
                  <a:off x="7380312" y="2708920"/>
                  <a:ext cx="648072" cy="648072"/>
                </a:xfrm>
                <a:prstGeom prst="smileyFac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7697755" y="2677886"/>
                  <a:ext cx="358927" cy="808846"/>
                </a:xfrm>
                <a:custGeom>
                  <a:avLst/>
                  <a:gdLst>
                    <a:gd name="connsiteX0" fmla="*/ 0 w 358927"/>
                    <a:gd name="connsiteY0" fmla="*/ 0 h 808846"/>
                    <a:gd name="connsiteX1" fmla="*/ 149290 w 358927"/>
                    <a:gd name="connsiteY1" fmla="*/ 18661 h 808846"/>
                    <a:gd name="connsiteX2" fmla="*/ 205274 w 358927"/>
                    <a:gd name="connsiteY2" fmla="*/ 46653 h 808846"/>
                    <a:gd name="connsiteX3" fmla="*/ 223935 w 358927"/>
                    <a:gd name="connsiteY3" fmla="*/ 93306 h 808846"/>
                    <a:gd name="connsiteX4" fmla="*/ 261257 w 358927"/>
                    <a:gd name="connsiteY4" fmla="*/ 121298 h 808846"/>
                    <a:gd name="connsiteX5" fmla="*/ 289249 w 358927"/>
                    <a:gd name="connsiteY5" fmla="*/ 158620 h 808846"/>
                    <a:gd name="connsiteX6" fmla="*/ 317241 w 358927"/>
                    <a:gd name="connsiteY6" fmla="*/ 186612 h 808846"/>
                    <a:gd name="connsiteX7" fmla="*/ 354563 w 358927"/>
                    <a:gd name="connsiteY7" fmla="*/ 345232 h 808846"/>
                    <a:gd name="connsiteX8" fmla="*/ 345233 w 358927"/>
                    <a:gd name="connsiteY8" fmla="*/ 485192 h 808846"/>
                    <a:gd name="connsiteX9" fmla="*/ 335902 w 358927"/>
                    <a:gd name="connsiteY9" fmla="*/ 709126 h 808846"/>
                    <a:gd name="connsiteX10" fmla="*/ 345233 w 358927"/>
                    <a:gd name="connsiteY10" fmla="*/ 765110 h 808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58927" h="808846">
                      <a:moveTo>
                        <a:pt x="0" y="0"/>
                      </a:moveTo>
                      <a:cubicBezTo>
                        <a:pt x="9683" y="968"/>
                        <a:pt x="124482" y="10392"/>
                        <a:pt x="149290" y="18661"/>
                      </a:cubicBezTo>
                      <a:cubicBezTo>
                        <a:pt x="169083" y="25259"/>
                        <a:pt x="186613" y="37322"/>
                        <a:pt x="205274" y="46653"/>
                      </a:cubicBezTo>
                      <a:cubicBezTo>
                        <a:pt x="211494" y="62204"/>
                        <a:pt x="213886" y="79907"/>
                        <a:pt x="223935" y="93306"/>
                      </a:cubicBezTo>
                      <a:cubicBezTo>
                        <a:pt x="233265" y="105747"/>
                        <a:pt x="250261" y="110302"/>
                        <a:pt x="261257" y="121298"/>
                      </a:cubicBezTo>
                      <a:cubicBezTo>
                        <a:pt x="272253" y="132294"/>
                        <a:pt x="279129" y="146813"/>
                        <a:pt x="289249" y="158620"/>
                      </a:cubicBezTo>
                      <a:cubicBezTo>
                        <a:pt x="297837" y="168639"/>
                        <a:pt x="307910" y="177281"/>
                        <a:pt x="317241" y="186612"/>
                      </a:cubicBezTo>
                      <a:cubicBezTo>
                        <a:pt x="329682" y="239485"/>
                        <a:pt x="349493" y="291152"/>
                        <a:pt x="354563" y="345232"/>
                      </a:cubicBezTo>
                      <a:cubicBezTo>
                        <a:pt x="358927" y="391785"/>
                        <a:pt x="347628" y="438496"/>
                        <a:pt x="345233" y="485192"/>
                      </a:cubicBezTo>
                      <a:cubicBezTo>
                        <a:pt x="341407" y="559803"/>
                        <a:pt x="339012" y="634481"/>
                        <a:pt x="335902" y="709126"/>
                      </a:cubicBezTo>
                      <a:cubicBezTo>
                        <a:pt x="346005" y="789943"/>
                        <a:pt x="345233" y="808846"/>
                        <a:pt x="345233" y="765110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>
                  <a:off x="7308304" y="2636912"/>
                  <a:ext cx="815835" cy="941527"/>
                </a:xfrm>
                <a:custGeom>
                  <a:avLst/>
                  <a:gdLst>
                    <a:gd name="connsiteX0" fmla="*/ 423950 w 815835"/>
                    <a:gd name="connsiteY0" fmla="*/ 37183 h 941527"/>
                    <a:gd name="connsiteX1" fmla="*/ 274660 w 815835"/>
                    <a:gd name="connsiteY1" fmla="*/ 46514 h 941527"/>
                    <a:gd name="connsiteX2" fmla="*/ 218676 w 815835"/>
                    <a:gd name="connsiteY2" fmla="*/ 55845 h 941527"/>
                    <a:gd name="connsiteX3" fmla="*/ 172023 w 815835"/>
                    <a:gd name="connsiteY3" fmla="*/ 177143 h 941527"/>
                    <a:gd name="connsiteX4" fmla="*/ 125370 w 815835"/>
                    <a:gd name="connsiteY4" fmla="*/ 205134 h 941527"/>
                    <a:gd name="connsiteX5" fmla="*/ 88048 w 815835"/>
                    <a:gd name="connsiteY5" fmla="*/ 233126 h 941527"/>
                    <a:gd name="connsiteX6" fmla="*/ 116040 w 815835"/>
                    <a:gd name="connsiteY6" fmla="*/ 643673 h 941527"/>
                    <a:gd name="connsiteX7" fmla="*/ 125370 w 815835"/>
                    <a:gd name="connsiteY7" fmla="*/ 718318 h 941527"/>
                    <a:gd name="connsiteX8" fmla="*/ 162693 w 815835"/>
                    <a:gd name="connsiteY8" fmla="*/ 858277 h 941527"/>
                    <a:gd name="connsiteX9" fmla="*/ 116040 w 815835"/>
                    <a:gd name="connsiteY9" fmla="*/ 792963 h 941527"/>
                    <a:gd name="connsiteX10" fmla="*/ 125370 w 815835"/>
                    <a:gd name="connsiteY10" fmla="*/ 662334 h 941527"/>
                    <a:gd name="connsiteX11" fmla="*/ 134701 w 815835"/>
                    <a:gd name="connsiteY11" fmla="*/ 625012 h 941527"/>
                    <a:gd name="connsiteX12" fmla="*/ 162693 w 815835"/>
                    <a:gd name="connsiteY12" fmla="*/ 615681 h 941527"/>
                    <a:gd name="connsiteX13" fmla="*/ 153362 w 815835"/>
                    <a:gd name="connsiteY13" fmla="*/ 774302 h 941527"/>
                    <a:gd name="connsiteX14" fmla="*/ 181354 w 815835"/>
                    <a:gd name="connsiteY14" fmla="*/ 820955 h 941527"/>
                    <a:gd name="connsiteX15" fmla="*/ 172023 w 815835"/>
                    <a:gd name="connsiteY15" fmla="*/ 876938 h 941527"/>
                    <a:gd name="connsiteX16" fmla="*/ 134701 w 815835"/>
                    <a:gd name="connsiteY16" fmla="*/ 811624 h 941527"/>
                    <a:gd name="connsiteX17" fmla="*/ 153362 w 815835"/>
                    <a:gd name="connsiteY17" fmla="*/ 774302 h 941527"/>
                    <a:gd name="connsiteX18" fmla="*/ 181354 w 815835"/>
                    <a:gd name="connsiteY18" fmla="*/ 755640 h 941527"/>
                    <a:gd name="connsiteX19" fmla="*/ 190684 w 815835"/>
                    <a:gd name="connsiteY19" fmla="*/ 671665 h 941527"/>
                    <a:gd name="connsiteX20" fmla="*/ 218676 w 815835"/>
                    <a:gd name="connsiteY20" fmla="*/ 802294 h 941527"/>
                    <a:gd name="connsiteX21" fmla="*/ 190684 w 815835"/>
                    <a:gd name="connsiteY21" fmla="*/ 830285 h 941527"/>
                    <a:gd name="connsiteX22" fmla="*/ 116040 w 815835"/>
                    <a:gd name="connsiteY22" fmla="*/ 764971 h 941527"/>
                    <a:gd name="connsiteX23" fmla="*/ 106709 w 815835"/>
                    <a:gd name="connsiteY23" fmla="*/ 680996 h 941527"/>
                    <a:gd name="connsiteX24" fmla="*/ 88048 w 815835"/>
                    <a:gd name="connsiteY24" fmla="*/ 662334 h 941527"/>
                    <a:gd name="connsiteX25" fmla="*/ 60056 w 815835"/>
                    <a:gd name="connsiteY25" fmla="*/ 587689 h 941527"/>
                    <a:gd name="connsiteX26" fmla="*/ 69386 w 815835"/>
                    <a:gd name="connsiteY26" fmla="*/ 531706 h 941527"/>
                    <a:gd name="connsiteX27" fmla="*/ 78717 w 815835"/>
                    <a:gd name="connsiteY27" fmla="*/ 485053 h 941527"/>
                    <a:gd name="connsiteX28" fmla="*/ 116040 w 815835"/>
                    <a:gd name="connsiteY28" fmla="*/ 251787 h 941527"/>
                    <a:gd name="connsiteX29" fmla="*/ 162693 w 815835"/>
                    <a:gd name="connsiteY29" fmla="*/ 139820 h 941527"/>
                    <a:gd name="connsiteX30" fmla="*/ 255999 w 815835"/>
                    <a:gd name="connsiteY30" fmla="*/ 74506 h 941527"/>
                    <a:gd name="connsiteX31" fmla="*/ 395958 w 815835"/>
                    <a:gd name="connsiteY31" fmla="*/ 18522 h 941527"/>
                    <a:gd name="connsiteX32" fmla="*/ 582570 w 815835"/>
                    <a:gd name="connsiteY32" fmla="*/ 27853 h 941527"/>
                    <a:gd name="connsiteX33" fmla="*/ 601231 w 815835"/>
                    <a:gd name="connsiteY33" fmla="*/ 121159 h 941527"/>
                    <a:gd name="connsiteX34" fmla="*/ 629223 w 815835"/>
                    <a:gd name="connsiteY34" fmla="*/ 139820 h 941527"/>
                    <a:gd name="connsiteX35" fmla="*/ 657215 w 815835"/>
                    <a:gd name="connsiteY35" fmla="*/ 177143 h 941527"/>
                    <a:gd name="connsiteX36" fmla="*/ 713199 w 815835"/>
                    <a:gd name="connsiteY36" fmla="*/ 242457 h 941527"/>
                    <a:gd name="connsiteX37" fmla="*/ 750521 w 815835"/>
                    <a:gd name="connsiteY37" fmla="*/ 373085 h 941527"/>
                    <a:gd name="connsiteX38" fmla="*/ 778513 w 815835"/>
                    <a:gd name="connsiteY38" fmla="*/ 475722 h 941527"/>
                    <a:gd name="connsiteX39" fmla="*/ 741191 w 815835"/>
                    <a:gd name="connsiteY39" fmla="*/ 578359 h 941527"/>
                    <a:gd name="connsiteX40" fmla="*/ 703868 w 815835"/>
                    <a:gd name="connsiteY40" fmla="*/ 876938 h 941527"/>
                    <a:gd name="connsiteX41" fmla="*/ 675876 w 815835"/>
                    <a:gd name="connsiteY41" fmla="*/ 699657 h 941527"/>
                    <a:gd name="connsiteX42" fmla="*/ 685207 w 815835"/>
                    <a:gd name="connsiteY42" fmla="*/ 727649 h 941527"/>
                    <a:gd name="connsiteX43" fmla="*/ 703868 w 815835"/>
                    <a:gd name="connsiteY43" fmla="*/ 830285 h 941527"/>
                    <a:gd name="connsiteX44" fmla="*/ 713199 w 815835"/>
                    <a:gd name="connsiteY44" fmla="*/ 643673 h 941527"/>
                    <a:gd name="connsiteX45" fmla="*/ 741191 w 815835"/>
                    <a:gd name="connsiteY45" fmla="*/ 653004 h 941527"/>
                    <a:gd name="connsiteX46" fmla="*/ 703868 w 815835"/>
                    <a:gd name="connsiteY46" fmla="*/ 727649 h 941527"/>
                    <a:gd name="connsiteX47" fmla="*/ 741191 w 815835"/>
                    <a:gd name="connsiteY47" fmla="*/ 578359 h 941527"/>
                    <a:gd name="connsiteX48" fmla="*/ 778513 w 815835"/>
                    <a:gd name="connsiteY48" fmla="*/ 625012 h 941527"/>
                    <a:gd name="connsiteX49" fmla="*/ 787844 w 815835"/>
                    <a:gd name="connsiteY49" fmla="*/ 708987 h 941527"/>
                    <a:gd name="connsiteX50" fmla="*/ 778513 w 815835"/>
                    <a:gd name="connsiteY50" fmla="*/ 858277 h 941527"/>
                    <a:gd name="connsiteX51" fmla="*/ 787844 w 815835"/>
                    <a:gd name="connsiteY51" fmla="*/ 690326 h 941527"/>
                    <a:gd name="connsiteX52" fmla="*/ 778513 w 815835"/>
                    <a:gd name="connsiteY52" fmla="*/ 569028 h 941527"/>
                    <a:gd name="connsiteX53" fmla="*/ 759852 w 815835"/>
                    <a:gd name="connsiteY53" fmla="*/ 475722 h 941527"/>
                    <a:gd name="connsiteX54" fmla="*/ 741191 w 815835"/>
                    <a:gd name="connsiteY54" fmla="*/ 653004 h 941527"/>
                    <a:gd name="connsiteX55" fmla="*/ 694537 w 815835"/>
                    <a:gd name="connsiteY55" fmla="*/ 820955 h 941527"/>
                    <a:gd name="connsiteX56" fmla="*/ 638554 w 815835"/>
                    <a:gd name="connsiteY56" fmla="*/ 736979 h 941527"/>
                    <a:gd name="connsiteX57" fmla="*/ 647884 w 815835"/>
                    <a:gd name="connsiteY57" fmla="*/ 690326 h 941527"/>
                    <a:gd name="connsiteX58" fmla="*/ 647884 w 815835"/>
                    <a:gd name="connsiteY58" fmla="*/ 811624 h 941527"/>
                    <a:gd name="connsiteX59" fmla="*/ 629223 w 815835"/>
                    <a:gd name="connsiteY59" fmla="*/ 858277 h 941527"/>
                    <a:gd name="connsiteX60" fmla="*/ 685207 w 815835"/>
                    <a:gd name="connsiteY60" fmla="*/ 746310 h 941527"/>
                    <a:gd name="connsiteX61" fmla="*/ 666546 w 815835"/>
                    <a:gd name="connsiteY61" fmla="*/ 643673 h 941527"/>
                    <a:gd name="connsiteX62" fmla="*/ 694537 w 815835"/>
                    <a:gd name="connsiteY62" fmla="*/ 615681 h 941527"/>
                    <a:gd name="connsiteX63" fmla="*/ 657215 w 815835"/>
                    <a:gd name="connsiteY63" fmla="*/ 662334 h 941527"/>
                    <a:gd name="connsiteX64" fmla="*/ 638554 w 815835"/>
                    <a:gd name="connsiteY64" fmla="*/ 718318 h 941527"/>
                    <a:gd name="connsiteX65" fmla="*/ 610562 w 815835"/>
                    <a:gd name="connsiteY65" fmla="*/ 774302 h 941527"/>
                    <a:gd name="connsiteX66" fmla="*/ 629223 w 815835"/>
                    <a:gd name="connsiteY66" fmla="*/ 839616 h 941527"/>
                    <a:gd name="connsiteX67" fmla="*/ 694537 w 815835"/>
                    <a:gd name="connsiteY67" fmla="*/ 830285 h 941527"/>
                    <a:gd name="connsiteX68" fmla="*/ 703868 w 815835"/>
                    <a:gd name="connsiteY68" fmla="*/ 774302 h 941527"/>
                    <a:gd name="connsiteX69" fmla="*/ 741191 w 815835"/>
                    <a:gd name="connsiteY69" fmla="*/ 653004 h 941527"/>
                    <a:gd name="connsiteX70" fmla="*/ 787844 w 815835"/>
                    <a:gd name="connsiteY70" fmla="*/ 597020 h 941527"/>
                    <a:gd name="connsiteX71" fmla="*/ 815835 w 815835"/>
                    <a:gd name="connsiteY71" fmla="*/ 531706 h 941527"/>
                    <a:gd name="connsiteX72" fmla="*/ 787844 w 815835"/>
                    <a:gd name="connsiteY72" fmla="*/ 447730 h 941527"/>
                    <a:gd name="connsiteX73" fmla="*/ 731860 w 815835"/>
                    <a:gd name="connsiteY73" fmla="*/ 270449 h 941527"/>
                    <a:gd name="connsiteX74" fmla="*/ 703868 w 815835"/>
                    <a:gd name="connsiteY74" fmla="*/ 251787 h 941527"/>
                    <a:gd name="connsiteX75" fmla="*/ 694537 w 815835"/>
                    <a:gd name="connsiteY75" fmla="*/ 195804 h 941527"/>
                    <a:gd name="connsiteX76" fmla="*/ 694537 w 815835"/>
                    <a:gd name="connsiteY76" fmla="*/ 93167 h 941527"/>
                    <a:gd name="connsiteX77" fmla="*/ 591901 w 815835"/>
                    <a:gd name="connsiteY77" fmla="*/ 46514 h 941527"/>
                    <a:gd name="connsiteX78" fmla="*/ 554578 w 815835"/>
                    <a:gd name="connsiteY78" fmla="*/ 18522 h 941527"/>
                    <a:gd name="connsiteX79" fmla="*/ 321313 w 815835"/>
                    <a:gd name="connsiteY79" fmla="*/ 46514 h 941527"/>
                    <a:gd name="connsiteX80" fmla="*/ 134701 w 815835"/>
                    <a:gd name="connsiteY80" fmla="*/ 149151 h 941527"/>
                    <a:gd name="connsiteX81" fmla="*/ 106709 w 815835"/>
                    <a:gd name="connsiteY81" fmla="*/ 195804 h 941527"/>
                    <a:gd name="connsiteX82" fmla="*/ 88048 w 815835"/>
                    <a:gd name="connsiteY82" fmla="*/ 270449 h 941527"/>
                    <a:gd name="connsiteX83" fmla="*/ 69386 w 815835"/>
                    <a:gd name="connsiteY83" fmla="*/ 317102 h 941527"/>
                    <a:gd name="connsiteX84" fmla="*/ 41395 w 815835"/>
                    <a:gd name="connsiteY84" fmla="*/ 494383 h 941527"/>
                    <a:gd name="connsiteX85" fmla="*/ 88048 w 815835"/>
                    <a:gd name="connsiteY85" fmla="*/ 690326 h 941527"/>
                    <a:gd name="connsiteX86" fmla="*/ 144031 w 815835"/>
                    <a:gd name="connsiteY86" fmla="*/ 820955 h 941527"/>
                    <a:gd name="connsiteX87" fmla="*/ 181354 w 815835"/>
                    <a:gd name="connsiteY87" fmla="*/ 811624 h 941527"/>
                    <a:gd name="connsiteX88" fmla="*/ 134701 w 815835"/>
                    <a:gd name="connsiteY88" fmla="*/ 746310 h 941527"/>
                    <a:gd name="connsiteX89" fmla="*/ 116040 w 815835"/>
                    <a:gd name="connsiteY89" fmla="*/ 606351 h 941527"/>
                    <a:gd name="connsiteX90" fmla="*/ 162693 w 815835"/>
                    <a:gd name="connsiteY90" fmla="*/ 597020 h 941527"/>
                    <a:gd name="connsiteX91" fmla="*/ 153362 w 815835"/>
                    <a:gd name="connsiteY91" fmla="*/ 662334 h 941527"/>
                    <a:gd name="connsiteX92" fmla="*/ 181354 w 815835"/>
                    <a:gd name="connsiteY92" fmla="*/ 811624 h 941527"/>
                    <a:gd name="connsiteX93" fmla="*/ 134701 w 815835"/>
                    <a:gd name="connsiteY93" fmla="*/ 643673 h 941527"/>
                    <a:gd name="connsiteX94" fmla="*/ 162693 w 815835"/>
                    <a:gd name="connsiteY94" fmla="*/ 653004 h 941527"/>
                    <a:gd name="connsiteX95" fmla="*/ 190684 w 815835"/>
                    <a:gd name="connsiteY95" fmla="*/ 671665 h 941527"/>
                    <a:gd name="connsiteX96" fmla="*/ 200015 w 815835"/>
                    <a:gd name="connsiteY96" fmla="*/ 792963 h 941527"/>
                    <a:gd name="connsiteX97" fmla="*/ 181354 w 815835"/>
                    <a:gd name="connsiteY97" fmla="*/ 820955 h 941527"/>
                    <a:gd name="connsiteX98" fmla="*/ 125370 w 815835"/>
                    <a:gd name="connsiteY98" fmla="*/ 587689 h 941527"/>
                    <a:gd name="connsiteX99" fmla="*/ 116040 w 815835"/>
                    <a:gd name="connsiteY99" fmla="*/ 559698 h 941527"/>
                    <a:gd name="connsiteX100" fmla="*/ 88048 w 815835"/>
                    <a:gd name="connsiteY100" fmla="*/ 494383 h 941527"/>
                    <a:gd name="connsiteX101" fmla="*/ 106709 w 815835"/>
                    <a:gd name="connsiteY101" fmla="*/ 569028 h 941527"/>
                    <a:gd name="connsiteX102" fmla="*/ 50725 w 815835"/>
                    <a:gd name="connsiteY102" fmla="*/ 466391 h 941527"/>
                    <a:gd name="connsiteX103" fmla="*/ 78717 w 815835"/>
                    <a:gd name="connsiteY103" fmla="*/ 410408 h 941527"/>
                    <a:gd name="connsiteX104" fmla="*/ 97378 w 815835"/>
                    <a:gd name="connsiteY104" fmla="*/ 382416 h 941527"/>
                    <a:gd name="connsiteX105" fmla="*/ 209346 w 815835"/>
                    <a:gd name="connsiteY105" fmla="*/ 167812 h 941527"/>
                    <a:gd name="connsiteX106" fmla="*/ 228007 w 815835"/>
                    <a:gd name="connsiteY106" fmla="*/ 111828 h 941527"/>
                    <a:gd name="connsiteX107" fmla="*/ 311982 w 815835"/>
                    <a:gd name="connsiteY107" fmla="*/ 93167 h 941527"/>
                    <a:gd name="connsiteX108" fmla="*/ 470603 w 815835"/>
                    <a:gd name="connsiteY108" fmla="*/ 74506 h 941527"/>
                    <a:gd name="connsiteX109" fmla="*/ 759852 w 815835"/>
                    <a:gd name="connsiteY109" fmla="*/ 149151 h 941527"/>
                    <a:gd name="connsiteX110" fmla="*/ 731860 w 815835"/>
                    <a:gd name="connsiteY110" fmla="*/ 223796 h 941527"/>
                    <a:gd name="connsiteX111" fmla="*/ 647884 w 815835"/>
                    <a:gd name="connsiteY111" fmla="*/ 158481 h 941527"/>
                    <a:gd name="connsiteX112" fmla="*/ 657215 w 815835"/>
                    <a:gd name="connsiteY112" fmla="*/ 111828 h 941527"/>
                    <a:gd name="connsiteX113" fmla="*/ 722529 w 815835"/>
                    <a:gd name="connsiteY113" fmla="*/ 214465 h 941527"/>
                    <a:gd name="connsiteX114" fmla="*/ 731860 w 815835"/>
                    <a:gd name="connsiteY114" fmla="*/ 335763 h 941527"/>
                    <a:gd name="connsiteX115" fmla="*/ 741191 w 815835"/>
                    <a:gd name="connsiteY115" fmla="*/ 382416 h 941527"/>
                    <a:gd name="connsiteX116" fmla="*/ 703868 w 815835"/>
                    <a:gd name="connsiteY116" fmla="*/ 746310 h 941527"/>
                    <a:gd name="connsiteX117" fmla="*/ 610562 w 815835"/>
                    <a:gd name="connsiteY117" fmla="*/ 727649 h 941527"/>
                    <a:gd name="connsiteX118" fmla="*/ 601231 w 815835"/>
                    <a:gd name="connsiteY118" fmla="*/ 718318 h 941527"/>
                    <a:gd name="connsiteX119" fmla="*/ 666546 w 815835"/>
                    <a:gd name="connsiteY119" fmla="*/ 736979 h 941527"/>
                    <a:gd name="connsiteX120" fmla="*/ 731860 w 815835"/>
                    <a:gd name="connsiteY120" fmla="*/ 727649 h 941527"/>
                    <a:gd name="connsiteX121" fmla="*/ 787844 w 815835"/>
                    <a:gd name="connsiteY121" fmla="*/ 494383 h 941527"/>
                    <a:gd name="connsiteX122" fmla="*/ 731860 w 815835"/>
                    <a:gd name="connsiteY122" fmla="*/ 261118 h 941527"/>
                    <a:gd name="connsiteX123" fmla="*/ 685207 w 815835"/>
                    <a:gd name="connsiteY123" fmla="*/ 223796 h 941527"/>
                    <a:gd name="connsiteX124" fmla="*/ 675876 w 815835"/>
                    <a:gd name="connsiteY124" fmla="*/ 186473 h 941527"/>
                    <a:gd name="connsiteX125" fmla="*/ 591901 w 815835"/>
                    <a:gd name="connsiteY125" fmla="*/ 111828 h 941527"/>
                    <a:gd name="connsiteX126" fmla="*/ 545248 w 815835"/>
                    <a:gd name="connsiteY126" fmla="*/ 93167 h 941527"/>
                    <a:gd name="connsiteX127" fmla="*/ 517256 w 815835"/>
                    <a:gd name="connsiteY127" fmla="*/ 74506 h 941527"/>
                    <a:gd name="connsiteX128" fmla="*/ 377297 w 815835"/>
                    <a:gd name="connsiteY128" fmla="*/ 37183 h 941527"/>
                    <a:gd name="connsiteX129" fmla="*/ 283991 w 815835"/>
                    <a:gd name="connsiteY129" fmla="*/ 65175 h 941527"/>
                    <a:gd name="connsiteX130" fmla="*/ 255999 w 815835"/>
                    <a:gd name="connsiteY130" fmla="*/ 102498 h 941527"/>
                    <a:gd name="connsiteX131" fmla="*/ 228007 w 815835"/>
                    <a:gd name="connsiteY131" fmla="*/ 130489 h 941527"/>
                    <a:gd name="connsiteX132" fmla="*/ 181354 w 815835"/>
                    <a:gd name="connsiteY132" fmla="*/ 158481 h 941527"/>
                    <a:gd name="connsiteX133" fmla="*/ 97378 w 815835"/>
                    <a:gd name="connsiteY133" fmla="*/ 298440 h 941527"/>
                    <a:gd name="connsiteX134" fmla="*/ 88048 w 815835"/>
                    <a:gd name="connsiteY134" fmla="*/ 550367 h 941527"/>
                    <a:gd name="connsiteX135" fmla="*/ 78717 w 815835"/>
                    <a:gd name="connsiteY135" fmla="*/ 615681 h 941527"/>
                    <a:gd name="connsiteX136" fmla="*/ 106709 w 815835"/>
                    <a:gd name="connsiteY136" fmla="*/ 876938 h 941527"/>
                    <a:gd name="connsiteX137" fmla="*/ 190684 w 815835"/>
                    <a:gd name="connsiteY137" fmla="*/ 839616 h 941527"/>
                    <a:gd name="connsiteX138" fmla="*/ 172023 w 815835"/>
                    <a:gd name="connsiteY138" fmla="*/ 811624 h 941527"/>
                    <a:gd name="connsiteX139" fmla="*/ 181354 w 815835"/>
                    <a:gd name="connsiteY139" fmla="*/ 708987 h 941527"/>
                    <a:gd name="connsiteX140" fmla="*/ 237337 w 815835"/>
                    <a:gd name="connsiteY140" fmla="*/ 774302 h 941527"/>
                    <a:gd name="connsiteX141" fmla="*/ 218676 w 815835"/>
                    <a:gd name="connsiteY141" fmla="*/ 708987 h 941527"/>
                    <a:gd name="connsiteX142" fmla="*/ 190684 w 815835"/>
                    <a:gd name="connsiteY142" fmla="*/ 662334 h 941527"/>
                    <a:gd name="connsiteX143" fmla="*/ 209346 w 815835"/>
                    <a:gd name="connsiteY143" fmla="*/ 634343 h 941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815835" h="941527">
                      <a:moveTo>
                        <a:pt x="423950" y="37183"/>
                      </a:moveTo>
                      <a:cubicBezTo>
                        <a:pt x="374187" y="40293"/>
                        <a:pt x="324316" y="42000"/>
                        <a:pt x="274660" y="46514"/>
                      </a:cubicBezTo>
                      <a:cubicBezTo>
                        <a:pt x="255819" y="48227"/>
                        <a:pt x="232816" y="43276"/>
                        <a:pt x="218676" y="55845"/>
                      </a:cubicBezTo>
                      <a:cubicBezTo>
                        <a:pt x="176988" y="92900"/>
                        <a:pt x="203113" y="137170"/>
                        <a:pt x="172023" y="177143"/>
                      </a:cubicBezTo>
                      <a:cubicBezTo>
                        <a:pt x="160889" y="191458"/>
                        <a:pt x="140460" y="195074"/>
                        <a:pt x="125370" y="205134"/>
                      </a:cubicBezTo>
                      <a:cubicBezTo>
                        <a:pt x="112431" y="213760"/>
                        <a:pt x="100489" y="223795"/>
                        <a:pt x="88048" y="233126"/>
                      </a:cubicBezTo>
                      <a:cubicBezTo>
                        <a:pt x="98781" y="512203"/>
                        <a:pt x="88971" y="409077"/>
                        <a:pt x="116040" y="643673"/>
                      </a:cubicBezTo>
                      <a:cubicBezTo>
                        <a:pt x="118914" y="668583"/>
                        <a:pt x="120043" y="693815"/>
                        <a:pt x="125370" y="718318"/>
                      </a:cubicBezTo>
                      <a:cubicBezTo>
                        <a:pt x="135627" y="765499"/>
                        <a:pt x="168681" y="810366"/>
                        <a:pt x="162693" y="858277"/>
                      </a:cubicBezTo>
                      <a:cubicBezTo>
                        <a:pt x="159375" y="884825"/>
                        <a:pt x="131591" y="814734"/>
                        <a:pt x="116040" y="792963"/>
                      </a:cubicBezTo>
                      <a:cubicBezTo>
                        <a:pt x="119150" y="749420"/>
                        <a:pt x="120549" y="705721"/>
                        <a:pt x="125370" y="662334"/>
                      </a:cubicBezTo>
                      <a:cubicBezTo>
                        <a:pt x="126786" y="649589"/>
                        <a:pt x="126690" y="635025"/>
                        <a:pt x="134701" y="625012"/>
                      </a:cubicBezTo>
                      <a:cubicBezTo>
                        <a:pt x="140845" y="617332"/>
                        <a:pt x="153362" y="618791"/>
                        <a:pt x="162693" y="615681"/>
                      </a:cubicBezTo>
                      <a:cubicBezTo>
                        <a:pt x="159583" y="668555"/>
                        <a:pt x="148567" y="721554"/>
                        <a:pt x="153362" y="774302"/>
                      </a:cubicBezTo>
                      <a:cubicBezTo>
                        <a:pt x="155004" y="792363"/>
                        <a:pt x="176372" y="803517"/>
                        <a:pt x="181354" y="820955"/>
                      </a:cubicBezTo>
                      <a:cubicBezTo>
                        <a:pt x="215803" y="941527"/>
                        <a:pt x="196798" y="918230"/>
                        <a:pt x="172023" y="876938"/>
                      </a:cubicBezTo>
                      <a:cubicBezTo>
                        <a:pt x="159122" y="855436"/>
                        <a:pt x="147142" y="833395"/>
                        <a:pt x="134701" y="811624"/>
                      </a:cubicBezTo>
                      <a:cubicBezTo>
                        <a:pt x="140921" y="799183"/>
                        <a:pt x="144458" y="784987"/>
                        <a:pt x="153362" y="774302"/>
                      </a:cubicBezTo>
                      <a:cubicBezTo>
                        <a:pt x="160541" y="765687"/>
                        <a:pt x="177522" y="766179"/>
                        <a:pt x="181354" y="755640"/>
                      </a:cubicBezTo>
                      <a:cubicBezTo>
                        <a:pt x="190979" y="729172"/>
                        <a:pt x="187574" y="699657"/>
                        <a:pt x="190684" y="671665"/>
                      </a:cubicBezTo>
                      <a:cubicBezTo>
                        <a:pt x="200015" y="715208"/>
                        <a:pt x="218676" y="757763"/>
                        <a:pt x="218676" y="802294"/>
                      </a:cubicBezTo>
                      <a:cubicBezTo>
                        <a:pt x="218676" y="815489"/>
                        <a:pt x="203085" y="834794"/>
                        <a:pt x="190684" y="830285"/>
                      </a:cubicBezTo>
                      <a:cubicBezTo>
                        <a:pt x="159613" y="818986"/>
                        <a:pt x="140921" y="786742"/>
                        <a:pt x="116040" y="764971"/>
                      </a:cubicBezTo>
                      <a:cubicBezTo>
                        <a:pt x="112930" y="736979"/>
                        <a:pt x="114119" y="708168"/>
                        <a:pt x="106709" y="680996"/>
                      </a:cubicBezTo>
                      <a:cubicBezTo>
                        <a:pt x="104394" y="672509"/>
                        <a:pt x="91982" y="670202"/>
                        <a:pt x="88048" y="662334"/>
                      </a:cubicBezTo>
                      <a:cubicBezTo>
                        <a:pt x="76164" y="638566"/>
                        <a:pt x="69387" y="612571"/>
                        <a:pt x="60056" y="587689"/>
                      </a:cubicBezTo>
                      <a:cubicBezTo>
                        <a:pt x="63166" y="569028"/>
                        <a:pt x="66002" y="550319"/>
                        <a:pt x="69386" y="531706"/>
                      </a:cubicBezTo>
                      <a:cubicBezTo>
                        <a:pt x="72223" y="516103"/>
                        <a:pt x="76110" y="500696"/>
                        <a:pt x="78717" y="485053"/>
                      </a:cubicBezTo>
                      <a:cubicBezTo>
                        <a:pt x="91663" y="407380"/>
                        <a:pt x="85754" y="324474"/>
                        <a:pt x="116040" y="251787"/>
                      </a:cubicBezTo>
                      <a:cubicBezTo>
                        <a:pt x="131591" y="214465"/>
                        <a:pt x="134103" y="168410"/>
                        <a:pt x="162693" y="139820"/>
                      </a:cubicBezTo>
                      <a:cubicBezTo>
                        <a:pt x="259941" y="42572"/>
                        <a:pt x="159414" y="130847"/>
                        <a:pt x="255999" y="74506"/>
                      </a:cubicBezTo>
                      <a:cubicBezTo>
                        <a:pt x="366209" y="10217"/>
                        <a:pt x="271810" y="34041"/>
                        <a:pt x="395958" y="18522"/>
                      </a:cubicBezTo>
                      <a:cubicBezTo>
                        <a:pt x="458162" y="21632"/>
                        <a:pt x="526864" y="0"/>
                        <a:pt x="582570" y="27853"/>
                      </a:cubicBezTo>
                      <a:cubicBezTo>
                        <a:pt x="610939" y="42038"/>
                        <a:pt x="589032" y="91881"/>
                        <a:pt x="601231" y="121159"/>
                      </a:cubicBezTo>
                      <a:cubicBezTo>
                        <a:pt x="605544" y="131510"/>
                        <a:pt x="619892" y="133600"/>
                        <a:pt x="629223" y="139820"/>
                      </a:cubicBezTo>
                      <a:cubicBezTo>
                        <a:pt x="638554" y="152261"/>
                        <a:pt x="647367" y="165107"/>
                        <a:pt x="657215" y="177143"/>
                      </a:cubicBezTo>
                      <a:cubicBezTo>
                        <a:pt x="675373" y="199336"/>
                        <a:pt x="697293" y="218598"/>
                        <a:pt x="713199" y="242457"/>
                      </a:cubicBezTo>
                      <a:cubicBezTo>
                        <a:pt x="733389" y="272742"/>
                        <a:pt x="743840" y="346362"/>
                        <a:pt x="750521" y="373085"/>
                      </a:cubicBezTo>
                      <a:cubicBezTo>
                        <a:pt x="759122" y="407488"/>
                        <a:pt x="769182" y="441510"/>
                        <a:pt x="778513" y="475722"/>
                      </a:cubicBezTo>
                      <a:cubicBezTo>
                        <a:pt x="766072" y="509934"/>
                        <a:pt x="751652" y="543490"/>
                        <a:pt x="741191" y="578359"/>
                      </a:cubicBezTo>
                      <a:cubicBezTo>
                        <a:pt x="711842" y="676188"/>
                        <a:pt x="712767" y="774601"/>
                        <a:pt x="703868" y="876938"/>
                      </a:cubicBezTo>
                      <a:cubicBezTo>
                        <a:pt x="662377" y="793956"/>
                        <a:pt x="650203" y="802349"/>
                        <a:pt x="675876" y="699657"/>
                      </a:cubicBezTo>
                      <a:cubicBezTo>
                        <a:pt x="678261" y="690115"/>
                        <a:pt x="683146" y="718032"/>
                        <a:pt x="685207" y="727649"/>
                      </a:cubicBezTo>
                      <a:cubicBezTo>
                        <a:pt x="692493" y="761650"/>
                        <a:pt x="697648" y="796073"/>
                        <a:pt x="703868" y="830285"/>
                      </a:cubicBezTo>
                      <a:cubicBezTo>
                        <a:pt x="706978" y="768081"/>
                        <a:pt x="700368" y="704619"/>
                        <a:pt x="713199" y="643673"/>
                      </a:cubicBezTo>
                      <a:cubicBezTo>
                        <a:pt x="715225" y="634049"/>
                        <a:pt x="738489" y="643547"/>
                        <a:pt x="741191" y="653004"/>
                      </a:cubicBezTo>
                      <a:cubicBezTo>
                        <a:pt x="755494" y="703063"/>
                        <a:pt x="732499" y="708561"/>
                        <a:pt x="703868" y="727649"/>
                      </a:cubicBezTo>
                      <a:cubicBezTo>
                        <a:pt x="716309" y="677886"/>
                        <a:pt x="730729" y="628576"/>
                        <a:pt x="741191" y="578359"/>
                      </a:cubicBezTo>
                      <a:cubicBezTo>
                        <a:pt x="760740" y="484522"/>
                        <a:pt x="736488" y="442904"/>
                        <a:pt x="778513" y="625012"/>
                      </a:cubicBezTo>
                      <a:cubicBezTo>
                        <a:pt x="781623" y="653004"/>
                        <a:pt x="787844" y="680823"/>
                        <a:pt x="787844" y="708987"/>
                      </a:cubicBezTo>
                      <a:cubicBezTo>
                        <a:pt x="787844" y="758847"/>
                        <a:pt x="778513" y="908137"/>
                        <a:pt x="778513" y="858277"/>
                      </a:cubicBezTo>
                      <a:cubicBezTo>
                        <a:pt x="778513" y="802207"/>
                        <a:pt x="784734" y="746310"/>
                        <a:pt x="787844" y="690326"/>
                      </a:cubicBezTo>
                      <a:cubicBezTo>
                        <a:pt x="784734" y="649893"/>
                        <a:pt x="783758" y="609239"/>
                        <a:pt x="778513" y="569028"/>
                      </a:cubicBezTo>
                      <a:cubicBezTo>
                        <a:pt x="774411" y="537576"/>
                        <a:pt x="772734" y="446738"/>
                        <a:pt x="759852" y="475722"/>
                      </a:cubicBezTo>
                      <a:cubicBezTo>
                        <a:pt x="735719" y="530021"/>
                        <a:pt x="748795" y="594072"/>
                        <a:pt x="741191" y="653004"/>
                      </a:cubicBezTo>
                      <a:cubicBezTo>
                        <a:pt x="725823" y="772102"/>
                        <a:pt x="735742" y="738544"/>
                        <a:pt x="694537" y="820955"/>
                      </a:cubicBezTo>
                      <a:cubicBezTo>
                        <a:pt x="550077" y="724647"/>
                        <a:pt x="606191" y="801705"/>
                        <a:pt x="638554" y="736979"/>
                      </a:cubicBezTo>
                      <a:cubicBezTo>
                        <a:pt x="645646" y="722794"/>
                        <a:pt x="644774" y="705877"/>
                        <a:pt x="647884" y="690326"/>
                      </a:cubicBezTo>
                      <a:cubicBezTo>
                        <a:pt x="619764" y="605959"/>
                        <a:pt x="653271" y="698511"/>
                        <a:pt x="647884" y="811624"/>
                      </a:cubicBezTo>
                      <a:cubicBezTo>
                        <a:pt x="647087" y="828354"/>
                        <a:pt x="620913" y="872819"/>
                        <a:pt x="629223" y="858277"/>
                      </a:cubicBezTo>
                      <a:cubicBezTo>
                        <a:pt x="649926" y="822047"/>
                        <a:pt x="666546" y="783632"/>
                        <a:pt x="685207" y="746310"/>
                      </a:cubicBezTo>
                      <a:cubicBezTo>
                        <a:pt x="678987" y="712098"/>
                        <a:pt x="664069" y="678358"/>
                        <a:pt x="666546" y="643673"/>
                      </a:cubicBezTo>
                      <a:cubicBezTo>
                        <a:pt x="667486" y="630511"/>
                        <a:pt x="700438" y="603879"/>
                        <a:pt x="694537" y="615681"/>
                      </a:cubicBezTo>
                      <a:cubicBezTo>
                        <a:pt x="685630" y="633493"/>
                        <a:pt x="669656" y="646783"/>
                        <a:pt x="657215" y="662334"/>
                      </a:cubicBezTo>
                      <a:cubicBezTo>
                        <a:pt x="650995" y="680995"/>
                        <a:pt x="646120" y="700160"/>
                        <a:pt x="638554" y="718318"/>
                      </a:cubicBezTo>
                      <a:cubicBezTo>
                        <a:pt x="630529" y="737577"/>
                        <a:pt x="612162" y="753499"/>
                        <a:pt x="610562" y="774302"/>
                      </a:cubicBezTo>
                      <a:cubicBezTo>
                        <a:pt x="608825" y="796878"/>
                        <a:pt x="623003" y="817845"/>
                        <a:pt x="629223" y="839616"/>
                      </a:cubicBezTo>
                      <a:cubicBezTo>
                        <a:pt x="650994" y="836506"/>
                        <a:pt x="677986" y="844767"/>
                        <a:pt x="694537" y="830285"/>
                      </a:cubicBezTo>
                      <a:cubicBezTo>
                        <a:pt x="708775" y="817827"/>
                        <a:pt x="699053" y="792598"/>
                        <a:pt x="703868" y="774302"/>
                      </a:cubicBezTo>
                      <a:cubicBezTo>
                        <a:pt x="714634" y="733392"/>
                        <a:pt x="723081" y="691235"/>
                        <a:pt x="741191" y="653004"/>
                      </a:cubicBezTo>
                      <a:cubicBezTo>
                        <a:pt x="751590" y="631051"/>
                        <a:pt x="775113" y="617708"/>
                        <a:pt x="787844" y="597020"/>
                      </a:cubicBezTo>
                      <a:cubicBezTo>
                        <a:pt x="800258" y="576847"/>
                        <a:pt x="806505" y="553477"/>
                        <a:pt x="815835" y="531706"/>
                      </a:cubicBezTo>
                      <a:cubicBezTo>
                        <a:pt x="778446" y="456926"/>
                        <a:pt x="813168" y="534556"/>
                        <a:pt x="787844" y="447730"/>
                      </a:cubicBezTo>
                      <a:cubicBezTo>
                        <a:pt x="770492" y="388239"/>
                        <a:pt x="756271" y="327409"/>
                        <a:pt x="731860" y="270449"/>
                      </a:cubicBezTo>
                      <a:cubicBezTo>
                        <a:pt x="727442" y="260142"/>
                        <a:pt x="713199" y="258008"/>
                        <a:pt x="703868" y="251787"/>
                      </a:cubicBezTo>
                      <a:cubicBezTo>
                        <a:pt x="700758" y="233126"/>
                        <a:pt x="694537" y="214722"/>
                        <a:pt x="694537" y="195804"/>
                      </a:cubicBezTo>
                      <a:cubicBezTo>
                        <a:pt x="694537" y="186131"/>
                        <a:pt x="715701" y="111979"/>
                        <a:pt x="694537" y="93167"/>
                      </a:cubicBezTo>
                      <a:cubicBezTo>
                        <a:pt x="669506" y="70917"/>
                        <a:pt x="625632" y="57758"/>
                        <a:pt x="591901" y="46514"/>
                      </a:cubicBezTo>
                      <a:cubicBezTo>
                        <a:pt x="579460" y="37183"/>
                        <a:pt x="570129" y="18522"/>
                        <a:pt x="554578" y="18522"/>
                      </a:cubicBezTo>
                      <a:cubicBezTo>
                        <a:pt x="476265" y="18522"/>
                        <a:pt x="321313" y="46514"/>
                        <a:pt x="321313" y="46514"/>
                      </a:cubicBezTo>
                      <a:cubicBezTo>
                        <a:pt x="183394" y="103304"/>
                        <a:pt x="187460" y="70012"/>
                        <a:pt x="134701" y="149151"/>
                      </a:cubicBezTo>
                      <a:cubicBezTo>
                        <a:pt x="124641" y="164241"/>
                        <a:pt x="116040" y="180253"/>
                        <a:pt x="106709" y="195804"/>
                      </a:cubicBezTo>
                      <a:cubicBezTo>
                        <a:pt x="100489" y="220686"/>
                        <a:pt x="95591" y="245936"/>
                        <a:pt x="88048" y="270449"/>
                      </a:cubicBezTo>
                      <a:cubicBezTo>
                        <a:pt x="83122" y="286457"/>
                        <a:pt x="72802" y="300705"/>
                        <a:pt x="69386" y="317102"/>
                      </a:cubicBezTo>
                      <a:cubicBezTo>
                        <a:pt x="57184" y="375670"/>
                        <a:pt x="41395" y="494383"/>
                        <a:pt x="41395" y="494383"/>
                      </a:cubicBezTo>
                      <a:cubicBezTo>
                        <a:pt x="122273" y="683107"/>
                        <a:pt x="0" y="382160"/>
                        <a:pt x="88048" y="690326"/>
                      </a:cubicBezTo>
                      <a:cubicBezTo>
                        <a:pt x="101062" y="735877"/>
                        <a:pt x="125370" y="777412"/>
                        <a:pt x="144031" y="820955"/>
                      </a:cubicBezTo>
                      <a:cubicBezTo>
                        <a:pt x="156472" y="817845"/>
                        <a:pt x="171340" y="819635"/>
                        <a:pt x="181354" y="811624"/>
                      </a:cubicBezTo>
                      <a:cubicBezTo>
                        <a:pt x="222411" y="778778"/>
                        <a:pt x="142692" y="751637"/>
                        <a:pt x="134701" y="746310"/>
                      </a:cubicBezTo>
                      <a:cubicBezTo>
                        <a:pt x="99222" y="699005"/>
                        <a:pt x="76307" y="685816"/>
                        <a:pt x="116040" y="606351"/>
                      </a:cubicBezTo>
                      <a:cubicBezTo>
                        <a:pt x="123132" y="592166"/>
                        <a:pt x="147142" y="600130"/>
                        <a:pt x="162693" y="597020"/>
                      </a:cubicBezTo>
                      <a:cubicBezTo>
                        <a:pt x="159583" y="618791"/>
                        <a:pt x="151174" y="640451"/>
                        <a:pt x="153362" y="662334"/>
                      </a:cubicBezTo>
                      <a:cubicBezTo>
                        <a:pt x="160545" y="734165"/>
                        <a:pt x="294014" y="642631"/>
                        <a:pt x="181354" y="811624"/>
                      </a:cubicBezTo>
                      <a:cubicBezTo>
                        <a:pt x="177067" y="818054"/>
                        <a:pt x="136693" y="651641"/>
                        <a:pt x="134701" y="643673"/>
                      </a:cubicBezTo>
                      <a:cubicBezTo>
                        <a:pt x="117228" y="468950"/>
                        <a:pt x="119952" y="573627"/>
                        <a:pt x="162693" y="653004"/>
                      </a:cubicBezTo>
                      <a:cubicBezTo>
                        <a:pt x="168009" y="662877"/>
                        <a:pt x="181354" y="665445"/>
                        <a:pt x="190684" y="671665"/>
                      </a:cubicBezTo>
                      <a:cubicBezTo>
                        <a:pt x="193794" y="712098"/>
                        <a:pt x="202544" y="752490"/>
                        <a:pt x="200015" y="792963"/>
                      </a:cubicBezTo>
                      <a:cubicBezTo>
                        <a:pt x="199316" y="804155"/>
                        <a:pt x="184208" y="831800"/>
                        <a:pt x="181354" y="820955"/>
                      </a:cubicBezTo>
                      <a:cubicBezTo>
                        <a:pt x="114007" y="565034"/>
                        <a:pt x="209373" y="671692"/>
                        <a:pt x="125370" y="587689"/>
                      </a:cubicBezTo>
                      <a:cubicBezTo>
                        <a:pt x="122260" y="578359"/>
                        <a:pt x="119693" y="568830"/>
                        <a:pt x="116040" y="559698"/>
                      </a:cubicBezTo>
                      <a:cubicBezTo>
                        <a:pt x="107243" y="537705"/>
                        <a:pt x="104798" y="477635"/>
                        <a:pt x="88048" y="494383"/>
                      </a:cubicBezTo>
                      <a:cubicBezTo>
                        <a:pt x="69912" y="512517"/>
                        <a:pt x="127227" y="584416"/>
                        <a:pt x="106709" y="569028"/>
                      </a:cubicBezTo>
                      <a:cubicBezTo>
                        <a:pt x="75532" y="545646"/>
                        <a:pt x="69386" y="500603"/>
                        <a:pt x="50725" y="466391"/>
                      </a:cubicBezTo>
                      <a:cubicBezTo>
                        <a:pt x="60056" y="447730"/>
                        <a:pt x="68585" y="428646"/>
                        <a:pt x="78717" y="410408"/>
                      </a:cubicBezTo>
                      <a:cubicBezTo>
                        <a:pt x="84163" y="400605"/>
                        <a:pt x="92776" y="392642"/>
                        <a:pt x="97378" y="382416"/>
                      </a:cubicBezTo>
                      <a:cubicBezTo>
                        <a:pt x="186993" y="183273"/>
                        <a:pt x="119693" y="275396"/>
                        <a:pt x="209346" y="167812"/>
                      </a:cubicBezTo>
                      <a:cubicBezTo>
                        <a:pt x="215566" y="149151"/>
                        <a:pt x="212099" y="123398"/>
                        <a:pt x="228007" y="111828"/>
                      </a:cubicBezTo>
                      <a:cubicBezTo>
                        <a:pt x="251197" y="94962"/>
                        <a:pt x="283641" y="97527"/>
                        <a:pt x="311982" y="93167"/>
                      </a:cubicBezTo>
                      <a:cubicBezTo>
                        <a:pt x="364601" y="85072"/>
                        <a:pt x="417729" y="80726"/>
                        <a:pt x="470603" y="74506"/>
                      </a:cubicBezTo>
                      <a:cubicBezTo>
                        <a:pt x="498395" y="76423"/>
                        <a:pt x="769696" y="11334"/>
                        <a:pt x="759852" y="149151"/>
                      </a:cubicBezTo>
                      <a:cubicBezTo>
                        <a:pt x="757959" y="175657"/>
                        <a:pt x="741191" y="198914"/>
                        <a:pt x="731860" y="223796"/>
                      </a:cubicBezTo>
                      <a:cubicBezTo>
                        <a:pt x="703868" y="202024"/>
                        <a:pt x="667555" y="187987"/>
                        <a:pt x="647884" y="158481"/>
                      </a:cubicBezTo>
                      <a:cubicBezTo>
                        <a:pt x="639087" y="145285"/>
                        <a:pt x="644528" y="102313"/>
                        <a:pt x="657215" y="111828"/>
                      </a:cubicBezTo>
                      <a:cubicBezTo>
                        <a:pt x="689657" y="136159"/>
                        <a:pt x="700758" y="180253"/>
                        <a:pt x="722529" y="214465"/>
                      </a:cubicBezTo>
                      <a:cubicBezTo>
                        <a:pt x="725639" y="254898"/>
                        <a:pt x="727382" y="295459"/>
                        <a:pt x="731860" y="335763"/>
                      </a:cubicBezTo>
                      <a:cubicBezTo>
                        <a:pt x="733611" y="351525"/>
                        <a:pt x="742270" y="366594"/>
                        <a:pt x="741191" y="382416"/>
                      </a:cubicBezTo>
                      <a:cubicBezTo>
                        <a:pt x="732897" y="504068"/>
                        <a:pt x="716309" y="625012"/>
                        <a:pt x="703868" y="746310"/>
                      </a:cubicBezTo>
                      <a:cubicBezTo>
                        <a:pt x="672766" y="740090"/>
                        <a:pt x="641162" y="735995"/>
                        <a:pt x="610562" y="727649"/>
                      </a:cubicBezTo>
                      <a:cubicBezTo>
                        <a:pt x="606318" y="726492"/>
                        <a:pt x="597002" y="717110"/>
                        <a:pt x="601231" y="718318"/>
                      </a:cubicBezTo>
                      <a:lnTo>
                        <a:pt x="666546" y="736979"/>
                      </a:lnTo>
                      <a:cubicBezTo>
                        <a:pt x="688317" y="733869"/>
                        <a:pt x="719913" y="746113"/>
                        <a:pt x="731860" y="727649"/>
                      </a:cubicBezTo>
                      <a:cubicBezTo>
                        <a:pt x="739350" y="716073"/>
                        <a:pt x="778619" y="535896"/>
                        <a:pt x="787844" y="494383"/>
                      </a:cubicBezTo>
                      <a:cubicBezTo>
                        <a:pt x="769183" y="416628"/>
                        <a:pt x="760219" y="335883"/>
                        <a:pt x="731860" y="261118"/>
                      </a:cubicBezTo>
                      <a:cubicBezTo>
                        <a:pt x="724797" y="242498"/>
                        <a:pt x="697156" y="239728"/>
                        <a:pt x="685207" y="223796"/>
                      </a:cubicBezTo>
                      <a:cubicBezTo>
                        <a:pt x="677513" y="213537"/>
                        <a:pt x="682989" y="197143"/>
                        <a:pt x="675876" y="186473"/>
                      </a:cubicBezTo>
                      <a:cubicBezTo>
                        <a:pt x="664737" y="169765"/>
                        <a:pt x="613929" y="124066"/>
                        <a:pt x="591901" y="111828"/>
                      </a:cubicBezTo>
                      <a:cubicBezTo>
                        <a:pt x="577260" y="103694"/>
                        <a:pt x="560229" y="100657"/>
                        <a:pt x="545248" y="93167"/>
                      </a:cubicBezTo>
                      <a:cubicBezTo>
                        <a:pt x="535218" y="88152"/>
                        <a:pt x="527668" y="78671"/>
                        <a:pt x="517256" y="74506"/>
                      </a:cubicBezTo>
                      <a:cubicBezTo>
                        <a:pt x="495839" y="65939"/>
                        <a:pt x="396252" y="41922"/>
                        <a:pt x="377297" y="37183"/>
                      </a:cubicBezTo>
                      <a:cubicBezTo>
                        <a:pt x="346195" y="46514"/>
                        <a:pt x="312581" y="49780"/>
                        <a:pt x="283991" y="65175"/>
                      </a:cubicBezTo>
                      <a:cubicBezTo>
                        <a:pt x="270299" y="72548"/>
                        <a:pt x="266120" y="90691"/>
                        <a:pt x="255999" y="102498"/>
                      </a:cubicBezTo>
                      <a:cubicBezTo>
                        <a:pt x="247412" y="112517"/>
                        <a:pt x="238563" y="122572"/>
                        <a:pt x="228007" y="130489"/>
                      </a:cubicBezTo>
                      <a:cubicBezTo>
                        <a:pt x="213499" y="141370"/>
                        <a:pt x="194834" y="146349"/>
                        <a:pt x="181354" y="158481"/>
                      </a:cubicBezTo>
                      <a:cubicBezTo>
                        <a:pt x="129817" y="204865"/>
                        <a:pt x="125998" y="234047"/>
                        <a:pt x="97378" y="298440"/>
                      </a:cubicBezTo>
                      <a:cubicBezTo>
                        <a:pt x="94268" y="382416"/>
                        <a:pt x="92983" y="466479"/>
                        <a:pt x="88048" y="550367"/>
                      </a:cubicBezTo>
                      <a:cubicBezTo>
                        <a:pt x="86757" y="572321"/>
                        <a:pt x="77462" y="593724"/>
                        <a:pt x="78717" y="615681"/>
                      </a:cubicBezTo>
                      <a:cubicBezTo>
                        <a:pt x="83714" y="703122"/>
                        <a:pt x="97378" y="789852"/>
                        <a:pt x="106709" y="876938"/>
                      </a:cubicBezTo>
                      <a:cubicBezTo>
                        <a:pt x="376425" y="861073"/>
                        <a:pt x="272492" y="888701"/>
                        <a:pt x="190684" y="839616"/>
                      </a:cubicBezTo>
                      <a:cubicBezTo>
                        <a:pt x="181068" y="833846"/>
                        <a:pt x="178243" y="820955"/>
                        <a:pt x="172023" y="811624"/>
                      </a:cubicBezTo>
                      <a:cubicBezTo>
                        <a:pt x="175133" y="777412"/>
                        <a:pt x="151527" y="726031"/>
                        <a:pt x="181354" y="708987"/>
                      </a:cubicBezTo>
                      <a:cubicBezTo>
                        <a:pt x="206251" y="694760"/>
                        <a:pt x="208662" y="774302"/>
                        <a:pt x="237337" y="774302"/>
                      </a:cubicBezTo>
                      <a:cubicBezTo>
                        <a:pt x="259980" y="774302"/>
                        <a:pt x="227385" y="729888"/>
                        <a:pt x="218676" y="708987"/>
                      </a:cubicBezTo>
                      <a:cubicBezTo>
                        <a:pt x="211701" y="692247"/>
                        <a:pt x="200015" y="677885"/>
                        <a:pt x="190684" y="662334"/>
                      </a:cubicBezTo>
                      <a:lnTo>
                        <a:pt x="209346" y="634343"/>
                      </a:lnTo>
                    </a:path>
                  </a:pathLst>
                </a:custGeom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chemeClr val="tx1"/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 flipH="1">
                <a:off x="4860032" y="1700808"/>
                <a:ext cx="288032" cy="4320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436096" y="1700808"/>
                <a:ext cx="36004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322 0.0088 C -0.10763 0.01135 -0.12204 0.01459 -0.13611 0.01968 C -0.13958 0.02084 -0.14236 0.02385 -0.14566 0.02431 C -0.15868 0.02593 -0.17187 0.02547 -0.18506 0.02593 C -0.19253 0.02963 -0.19982 0.03426 -0.20763 0.03681 C -0.22691 0.04306 -0.2434 0.03218 -0.26232 0.02755 C -0.2868 0.02153 -0.31232 0.01783 -0.33732 0.01505 C -0.35381 0.01968 -0.36979 0.02222 -0.38611 0.02755 C -0.39062 0.02338 -0.39409 0.01736 -0.3993 0.01505 C -0.41527 0.0081 -0.42829 0.01945 -0.44322 0.02431 C -0.45121 0.01435 -0.45138 0.01019 -0.46701 0.01806 C -0.46944 0.01945 -0.46822 0.02593 -0.47048 0.02755 C -0.47951 0.03357 -0.48923 0.03843 -0.49913 0.03982 C -0.53125 0.04468 -0.56336 0.04236 -0.59566 0.04445 C -0.62222 0.05047 -0.64704 0.05556 -0.67413 0.05857 C -0.68316 0.06158 -0.69444 0.05972 -0.70156 0.06783 C -0.71475 0.08357 -0.70833 0.08033 -0.71927 0.08334 C -0.74131 0.08056 -0.75972 0.07685 -0.78229 0.08172 C -0.78993 0.08334 -0.79618 0.09144 -0.80381 0.0926 C -0.83055 0.09653 -0.85694 0.0956 -0.88368 0.09722 C -0.90642 0.11065 -0.91944 0.09375 -0.94184 0.09097 C -0.95642 0.08912 -0.97118 0.09005 -0.98593 0.08959 C -1.03437 0.08611 -1.08368 0.07685 -1.13194 0.08334 C -1.15034 0.08287 -1.16857 0.08496 -1.1868 0.08172 C -1.18975 0.08125 -1.19288 0.07246 -1.19288 0.07269 " pathEditMode="relative" rAng="0" ptsTypes="ffffffffffffffffffffffffA">
                                      <p:cBhvr>
                                        <p:cTn id="1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372727">
            <a:off x="-1211627" y="5758872"/>
            <a:ext cx="11737304" cy="18722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 rot="21372727">
            <a:off x="-1898769" y="4464020"/>
            <a:ext cx="11737304" cy="6893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 rot="21372727">
            <a:off x="-1470057" y="5083227"/>
            <a:ext cx="11737304" cy="79035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 rot="21342805">
            <a:off x="1694288" y="5621391"/>
            <a:ext cx="864096" cy="1021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 rot="21342805">
            <a:off x="-609967" y="5765408"/>
            <a:ext cx="864096" cy="1021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ectangle 9"/>
          <p:cNvSpPr/>
          <p:nvPr/>
        </p:nvSpPr>
        <p:spPr>
          <a:xfrm rot="21342805">
            <a:off x="3566496" y="5477375"/>
            <a:ext cx="864096" cy="1021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ectangle 10"/>
          <p:cNvSpPr/>
          <p:nvPr/>
        </p:nvSpPr>
        <p:spPr>
          <a:xfrm rot="21342805">
            <a:off x="5870752" y="5333359"/>
            <a:ext cx="864096" cy="1021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Rectangle 11"/>
          <p:cNvSpPr/>
          <p:nvPr/>
        </p:nvSpPr>
        <p:spPr>
          <a:xfrm rot="21342805">
            <a:off x="7958984" y="5189343"/>
            <a:ext cx="864096" cy="1021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Sun 12"/>
          <p:cNvSpPr/>
          <p:nvPr/>
        </p:nvSpPr>
        <p:spPr>
          <a:xfrm>
            <a:off x="827584" y="5013176"/>
            <a:ext cx="288032" cy="14401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Sun 13"/>
          <p:cNvSpPr/>
          <p:nvPr/>
        </p:nvSpPr>
        <p:spPr>
          <a:xfrm>
            <a:off x="3275856" y="4653136"/>
            <a:ext cx="288032" cy="14401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Sun 14"/>
          <p:cNvSpPr/>
          <p:nvPr/>
        </p:nvSpPr>
        <p:spPr>
          <a:xfrm>
            <a:off x="5940152" y="4509120"/>
            <a:ext cx="288032" cy="14401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Sun 15"/>
          <p:cNvSpPr/>
          <p:nvPr/>
        </p:nvSpPr>
        <p:spPr>
          <a:xfrm>
            <a:off x="6876256" y="6165304"/>
            <a:ext cx="288032" cy="14401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Sun 16"/>
          <p:cNvSpPr/>
          <p:nvPr/>
        </p:nvSpPr>
        <p:spPr>
          <a:xfrm>
            <a:off x="4427984" y="6785992"/>
            <a:ext cx="288032" cy="14401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Sun 17"/>
          <p:cNvSpPr/>
          <p:nvPr/>
        </p:nvSpPr>
        <p:spPr>
          <a:xfrm>
            <a:off x="2195736" y="6309320"/>
            <a:ext cx="288032" cy="14401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Sun 18"/>
          <p:cNvSpPr/>
          <p:nvPr/>
        </p:nvSpPr>
        <p:spPr>
          <a:xfrm>
            <a:off x="395536" y="6858000"/>
            <a:ext cx="288032" cy="14401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0" name="Group 19"/>
          <p:cNvGrpSpPr/>
          <p:nvPr/>
        </p:nvGrpSpPr>
        <p:grpSpPr>
          <a:xfrm rot="21335353" flipH="1">
            <a:off x="9553774" y="2576963"/>
            <a:ext cx="4150320" cy="2376264"/>
            <a:chOff x="1043608" y="2348880"/>
            <a:chExt cx="4248472" cy="2376264"/>
          </a:xfrm>
        </p:grpSpPr>
        <p:sp>
          <p:nvSpPr>
            <p:cNvPr id="21" name="Flowchart: Alternate Process 20"/>
            <p:cNvSpPr/>
            <p:nvPr/>
          </p:nvSpPr>
          <p:spPr>
            <a:xfrm>
              <a:off x="1043608" y="2348880"/>
              <a:ext cx="4248472" cy="1944216"/>
            </a:xfrm>
            <a:prstGeom prst="flowChartAlternateProcess">
              <a:avLst/>
            </a:prstGeom>
            <a:solidFill>
              <a:srgbClr val="FFFF66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331640" y="2636912"/>
              <a:ext cx="864096" cy="43204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67744" y="2636912"/>
              <a:ext cx="864096" cy="43204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03848" y="2636912"/>
              <a:ext cx="864096" cy="43204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20072" y="2636912"/>
              <a:ext cx="45719" cy="93610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139952" y="2636912"/>
              <a:ext cx="567680" cy="43204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35896" y="3501008"/>
              <a:ext cx="576064" cy="792088"/>
            </a:xfrm>
            <a:prstGeom prst="rect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28" name="Group 17"/>
            <p:cNvGrpSpPr/>
            <p:nvPr/>
          </p:nvGrpSpPr>
          <p:grpSpPr>
            <a:xfrm>
              <a:off x="1547664" y="4149080"/>
              <a:ext cx="576064" cy="576064"/>
              <a:chOff x="1403649" y="5013176"/>
              <a:chExt cx="576064" cy="576064"/>
            </a:xfrm>
          </p:grpSpPr>
          <p:sp>
            <p:nvSpPr>
              <p:cNvPr id="32" name="Oval 14"/>
              <p:cNvSpPr/>
              <p:nvPr/>
            </p:nvSpPr>
            <p:spPr>
              <a:xfrm>
                <a:off x="1403649" y="5013176"/>
                <a:ext cx="576064" cy="57606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547664" y="5157192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29" name="Group 18"/>
            <p:cNvGrpSpPr/>
            <p:nvPr/>
          </p:nvGrpSpPr>
          <p:grpSpPr>
            <a:xfrm>
              <a:off x="4139952" y="4149080"/>
              <a:ext cx="576064" cy="576064"/>
              <a:chOff x="1403649" y="5013176"/>
              <a:chExt cx="576064" cy="576064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403649" y="5013176"/>
                <a:ext cx="576064" cy="57606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547664" y="5157192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34" name="Rounded Rectangular Callout 33"/>
          <p:cNvSpPr/>
          <p:nvPr/>
        </p:nvSpPr>
        <p:spPr>
          <a:xfrm>
            <a:off x="4211960" y="1484784"/>
            <a:ext cx="2016224" cy="1224136"/>
          </a:xfrm>
          <a:prstGeom prst="wedgeRoundRectCallout">
            <a:avLst>
              <a:gd name="adj1" fmla="val 48429"/>
              <a:gd name="adj2" fmla="val 672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Djeco je li vam se svidio grad?</a:t>
            </a:r>
            <a:endParaRPr lang="hr-HR" dirty="0"/>
          </a:p>
        </p:txBody>
      </p:sp>
      <p:sp>
        <p:nvSpPr>
          <p:cNvPr id="35" name="Rounded Rectangular Callout 34"/>
          <p:cNvSpPr/>
          <p:nvPr/>
        </p:nvSpPr>
        <p:spPr>
          <a:xfrm>
            <a:off x="3491880" y="1916832"/>
            <a:ext cx="1259632" cy="936104"/>
          </a:xfrm>
          <a:prstGeom prst="wedgeRoundRectCallout">
            <a:avLst>
              <a:gd name="adj1" fmla="val 51760"/>
              <a:gd name="adj2" fmla="val 636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Daaaa</a:t>
            </a:r>
            <a:r>
              <a:rPr lang="hr-HR" dirty="0" smtClean="0"/>
              <a:t>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628 0.01411 L -1.59062 0.10849 " pathEditMode="relative" ptsTypes="AA">
                                      <p:cBhvr>
                                        <p:cTn id="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085184"/>
            <a:ext cx="9144000" cy="19168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6660232" y="1988840"/>
            <a:ext cx="2771800" cy="33843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Isosceles Triangle 3"/>
          <p:cNvSpPr/>
          <p:nvPr/>
        </p:nvSpPr>
        <p:spPr>
          <a:xfrm>
            <a:off x="6660232" y="1412776"/>
            <a:ext cx="2771800" cy="549775"/>
          </a:xfrm>
          <a:prstGeom prst="triangle">
            <a:avLst>
              <a:gd name="adj" fmla="val 10000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6948264" y="2852936"/>
            <a:ext cx="864096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8279904" y="2852936"/>
            <a:ext cx="864096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6948264" y="3501008"/>
            <a:ext cx="864096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8279904" y="3501008"/>
            <a:ext cx="864096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7452320" y="2276872"/>
            <a:ext cx="1152128" cy="36004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ŠKOLA</a:t>
            </a:r>
            <a:endParaRPr lang="hr-HR" dirty="0"/>
          </a:p>
        </p:txBody>
      </p:sp>
      <p:sp>
        <p:nvSpPr>
          <p:cNvPr id="10" name="Rectangle 9"/>
          <p:cNvSpPr/>
          <p:nvPr/>
        </p:nvSpPr>
        <p:spPr>
          <a:xfrm>
            <a:off x="7380312" y="4437112"/>
            <a:ext cx="12241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7452320" y="4581128"/>
            <a:ext cx="1080120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3" name="Straight Connector 12"/>
          <p:cNvCxnSpPr>
            <a:stCxn id="11" idx="0"/>
            <a:endCxn id="11" idx="2"/>
          </p:cNvCxnSpPr>
          <p:nvPr/>
        </p:nvCxnSpPr>
        <p:spPr>
          <a:xfrm>
            <a:off x="7992380" y="458112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-4501008" y="3212976"/>
            <a:ext cx="4248472" cy="2376264"/>
            <a:chOff x="1043608" y="2348880"/>
            <a:chExt cx="4248472" cy="2376264"/>
          </a:xfrm>
        </p:grpSpPr>
        <p:sp>
          <p:nvSpPr>
            <p:cNvPr id="15" name="Flowchart: Alternate Process 14"/>
            <p:cNvSpPr/>
            <p:nvPr/>
          </p:nvSpPr>
          <p:spPr>
            <a:xfrm>
              <a:off x="1043608" y="2348880"/>
              <a:ext cx="4248472" cy="1944216"/>
            </a:xfrm>
            <a:prstGeom prst="flowChartAlternateProcess">
              <a:avLst/>
            </a:prstGeom>
            <a:solidFill>
              <a:srgbClr val="FFFF66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331640" y="2636912"/>
              <a:ext cx="864096" cy="43204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67744" y="2636912"/>
              <a:ext cx="864096" cy="43204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03848" y="2636912"/>
              <a:ext cx="864096" cy="43204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220072" y="2636912"/>
              <a:ext cx="45719" cy="93610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39952" y="2636912"/>
              <a:ext cx="567680" cy="43204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635896" y="3501008"/>
              <a:ext cx="576064" cy="792088"/>
            </a:xfrm>
            <a:prstGeom prst="rect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22" name="Group 17"/>
            <p:cNvGrpSpPr/>
            <p:nvPr/>
          </p:nvGrpSpPr>
          <p:grpSpPr>
            <a:xfrm>
              <a:off x="1547664" y="4149080"/>
              <a:ext cx="576064" cy="576064"/>
              <a:chOff x="1403649" y="5013176"/>
              <a:chExt cx="576064" cy="576064"/>
            </a:xfrm>
          </p:grpSpPr>
          <p:sp>
            <p:nvSpPr>
              <p:cNvPr id="26" name="Oval 14"/>
              <p:cNvSpPr/>
              <p:nvPr/>
            </p:nvSpPr>
            <p:spPr>
              <a:xfrm>
                <a:off x="1403649" y="5013176"/>
                <a:ext cx="576064" cy="57606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547664" y="5157192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23" name="Group 18"/>
            <p:cNvGrpSpPr/>
            <p:nvPr/>
          </p:nvGrpSpPr>
          <p:grpSpPr>
            <a:xfrm>
              <a:off x="4139952" y="4149080"/>
              <a:ext cx="576064" cy="576064"/>
              <a:chOff x="1403649" y="5013176"/>
              <a:chExt cx="576064" cy="576064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403649" y="5013176"/>
                <a:ext cx="576064" cy="57606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547664" y="5157192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1979712" y="3284984"/>
            <a:ext cx="1800200" cy="1520552"/>
            <a:chOff x="3563888" y="1052736"/>
            <a:chExt cx="1800200" cy="1520552"/>
          </a:xfrm>
        </p:grpSpPr>
        <p:grpSp>
          <p:nvGrpSpPr>
            <p:cNvPr id="29" name="Group 27"/>
            <p:cNvGrpSpPr/>
            <p:nvPr/>
          </p:nvGrpSpPr>
          <p:grpSpPr>
            <a:xfrm>
              <a:off x="5076056" y="1268760"/>
              <a:ext cx="288032" cy="720080"/>
              <a:chOff x="1403648" y="908720"/>
              <a:chExt cx="144016" cy="432048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1403648" y="1052736"/>
                <a:ext cx="14401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79" name="Group 26"/>
              <p:cNvGrpSpPr/>
              <p:nvPr/>
            </p:nvGrpSpPr>
            <p:grpSpPr>
              <a:xfrm>
                <a:off x="1403648" y="1268760"/>
                <a:ext cx="72008" cy="72008"/>
                <a:chOff x="1403648" y="1268760"/>
                <a:chExt cx="72008" cy="144016"/>
              </a:xfrm>
            </p:grpSpPr>
            <p:cxnSp>
              <p:nvCxnSpPr>
                <p:cNvPr id="81" name="Straight Connector 30"/>
                <p:cNvCxnSpPr>
                  <a:stCxn id="78" idx="2"/>
                </p:cNvCxnSpPr>
                <p:nvPr/>
              </p:nvCxnSpPr>
              <p:spPr>
                <a:xfrm flipH="1">
                  <a:off x="1403648" y="1268760"/>
                  <a:ext cx="72008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>
                  <a:stCxn id="78" idx="2"/>
                </p:cNvCxnSpPr>
                <p:nvPr/>
              </p:nvCxnSpPr>
              <p:spPr>
                <a:xfrm>
                  <a:off x="1475656" y="1268760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0" name="Smiley Face 79"/>
              <p:cNvSpPr/>
              <p:nvPr/>
            </p:nvSpPr>
            <p:spPr>
              <a:xfrm flipH="1">
                <a:off x="1403648" y="908720"/>
                <a:ext cx="144016" cy="144016"/>
              </a:xfrm>
              <a:prstGeom prst="smileyFac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30" name="Group 83"/>
            <p:cNvGrpSpPr/>
            <p:nvPr/>
          </p:nvGrpSpPr>
          <p:grpSpPr>
            <a:xfrm>
              <a:off x="5004048" y="1556792"/>
              <a:ext cx="332633" cy="768085"/>
              <a:chOff x="5436096" y="1484784"/>
              <a:chExt cx="332633" cy="768085"/>
            </a:xfrm>
          </p:grpSpPr>
          <p:grpSp>
            <p:nvGrpSpPr>
              <p:cNvPr id="71" name="Group 49"/>
              <p:cNvGrpSpPr/>
              <p:nvPr/>
            </p:nvGrpSpPr>
            <p:grpSpPr>
              <a:xfrm>
                <a:off x="5436096" y="1556792"/>
                <a:ext cx="216024" cy="696077"/>
                <a:chOff x="1403648" y="908720"/>
                <a:chExt cx="144016" cy="417646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1403648" y="1038334"/>
                  <a:ext cx="144016" cy="216024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74" name="Group 26"/>
                <p:cNvGrpSpPr/>
                <p:nvPr/>
              </p:nvGrpSpPr>
              <p:grpSpPr>
                <a:xfrm>
                  <a:off x="1403648" y="1254358"/>
                  <a:ext cx="72008" cy="72008"/>
                  <a:chOff x="1403648" y="1239956"/>
                  <a:chExt cx="72008" cy="144016"/>
                </a:xfrm>
              </p:grpSpPr>
              <p:cxnSp>
                <p:nvCxnSpPr>
                  <p:cNvPr id="76" name="Straight Connector 75"/>
                  <p:cNvCxnSpPr>
                    <a:stCxn id="73" idx="2"/>
                  </p:cNvCxnSpPr>
                  <p:nvPr/>
                </p:nvCxnSpPr>
                <p:spPr>
                  <a:xfrm flipH="1">
                    <a:off x="1403648" y="1239956"/>
                    <a:ext cx="72008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>
                    <a:stCxn id="73" idx="2"/>
                  </p:cNvCxnSpPr>
                  <p:nvPr/>
                </p:nvCxnSpPr>
                <p:spPr>
                  <a:xfrm>
                    <a:off x="1475656" y="1239957"/>
                    <a:ext cx="0" cy="14401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5" name="Smiley Face 74"/>
                <p:cNvSpPr/>
                <p:nvPr/>
              </p:nvSpPr>
              <p:spPr>
                <a:xfrm flipH="1">
                  <a:off x="1403648" y="908720"/>
                  <a:ext cx="144016" cy="144016"/>
                </a:xfrm>
                <a:prstGeom prst="smileyFac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72" name="Freeform 71"/>
              <p:cNvSpPr/>
              <p:nvPr/>
            </p:nvSpPr>
            <p:spPr>
              <a:xfrm>
                <a:off x="5436096" y="1484784"/>
                <a:ext cx="332633" cy="384786"/>
              </a:xfrm>
              <a:custGeom>
                <a:avLst/>
                <a:gdLst>
                  <a:gd name="connsiteX0" fmla="*/ 104136 w 332633"/>
                  <a:gd name="connsiteY0" fmla="*/ 63062 h 384786"/>
                  <a:gd name="connsiteX1" fmla="*/ 261792 w 332633"/>
                  <a:gd name="connsiteY1" fmla="*/ 115614 h 384786"/>
                  <a:gd name="connsiteX2" fmla="*/ 272302 w 332633"/>
                  <a:gd name="connsiteY2" fmla="*/ 157655 h 384786"/>
                  <a:gd name="connsiteX3" fmla="*/ 251281 w 332633"/>
                  <a:gd name="connsiteY3" fmla="*/ 357352 h 384786"/>
                  <a:gd name="connsiteX4" fmla="*/ 198730 w 332633"/>
                  <a:gd name="connsiteY4" fmla="*/ 294290 h 384786"/>
                  <a:gd name="connsiteX5" fmla="*/ 230261 w 332633"/>
                  <a:gd name="connsiteY5" fmla="*/ 252248 h 384786"/>
                  <a:gd name="connsiteX6" fmla="*/ 219750 w 332633"/>
                  <a:gd name="connsiteY6" fmla="*/ 283779 h 384786"/>
                  <a:gd name="connsiteX7" fmla="*/ 240771 w 332633"/>
                  <a:gd name="connsiteY7" fmla="*/ 315310 h 384786"/>
                  <a:gd name="connsiteX8" fmla="*/ 209240 w 332633"/>
                  <a:gd name="connsiteY8" fmla="*/ 252248 h 384786"/>
                  <a:gd name="connsiteX9" fmla="*/ 251281 w 332633"/>
                  <a:gd name="connsiteY9" fmla="*/ 231227 h 384786"/>
                  <a:gd name="connsiteX10" fmla="*/ 240771 w 332633"/>
                  <a:gd name="connsiteY10" fmla="*/ 304800 h 384786"/>
                  <a:gd name="connsiteX11" fmla="*/ 251281 w 332633"/>
                  <a:gd name="connsiteY11" fmla="*/ 178676 h 384786"/>
                  <a:gd name="connsiteX12" fmla="*/ 230261 w 332633"/>
                  <a:gd name="connsiteY12" fmla="*/ 325821 h 384786"/>
                  <a:gd name="connsiteX13" fmla="*/ 188219 w 332633"/>
                  <a:gd name="connsiteY13" fmla="*/ 73572 h 384786"/>
                  <a:gd name="connsiteX14" fmla="*/ 135667 w 332633"/>
                  <a:gd name="connsiteY14" fmla="*/ 52552 h 384786"/>
                  <a:gd name="connsiteX15" fmla="*/ 83116 w 332633"/>
                  <a:gd name="connsiteY15" fmla="*/ 73572 h 384786"/>
                  <a:gd name="connsiteX16" fmla="*/ 20054 w 332633"/>
                  <a:gd name="connsiteY16" fmla="*/ 94593 h 384786"/>
                  <a:gd name="connsiteX17" fmla="*/ 9543 w 332633"/>
                  <a:gd name="connsiteY17" fmla="*/ 147145 h 384786"/>
                  <a:gd name="connsiteX18" fmla="*/ 30564 w 332633"/>
                  <a:gd name="connsiteY18" fmla="*/ 231227 h 384786"/>
                  <a:gd name="connsiteX19" fmla="*/ 41074 w 332633"/>
                  <a:gd name="connsiteY19" fmla="*/ 105103 h 384786"/>
                  <a:gd name="connsiteX20" fmla="*/ 62095 w 332633"/>
                  <a:gd name="connsiteY20" fmla="*/ 199696 h 384786"/>
                  <a:gd name="connsiteX21" fmla="*/ 41074 w 332633"/>
                  <a:gd name="connsiteY21" fmla="*/ 304800 h 384786"/>
                  <a:gd name="connsiteX22" fmla="*/ 30564 w 332633"/>
                  <a:gd name="connsiteY22" fmla="*/ 231227 h 384786"/>
                  <a:gd name="connsiteX23" fmla="*/ 20054 w 332633"/>
                  <a:gd name="connsiteY23" fmla="*/ 346841 h 384786"/>
                  <a:gd name="connsiteX24" fmla="*/ 9543 w 332633"/>
                  <a:gd name="connsiteY24" fmla="*/ 126124 h 384786"/>
                  <a:gd name="connsiteX25" fmla="*/ 114647 w 332633"/>
                  <a:gd name="connsiteY25" fmla="*/ 73572 h 384786"/>
                  <a:gd name="connsiteX26" fmla="*/ 251281 w 332633"/>
                  <a:gd name="connsiteY26" fmla="*/ 189186 h 384786"/>
                  <a:gd name="connsiteX27" fmla="*/ 230261 w 332633"/>
                  <a:gd name="connsiteY27" fmla="*/ 136634 h 384786"/>
                  <a:gd name="connsiteX28" fmla="*/ 188219 w 332633"/>
                  <a:gd name="connsiteY28" fmla="*/ 84083 h 384786"/>
                  <a:gd name="connsiteX29" fmla="*/ 135667 w 332633"/>
                  <a:gd name="connsiteY29" fmla="*/ 63062 h 384786"/>
                  <a:gd name="connsiteX30" fmla="*/ 93626 w 332633"/>
                  <a:gd name="connsiteY30" fmla="*/ 42041 h 384786"/>
                  <a:gd name="connsiteX31" fmla="*/ 51585 w 332633"/>
                  <a:gd name="connsiteY31" fmla="*/ 63062 h 384786"/>
                  <a:gd name="connsiteX32" fmla="*/ 41074 w 332633"/>
                  <a:gd name="connsiteY32" fmla="*/ 0 h 384786"/>
                  <a:gd name="connsiteX33" fmla="*/ 198730 w 332633"/>
                  <a:gd name="connsiteY33" fmla="*/ 31531 h 384786"/>
                  <a:gd name="connsiteX34" fmla="*/ 219750 w 332633"/>
                  <a:gd name="connsiteY34" fmla="*/ 84083 h 384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32633" h="384786">
                    <a:moveTo>
                      <a:pt x="104136" y="63062"/>
                    </a:moveTo>
                    <a:cubicBezTo>
                      <a:pt x="161159" y="72566"/>
                      <a:pt x="229335" y="58814"/>
                      <a:pt x="261792" y="115614"/>
                    </a:cubicBezTo>
                    <a:cubicBezTo>
                      <a:pt x="268959" y="128156"/>
                      <a:pt x="268799" y="143641"/>
                      <a:pt x="272302" y="157655"/>
                    </a:cubicBezTo>
                    <a:cubicBezTo>
                      <a:pt x="265295" y="224221"/>
                      <a:pt x="283014" y="298419"/>
                      <a:pt x="251281" y="357352"/>
                    </a:cubicBezTo>
                    <a:cubicBezTo>
                      <a:pt x="238308" y="381444"/>
                      <a:pt x="204096" y="321121"/>
                      <a:pt x="198730" y="294290"/>
                    </a:cubicBezTo>
                    <a:cubicBezTo>
                      <a:pt x="195295" y="277113"/>
                      <a:pt x="219751" y="266262"/>
                      <a:pt x="230261" y="252248"/>
                    </a:cubicBezTo>
                    <a:cubicBezTo>
                      <a:pt x="226757" y="262758"/>
                      <a:pt x="217929" y="272851"/>
                      <a:pt x="219750" y="283779"/>
                    </a:cubicBezTo>
                    <a:cubicBezTo>
                      <a:pt x="221827" y="296239"/>
                      <a:pt x="244765" y="327294"/>
                      <a:pt x="240771" y="315310"/>
                    </a:cubicBezTo>
                    <a:cubicBezTo>
                      <a:pt x="233339" y="293014"/>
                      <a:pt x="219750" y="273269"/>
                      <a:pt x="209240" y="252248"/>
                    </a:cubicBezTo>
                    <a:cubicBezTo>
                      <a:pt x="223254" y="245241"/>
                      <a:pt x="243220" y="217792"/>
                      <a:pt x="251281" y="231227"/>
                    </a:cubicBezTo>
                    <a:cubicBezTo>
                      <a:pt x="264027" y="252470"/>
                      <a:pt x="240771" y="329573"/>
                      <a:pt x="240771" y="304800"/>
                    </a:cubicBezTo>
                    <a:cubicBezTo>
                      <a:pt x="240771" y="262613"/>
                      <a:pt x="270147" y="140942"/>
                      <a:pt x="251281" y="178676"/>
                    </a:cubicBezTo>
                    <a:cubicBezTo>
                      <a:pt x="229124" y="222992"/>
                      <a:pt x="237268" y="276773"/>
                      <a:pt x="230261" y="325821"/>
                    </a:cubicBezTo>
                    <a:cubicBezTo>
                      <a:pt x="216247" y="241738"/>
                      <a:pt x="216103" y="154125"/>
                      <a:pt x="188219" y="73572"/>
                    </a:cubicBezTo>
                    <a:cubicBezTo>
                      <a:pt x="182047" y="55743"/>
                      <a:pt x="154534" y="52552"/>
                      <a:pt x="135667" y="52552"/>
                    </a:cubicBezTo>
                    <a:cubicBezTo>
                      <a:pt x="116801" y="52552"/>
                      <a:pt x="100846" y="67125"/>
                      <a:pt x="83116" y="73572"/>
                    </a:cubicBezTo>
                    <a:cubicBezTo>
                      <a:pt x="62292" y="81144"/>
                      <a:pt x="41075" y="87586"/>
                      <a:pt x="20054" y="94593"/>
                    </a:cubicBezTo>
                    <a:cubicBezTo>
                      <a:pt x="16550" y="112110"/>
                      <a:pt x="8173" y="129333"/>
                      <a:pt x="9543" y="147145"/>
                    </a:cubicBezTo>
                    <a:cubicBezTo>
                      <a:pt x="11759" y="175950"/>
                      <a:pt x="13230" y="254339"/>
                      <a:pt x="30564" y="231227"/>
                    </a:cubicBezTo>
                    <a:cubicBezTo>
                      <a:pt x="55876" y="197477"/>
                      <a:pt x="37571" y="147144"/>
                      <a:pt x="41074" y="105103"/>
                    </a:cubicBezTo>
                    <a:cubicBezTo>
                      <a:pt x="48081" y="136634"/>
                      <a:pt x="62095" y="167396"/>
                      <a:pt x="62095" y="199696"/>
                    </a:cubicBezTo>
                    <a:cubicBezTo>
                      <a:pt x="62095" y="235425"/>
                      <a:pt x="66338" y="279536"/>
                      <a:pt x="41074" y="304800"/>
                    </a:cubicBezTo>
                    <a:cubicBezTo>
                      <a:pt x="23557" y="322317"/>
                      <a:pt x="34067" y="255751"/>
                      <a:pt x="30564" y="231227"/>
                    </a:cubicBezTo>
                    <a:cubicBezTo>
                      <a:pt x="27061" y="269765"/>
                      <a:pt x="27643" y="384786"/>
                      <a:pt x="20054" y="346841"/>
                    </a:cubicBezTo>
                    <a:cubicBezTo>
                      <a:pt x="5609" y="274616"/>
                      <a:pt x="3426" y="199525"/>
                      <a:pt x="9543" y="126124"/>
                    </a:cubicBezTo>
                    <a:cubicBezTo>
                      <a:pt x="12565" y="89856"/>
                      <a:pt x="106650" y="75857"/>
                      <a:pt x="114647" y="73572"/>
                    </a:cubicBezTo>
                    <a:cubicBezTo>
                      <a:pt x="332633" y="170456"/>
                      <a:pt x="112241" y="50153"/>
                      <a:pt x="251281" y="189186"/>
                    </a:cubicBezTo>
                    <a:cubicBezTo>
                      <a:pt x="264622" y="202526"/>
                      <a:pt x="239968" y="152812"/>
                      <a:pt x="230261" y="136634"/>
                    </a:cubicBezTo>
                    <a:cubicBezTo>
                      <a:pt x="218719" y="117398"/>
                      <a:pt x="205927" y="97855"/>
                      <a:pt x="188219" y="84083"/>
                    </a:cubicBezTo>
                    <a:cubicBezTo>
                      <a:pt x="173326" y="72500"/>
                      <a:pt x="152908" y="70725"/>
                      <a:pt x="135667" y="63062"/>
                    </a:cubicBezTo>
                    <a:cubicBezTo>
                      <a:pt x="121350" y="56699"/>
                      <a:pt x="107640" y="49048"/>
                      <a:pt x="93626" y="42041"/>
                    </a:cubicBezTo>
                    <a:cubicBezTo>
                      <a:pt x="79612" y="49048"/>
                      <a:pt x="61902" y="51271"/>
                      <a:pt x="51585" y="63062"/>
                    </a:cubicBezTo>
                    <a:cubicBezTo>
                      <a:pt x="9921" y="110679"/>
                      <a:pt x="0" y="246451"/>
                      <a:pt x="41074" y="0"/>
                    </a:cubicBezTo>
                    <a:cubicBezTo>
                      <a:pt x="93626" y="10510"/>
                      <a:pt x="150238" y="8711"/>
                      <a:pt x="198730" y="31531"/>
                    </a:cubicBezTo>
                    <a:cubicBezTo>
                      <a:pt x="215801" y="39564"/>
                      <a:pt x="219750" y="84083"/>
                      <a:pt x="219750" y="84083"/>
                    </a:cubicBezTo>
                  </a:path>
                </a:pathLst>
              </a:custGeom>
              <a:ln>
                <a:solidFill>
                  <a:srgbClr val="FFCC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31" name="Group 28"/>
            <p:cNvGrpSpPr/>
            <p:nvPr/>
          </p:nvGrpSpPr>
          <p:grpSpPr>
            <a:xfrm>
              <a:off x="4860032" y="1916832"/>
              <a:ext cx="207640" cy="656456"/>
              <a:chOff x="1403648" y="908720"/>
              <a:chExt cx="144016" cy="432048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403648" y="1052736"/>
                <a:ext cx="14401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67" name="Group 26"/>
              <p:cNvGrpSpPr/>
              <p:nvPr/>
            </p:nvGrpSpPr>
            <p:grpSpPr>
              <a:xfrm>
                <a:off x="1403648" y="1268760"/>
                <a:ext cx="72008" cy="72008"/>
                <a:chOff x="1403648" y="1268760"/>
                <a:chExt cx="72008" cy="144016"/>
              </a:xfrm>
            </p:grpSpPr>
            <p:cxnSp>
              <p:nvCxnSpPr>
                <p:cNvPr id="69" name="Straight Connector 35"/>
                <p:cNvCxnSpPr>
                  <a:stCxn id="66" idx="2"/>
                </p:cNvCxnSpPr>
                <p:nvPr/>
              </p:nvCxnSpPr>
              <p:spPr>
                <a:xfrm flipH="1">
                  <a:off x="1403648" y="1268760"/>
                  <a:ext cx="72008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>
                  <a:stCxn id="66" idx="2"/>
                </p:cNvCxnSpPr>
                <p:nvPr/>
              </p:nvCxnSpPr>
              <p:spPr>
                <a:xfrm>
                  <a:off x="1475656" y="1268760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8" name="Smiley Face 67"/>
              <p:cNvSpPr/>
              <p:nvPr/>
            </p:nvSpPr>
            <p:spPr>
              <a:xfrm flipH="1">
                <a:off x="1403648" y="908720"/>
                <a:ext cx="144016" cy="144016"/>
              </a:xfrm>
              <a:prstGeom prst="smileyFac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32" name="Group 37"/>
            <p:cNvGrpSpPr/>
            <p:nvPr/>
          </p:nvGrpSpPr>
          <p:grpSpPr>
            <a:xfrm>
              <a:off x="4644008" y="1196752"/>
              <a:ext cx="216024" cy="792088"/>
              <a:chOff x="1403648" y="908720"/>
              <a:chExt cx="144016" cy="432048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1403648" y="1052736"/>
                <a:ext cx="14401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62" name="Group 26"/>
              <p:cNvGrpSpPr/>
              <p:nvPr/>
            </p:nvGrpSpPr>
            <p:grpSpPr>
              <a:xfrm>
                <a:off x="1403648" y="1268760"/>
                <a:ext cx="72008" cy="72008"/>
                <a:chOff x="1403648" y="1268760"/>
                <a:chExt cx="72008" cy="144016"/>
              </a:xfrm>
            </p:grpSpPr>
            <p:cxnSp>
              <p:nvCxnSpPr>
                <p:cNvPr id="64" name="Straight Connector 63"/>
                <p:cNvCxnSpPr>
                  <a:stCxn id="61" idx="2"/>
                </p:cNvCxnSpPr>
                <p:nvPr/>
              </p:nvCxnSpPr>
              <p:spPr>
                <a:xfrm flipH="1">
                  <a:off x="1403648" y="1268760"/>
                  <a:ext cx="72008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>
                  <a:stCxn id="61" idx="2"/>
                </p:cNvCxnSpPr>
                <p:nvPr/>
              </p:nvCxnSpPr>
              <p:spPr>
                <a:xfrm>
                  <a:off x="1475656" y="1268760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3" name="Smiley Face 62"/>
              <p:cNvSpPr/>
              <p:nvPr/>
            </p:nvSpPr>
            <p:spPr>
              <a:xfrm flipH="1">
                <a:off x="1403648" y="908720"/>
                <a:ext cx="144016" cy="144016"/>
              </a:xfrm>
              <a:prstGeom prst="smileyFac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33" name="Group 78"/>
            <p:cNvGrpSpPr/>
            <p:nvPr/>
          </p:nvGrpSpPr>
          <p:grpSpPr>
            <a:xfrm>
              <a:off x="3563888" y="1772816"/>
              <a:ext cx="270024" cy="648072"/>
              <a:chOff x="3321838" y="836712"/>
              <a:chExt cx="270024" cy="648072"/>
            </a:xfrm>
          </p:grpSpPr>
          <p:grpSp>
            <p:nvGrpSpPr>
              <p:cNvPr id="54" name="Group 55"/>
              <p:cNvGrpSpPr/>
              <p:nvPr/>
            </p:nvGrpSpPr>
            <p:grpSpPr>
              <a:xfrm>
                <a:off x="3347864" y="836712"/>
                <a:ext cx="216024" cy="648072"/>
                <a:chOff x="1403648" y="908720"/>
                <a:chExt cx="144016" cy="432048"/>
              </a:xfrm>
            </p:grpSpPr>
            <p:sp>
              <p:nvSpPr>
                <p:cNvPr id="56" name="Rectangle 55"/>
                <p:cNvSpPr/>
                <p:nvPr/>
              </p:nvSpPr>
              <p:spPr>
                <a:xfrm>
                  <a:off x="1403648" y="1052736"/>
                  <a:ext cx="144016" cy="216024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57" name="Group 26"/>
                <p:cNvGrpSpPr/>
                <p:nvPr/>
              </p:nvGrpSpPr>
              <p:grpSpPr>
                <a:xfrm>
                  <a:off x="1403648" y="1268760"/>
                  <a:ext cx="72008" cy="72008"/>
                  <a:chOff x="1403648" y="1268760"/>
                  <a:chExt cx="72008" cy="144016"/>
                </a:xfrm>
              </p:grpSpPr>
              <p:cxnSp>
                <p:nvCxnSpPr>
                  <p:cNvPr id="59" name="Straight Connector 58"/>
                  <p:cNvCxnSpPr>
                    <a:stCxn id="56" idx="2"/>
                  </p:cNvCxnSpPr>
                  <p:nvPr/>
                </p:nvCxnSpPr>
                <p:spPr>
                  <a:xfrm flipH="1">
                    <a:off x="1403648" y="1268760"/>
                    <a:ext cx="72008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>
                    <a:stCxn id="56" idx="2"/>
                  </p:cNvCxnSpPr>
                  <p:nvPr/>
                </p:nvCxnSpPr>
                <p:spPr>
                  <a:xfrm>
                    <a:off x="1475656" y="1268760"/>
                    <a:ext cx="0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8" name="Smiley Face 57"/>
                <p:cNvSpPr/>
                <p:nvPr/>
              </p:nvSpPr>
              <p:spPr>
                <a:xfrm flipH="1">
                  <a:off x="1403648" y="908720"/>
                  <a:ext cx="144016" cy="144016"/>
                </a:xfrm>
                <a:prstGeom prst="smileyFac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55" name="Freeform 54"/>
              <p:cNvSpPr/>
              <p:nvPr/>
            </p:nvSpPr>
            <p:spPr>
              <a:xfrm>
                <a:off x="3321838" y="840828"/>
                <a:ext cx="270024" cy="210511"/>
              </a:xfrm>
              <a:custGeom>
                <a:avLst/>
                <a:gdLst>
                  <a:gd name="connsiteX0" fmla="*/ 136065 w 270024"/>
                  <a:gd name="connsiteY0" fmla="*/ 10510 h 210511"/>
                  <a:gd name="connsiteX1" fmla="*/ 209638 w 270024"/>
                  <a:gd name="connsiteY1" fmla="*/ 21020 h 210511"/>
                  <a:gd name="connsiteX2" fmla="*/ 220148 w 270024"/>
                  <a:gd name="connsiteY2" fmla="*/ 73572 h 210511"/>
                  <a:gd name="connsiteX3" fmla="*/ 241169 w 270024"/>
                  <a:gd name="connsiteY3" fmla="*/ 105103 h 210511"/>
                  <a:gd name="connsiteX4" fmla="*/ 251679 w 270024"/>
                  <a:gd name="connsiteY4" fmla="*/ 147144 h 210511"/>
                  <a:gd name="connsiteX5" fmla="*/ 230659 w 270024"/>
                  <a:gd name="connsiteY5" fmla="*/ 178675 h 210511"/>
                  <a:gd name="connsiteX6" fmla="*/ 262190 w 270024"/>
                  <a:gd name="connsiteY6" fmla="*/ 189186 h 210511"/>
                  <a:gd name="connsiteX7" fmla="*/ 209638 w 270024"/>
                  <a:gd name="connsiteY7" fmla="*/ 157655 h 210511"/>
                  <a:gd name="connsiteX8" fmla="*/ 199128 w 270024"/>
                  <a:gd name="connsiteY8" fmla="*/ 42041 h 210511"/>
                  <a:gd name="connsiteX9" fmla="*/ 157086 w 270024"/>
                  <a:gd name="connsiteY9" fmla="*/ 21020 h 210511"/>
                  <a:gd name="connsiteX10" fmla="*/ 94024 w 270024"/>
                  <a:gd name="connsiteY10" fmla="*/ 0 h 210511"/>
                  <a:gd name="connsiteX11" fmla="*/ 62493 w 270024"/>
                  <a:gd name="connsiteY11" fmla="*/ 21020 h 210511"/>
                  <a:gd name="connsiteX12" fmla="*/ 30962 w 270024"/>
                  <a:gd name="connsiteY12" fmla="*/ 84082 h 210511"/>
                  <a:gd name="connsiteX13" fmla="*/ 51983 w 270024"/>
                  <a:gd name="connsiteY13" fmla="*/ 199696 h 210511"/>
                  <a:gd name="connsiteX14" fmla="*/ 20452 w 270024"/>
                  <a:gd name="connsiteY14" fmla="*/ 210206 h 210511"/>
                  <a:gd name="connsiteX15" fmla="*/ 20452 w 270024"/>
                  <a:gd name="connsiteY15" fmla="*/ 105103 h 210511"/>
                  <a:gd name="connsiteX16" fmla="*/ 41472 w 270024"/>
                  <a:gd name="connsiteY16" fmla="*/ 94593 h 210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70024" h="210511">
                    <a:moveTo>
                      <a:pt x="136065" y="10510"/>
                    </a:moveTo>
                    <a:cubicBezTo>
                      <a:pt x="160589" y="14013"/>
                      <a:pt x="189819" y="6156"/>
                      <a:pt x="209638" y="21020"/>
                    </a:cubicBezTo>
                    <a:cubicBezTo>
                      <a:pt x="223929" y="31739"/>
                      <a:pt x="213875" y="56845"/>
                      <a:pt x="220148" y="73572"/>
                    </a:cubicBezTo>
                    <a:cubicBezTo>
                      <a:pt x="224583" y="85400"/>
                      <a:pt x="234162" y="94593"/>
                      <a:pt x="241169" y="105103"/>
                    </a:cubicBezTo>
                    <a:cubicBezTo>
                      <a:pt x="244672" y="119117"/>
                      <a:pt x="253722" y="132844"/>
                      <a:pt x="251679" y="147144"/>
                    </a:cubicBezTo>
                    <a:cubicBezTo>
                      <a:pt x="249893" y="159649"/>
                      <a:pt x="227595" y="166420"/>
                      <a:pt x="230659" y="178675"/>
                    </a:cubicBezTo>
                    <a:cubicBezTo>
                      <a:pt x="233346" y="189423"/>
                      <a:pt x="270024" y="197020"/>
                      <a:pt x="262190" y="189186"/>
                    </a:cubicBezTo>
                    <a:cubicBezTo>
                      <a:pt x="247745" y="174741"/>
                      <a:pt x="227155" y="168165"/>
                      <a:pt x="209638" y="157655"/>
                    </a:cubicBezTo>
                    <a:cubicBezTo>
                      <a:pt x="224738" y="112354"/>
                      <a:pt x="234689" y="101309"/>
                      <a:pt x="199128" y="42041"/>
                    </a:cubicBezTo>
                    <a:cubicBezTo>
                      <a:pt x="191067" y="28606"/>
                      <a:pt x="171634" y="26839"/>
                      <a:pt x="157086" y="21020"/>
                    </a:cubicBezTo>
                    <a:cubicBezTo>
                      <a:pt x="136513" y="12791"/>
                      <a:pt x="94024" y="0"/>
                      <a:pt x="94024" y="0"/>
                    </a:cubicBezTo>
                    <a:cubicBezTo>
                      <a:pt x="83514" y="7007"/>
                      <a:pt x="71425" y="12088"/>
                      <a:pt x="62493" y="21020"/>
                    </a:cubicBezTo>
                    <a:cubicBezTo>
                      <a:pt x="42118" y="41395"/>
                      <a:pt x="39510" y="58436"/>
                      <a:pt x="30962" y="84082"/>
                    </a:cubicBezTo>
                    <a:cubicBezTo>
                      <a:pt x="42635" y="119101"/>
                      <a:pt x="59905" y="164044"/>
                      <a:pt x="51983" y="199696"/>
                    </a:cubicBezTo>
                    <a:cubicBezTo>
                      <a:pt x="49580" y="210511"/>
                      <a:pt x="30962" y="206703"/>
                      <a:pt x="20452" y="210206"/>
                    </a:cubicBezTo>
                    <a:cubicBezTo>
                      <a:pt x="14606" y="175132"/>
                      <a:pt x="0" y="139189"/>
                      <a:pt x="20452" y="105103"/>
                    </a:cubicBezTo>
                    <a:cubicBezTo>
                      <a:pt x="24482" y="98386"/>
                      <a:pt x="34465" y="98096"/>
                      <a:pt x="41472" y="94593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34" name="Group 82"/>
            <p:cNvGrpSpPr/>
            <p:nvPr/>
          </p:nvGrpSpPr>
          <p:grpSpPr>
            <a:xfrm>
              <a:off x="4355976" y="1628800"/>
              <a:ext cx="452922" cy="754079"/>
              <a:chOff x="1124082" y="1666809"/>
              <a:chExt cx="452922" cy="754079"/>
            </a:xfrm>
          </p:grpSpPr>
          <p:grpSp>
            <p:nvGrpSpPr>
              <p:cNvPr id="47" name="Group 43"/>
              <p:cNvGrpSpPr/>
              <p:nvPr/>
            </p:nvGrpSpPr>
            <p:grpSpPr>
              <a:xfrm>
                <a:off x="1259632" y="1700808"/>
                <a:ext cx="216024" cy="720080"/>
                <a:chOff x="1403648" y="908720"/>
                <a:chExt cx="144016" cy="432048"/>
              </a:xfrm>
            </p:grpSpPr>
            <p:sp>
              <p:nvSpPr>
                <p:cNvPr id="49" name="Rectangle 48"/>
                <p:cNvSpPr/>
                <p:nvPr/>
              </p:nvSpPr>
              <p:spPr>
                <a:xfrm>
                  <a:off x="1403648" y="1052736"/>
                  <a:ext cx="144016" cy="216024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50" name="Group 26"/>
                <p:cNvGrpSpPr/>
                <p:nvPr/>
              </p:nvGrpSpPr>
              <p:grpSpPr>
                <a:xfrm>
                  <a:off x="1403648" y="1268760"/>
                  <a:ext cx="72008" cy="72008"/>
                  <a:chOff x="1403648" y="1268760"/>
                  <a:chExt cx="72008" cy="144016"/>
                </a:xfrm>
              </p:grpSpPr>
              <p:cxnSp>
                <p:nvCxnSpPr>
                  <p:cNvPr id="52" name="Straight Connector 51"/>
                  <p:cNvCxnSpPr>
                    <a:stCxn id="49" idx="2"/>
                  </p:cNvCxnSpPr>
                  <p:nvPr/>
                </p:nvCxnSpPr>
                <p:spPr>
                  <a:xfrm flipH="1">
                    <a:off x="1403648" y="1268760"/>
                    <a:ext cx="72008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>
                    <a:stCxn id="49" idx="2"/>
                  </p:cNvCxnSpPr>
                  <p:nvPr/>
                </p:nvCxnSpPr>
                <p:spPr>
                  <a:xfrm>
                    <a:off x="1475656" y="1268760"/>
                    <a:ext cx="0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1" name="Smiley Face 50"/>
                <p:cNvSpPr/>
                <p:nvPr/>
              </p:nvSpPr>
              <p:spPr>
                <a:xfrm flipH="1">
                  <a:off x="1403648" y="908720"/>
                  <a:ext cx="144016" cy="144016"/>
                </a:xfrm>
                <a:prstGeom prst="smileyFac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48" name="Freeform 47"/>
              <p:cNvSpPr/>
              <p:nvPr/>
            </p:nvSpPr>
            <p:spPr>
              <a:xfrm>
                <a:off x="1124082" y="1666809"/>
                <a:ext cx="452922" cy="346718"/>
              </a:xfrm>
              <a:custGeom>
                <a:avLst/>
                <a:gdLst>
                  <a:gd name="connsiteX0" fmla="*/ 189711 w 452922"/>
                  <a:gd name="connsiteY0" fmla="*/ 56888 h 346718"/>
                  <a:gd name="connsiteX1" fmla="*/ 305325 w 452922"/>
                  <a:gd name="connsiteY1" fmla="*/ 67398 h 346718"/>
                  <a:gd name="connsiteX2" fmla="*/ 315835 w 452922"/>
                  <a:gd name="connsiteY2" fmla="*/ 119950 h 346718"/>
                  <a:gd name="connsiteX3" fmla="*/ 326346 w 452922"/>
                  <a:gd name="connsiteY3" fmla="*/ 67398 h 346718"/>
                  <a:gd name="connsiteX4" fmla="*/ 378897 w 452922"/>
                  <a:gd name="connsiteY4" fmla="*/ 46377 h 346718"/>
                  <a:gd name="connsiteX5" fmla="*/ 420939 w 452922"/>
                  <a:gd name="connsiteY5" fmla="*/ 246074 h 346718"/>
                  <a:gd name="connsiteX6" fmla="*/ 389408 w 452922"/>
                  <a:gd name="connsiteY6" fmla="*/ 225053 h 346718"/>
                  <a:gd name="connsiteX7" fmla="*/ 368387 w 452922"/>
                  <a:gd name="connsiteY7" fmla="*/ 77908 h 346718"/>
                  <a:gd name="connsiteX8" fmla="*/ 399918 w 452922"/>
                  <a:gd name="connsiteY8" fmla="*/ 56888 h 346718"/>
                  <a:gd name="connsiteX9" fmla="*/ 410428 w 452922"/>
                  <a:gd name="connsiteY9" fmla="*/ 98929 h 346718"/>
                  <a:gd name="connsiteX10" fmla="*/ 389408 w 452922"/>
                  <a:gd name="connsiteY10" fmla="*/ 246074 h 346718"/>
                  <a:gd name="connsiteX11" fmla="*/ 410428 w 452922"/>
                  <a:gd name="connsiteY11" fmla="*/ 193522 h 346718"/>
                  <a:gd name="connsiteX12" fmla="*/ 357877 w 452922"/>
                  <a:gd name="connsiteY12" fmla="*/ 109439 h 346718"/>
                  <a:gd name="connsiteX13" fmla="*/ 389408 w 452922"/>
                  <a:gd name="connsiteY13" fmla="*/ 88419 h 346718"/>
                  <a:gd name="connsiteX14" fmla="*/ 315835 w 452922"/>
                  <a:gd name="connsiteY14" fmla="*/ 56888 h 346718"/>
                  <a:gd name="connsiteX15" fmla="*/ 326346 w 452922"/>
                  <a:gd name="connsiteY15" fmla="*/ 88419 h 346718"/>
                  <a:gd name="connsiteX16" fmla="*/ 368387 w 452922"/>
                  <a:gd name="connsiteY16" fmla="*/ 67398 h 346718"/>
                  <a:gd name="connsiteX17" fmla="*/ 273794 w 452922"/>
                  <a:gd name="connsiteY17" fmla="*/ 35867 h 346718"/>
                  <a:gd name="connsiteX18" fmla="*/ 357877 w 452922"/>
                  <a:gd name="connsiteY18" fmla="*/ 56888 h 346718"/>
                  <a:gd name="connsiteX19" fmla="*/ 326346 w 452922"/>
                  <a:gd name="connsiteY19" fmla="*/ 46377 h 346718"/>
                  <a:gd name="connsiteX20" fmla="*/ 294815 w 452922"/>
                  <a:gd name="connsiteY20" fmla="*/ 25357 h 346718"/>
                  <a:gd name="connsiteX21" fmla="*/ 105628 w 452922"/>
                  <a:gd name="connsiteY21" fmla="*/ 67398 h 346718"/>
                  <a:gd name="connsiteX22" fmla="*/ 84608 w 452922"/>
                  <a:gd name="connsiteY22" fmla="*/ 109439 h 346718"/>
                  <a:gd name="connsiteX23" fmla="*/ 53077 w 452922"/>
                  <a:gd name="connsiteY23" fmla="*/ 161991 h 346718"/>
                  <a:gd name="connsiteX24" fmla="*/ 74097 w 452922"/>
                  <a:gd name="connsiteY24" fmla="*/ 193522 h 346718"/>
                  <a:gd name="connsiteX25" fmla="*/ 84608 w 452922"/>
                  <a:gd name="connsiteY25" fmla="*/ 98929 h 346718"/>
                  <a:gd name="connsiteX26" fmla="*/ 126649 w 452922"/>
                  <a:gd name="connsiteY26" fmla="*/ 56888 h 346718"/>
                  <a:gd name="connsiteX27" fmla="*/ 63587 w 452922"/>
                  <a:gd name="connsiteY27" fmla="*/ 140970 h 346718"/>
                  <a:gd name="connsiteX28" fmla="*/ 53077 w 452922"/>
                  <a:gd name="connsiteY28" fmla="*/ 140970 h 346718"/>
                  <a:gd name="connsiteX29" fmla="*/ 74097 w 452922"/>
                  <a:gd name="connsiteY29" fmla="*/ 98929 h 346718"/>
                  <a:gd name="connsiteX30" fmla="*/ 105628 w 452922"/>
                  <a:gd name="connsiteY30" fmla="*/ 67398 h 346718"/>
                  <a:gd name="connsiteX31" fmla="*/ 53077 w 452922"/>
                  <a:gd name="connsiteY31" fmla="*/ 140970 h 346718"/>
                  <a:gd name="connsiteX32" fmla="*/ 32056 w 452922"/>
                  <a:gd name="connsiteY32" fmla="*/ 235563 h 346718"/>
                  <a:gd name="connsiteX33" fmla="*/ 53077 w 452922"/>
                  <a:gd name="connsiteY33" fmla="*/ 119950 h 346718"/>
                  <a:gd name="connsiteX34" fmla="*/ 63587 w 452922"/>
                  <a:gd name="connsiteY34" fmla="*/ 88419 h 346718"/>
                  <a:gd name="connsiteX35" fmla="*/ 105628 w 452922"/>
                  <a:gd name="connsiteY35" fmla="*/ 67398 h 346718"/>
                  <a:gd name="connsiteX36" fmla="*/ 168690 w 452922"/>
                  <a:gd name="connsiteY36" fmla="*/ 56888 h 346718"/>
                  <a:gd name="connsiteX37" fmla="*/ 137159 w 452922"/>
                  <a:gd name="connsiteY37" fmla="*/ 130460 h 346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52922" h="346718">
                    <a:moveTo>
                      <a:pt x="189711" y="56888"/>
                    </a:moveTo>
                    <a:lnTo>
                      <a:pt x="305325" y="67398"/>
                    </a:lnTo>
                    <a:cubicBezTo>
                      <a:pt x="321303" y="75387"/>
                      <a:pt x="297971" y="119950"/>
                      <a:pt x="315835" y="119950"/>
                    </a:cubicBezTo>
                    <a:cubicBezTo>
                      <a:pt x="333699" y="119950"/>
                      <a:pt x="314720" y="80962"/>
                      <a:pt x="326346" y="67398"/>
                    </a:cubicBezTo>
                    <a:cubicBezTo>
                      <a:pt x="338624" y="53073"/>
                      <a:pt x="361380" y="53384"/>
                      <a:pt x="378897" y="46377"/>
                    </a:cubicBezTo>
                    <a:cubicBezTo>
                      <a:pt x="452922" y="95728"/>
                      <a:pt x="443442" y="77292"/>
                      <a:pt x="420939" y="246074"/>
                    </a:cubicBezTo>
                    <a:cubicBezTo>
                      <a:pt x="419270" y="258595"/>
                      <a:pt x="399918" y="232060"/>
                      <a:pt x="389408" y="225053"/>
                    </a:cubicBezTo>
                    <a:cubicBezTo>
                      <a:pt x="382401" y="176005"/>
                      <a:pt x="365296" y="127358"/>
                      <a:pt x="368387" y="77908"/>
                    </a:cubicBezTo>
                    <a:cubicBezTo>
                      <a:pt x="369175" y="65301"/>
                      <a:pt x="388620" y="51239"/>
                      <a:pt x="399918" y="56888"/>
                    </a:cubicBezTo>
                    <a:cubicBezTo>
                      <a:pt x="412838" y="63348"/>
                      <a:pt x="406925" y="84915"/>
                      <a:pt x="410428" y="98929"/>
                    </a:cubicBezTo>
                    <a:cubicBezTo>
                      <a:pt x="403421" y="147977"/>
                      <a:pt x="389408" y="196528"/>
                      <a:pt x="389408" y="246074"/>
                    </a:cubicBezTo>
                    <a:cubicBezTo>
                      <a:pt x="389408" y="264941"/>
                      <a:pt x="414670" y="211905"/>
                      <a:pt x="410428" y="193522"/>
                    </a:cubicBezTo>
                    <a:cubicBezTo>
                      <a:pt x="402996" y="161317"/>
                      <a:pt x="375394" y="137467"/>
                      <a:pt x="357877" y="109439"/>
                    </a:cubicBezTo>
                    <a:cubicBezTo>
                      <a:pt x="368387" y="102432"/>
                      <a:pt x="397299" y="98283"/>
                      <a:pt x="389408" y="88419"/>
                    </a:cubicBezTo>
                    <a:cubicBezTo>
                      <a:pt x="372740" y="67584"/>
                      <a:pt x="342517" y="56888"/>
                      <a:pt x="315835" y="56888"/>
                    </a:cubicBezTo>
                    <a:cubicBezTo>
                      <a:pt x="304756" y="56888"/>
                      <a:pt x="322842" y="77909"/>
                      <a:pt x="326346" y="88419"/>
                    </a:cubicBezTo>
                    <a:cubicBezTo>
                      <a:pt x="340360" y="81412"/>
                      <a:pt x="368387" y="83066"/>
                      <a:pt x="368387" y="67398"/>
                    </a:cubicBezTo>
                    <a:cubicBezTo>
                      <a:pt x="368387" y="1791"/>
                      <a:pt x="296497" y="31327"/>
                      <a:pt x="273794" y="35867"/>
                    </a:cubicBezTo>
                    <a:cubicBezTo>
                      <a:pt x="298674" y="44160"/>
                      <a:pt x="332514" y="56888"/>
                      <a:pt x="357877" y="56888"/>
                    </a:cubicBezTo>
                    <a:cubicBezTo>
                      <a:pt x="368956" y="56888"/>
                      <a:pt x="336255" y="51332"/>
                      <a:pt x="326346" y="46377"/>
                    </a:cubicBezTo>
                    <a:cubicBezTo>
                      <a:pt x="315048" y="40728"/>
                      <a:pt x="305325" y="32364"/>
                      <a:pt x="294815" y="25357"/>
                    </a:cubicBezTo>
                    <a:cubicBezTo>
                      <a:pt x="195437" y="31982"/>
                      <a:pt x="153769" y="0"/>
                      <a:pt x="105628" y="67398"/>
                    </a:cubicBezTo>
                    <a:cubicBezTo>
                      <a:pt x="96521" y="80147"/>
                      <a:pt x="91615" y="95425"/>
                      <a:pt x="84608" y="109439"/>
                    </a:cubicBezTo>
                    <a:cubicBezTo>
                      <a:pt x="113430" y="195908"/>
                      <a:pt x="86137" y="79342"/>
                      <a:pt x="53077" y="161991"/>
                    </a:cubicBezTo>
                    <a:cubicBezTo>
                      <a:pt x="48386" y="173719"/>
                      <a:pt x="74097" y="193522"/>
                      <a:pt x="74097" y="193522"/>
                    </a:cubicBezTo>
                    <a:cubicBezTo>
                      <a:pt x="77601" y="161991"/>
                      <a:pt x="68286" y="126133"/>
                      <a:pt x="84608" y="98929"/>
                    </a:cubicBezTo>
                    <a:cubicBezTo>
                      <a:pt x="128093" y="26455"/>
                      <a:pt x="155168" y="142448"/>
                      <a:pt x="126649" y="56888"/>
                    </a:cubicBezTo>
                    <a:cubicBezTo>
                      <a:pt x="91697" y="83102"/>
                      <a:pt x="67223" y="90073"/>
                      <a:pt x="63587" y="140970"/>
                    </a:cubicBezTo>
                    <a:cubicBezTo>
                      <a:pt x="60163" y="188908"/>
                      <a:pt x="98797" y="346718"/>
                      <a:pt x="53077" y="140970"/>
                    </a:cubicBezTo>
                    <a:cubicBezTo>
                      <a:pt x="60084" y="126956"/>
                      <a:pt x="60811" y="107233"/>
                      <a:pt x="74097" y="98929"/>
                    </a:cubicBezTo>
                    <a:cubicBezTo>
                      <a:pt x="122821" y="68477"/>
                      <a:pt x="170775" y="110830"/>
                      <a:pt x="105628" y="67398"/>
                    </a:cubicBezTo>
                    <a:cubicBezTo>
                      <a:pt x="0" y="102608"/>
                      <a:pt x="58874" y="59807"/>
                      <a:pt x="53077" y="140970"/>
                    </a:cubicBezTo>
                    <a:cubicBezTo>
                      <a:pt x="50776" y="173188"/>
                      <a:pt x="32056" y="267863"/>
                      <a:pt x="32056" y="235563"/>
                    </a:cubicBezTo>
                    <a:cubicBezTo>
                      <a:pt x="32056" y="196393"/>
                      <a:pt x="44870" y="158250"/>
                      <a:pt x="53077" y="119950"/>
                    </a:cubicBezTo>
                    <a:cubicBezTo>
                      <a:pt x="55398" y="109117"/>
                      <a:pt x="55753" y="96253"/>
                      <a:pt x="63587" y="88419"/>
                    </a:cubicBezTo>
                    <a:cubicBezTo>
                      <a:pt x="74666" y="77340"/>
                      <a:pt x="90621" y="71900"/>
                      <a:pt x="105628" y="67398"/>
                    </a:cubicBezTo>
                    <a:cubicBezTo>
                      <a:pt x="126040" y="61274"/>
                      <a:pt x="147669" y="60391"/>
                      <a:pt x="168690" y="56888"/>
                    </a:cubicBezTo>
                    <a:cubicBezTo>
                      <a:pt x="127250" y="98328"/>
                      <a:pt x="137159" y="73555"/>
                      <a:pt x="137159" y="13046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35" name="Group 76"/>
            <p:cNvGrpSpPr/>
            <p:nvPr/>
          </p:nvGrpSpPr>
          <p:grpSpPr>
            <a:xfrm>
              <a:off x="3923928" y="1052736"/>
              <a:ext cx="720080" cy="1512168"/>
              <a:chOff x="4860032" y="764704"/>
              <a:chExt cx="936104" cy="2160240"/>
            </a:xfrm>
          </p:grpSpPr>
          <p:grpSp>
            <p:nvGrpSpPr>
              <p:cNvPr id="36" name="Group 34"/>
              <p:cNvGrpSpPr/>
              <p:nvPr/>
            </p:nvGrpSpPr>
            <p:grpSpPr>
              <a:xfrm>
                <a:off x="4860032" y="764704"/>
                <a:ext cx="887843" cy="2160240"/>
                <a:chOff x="7236296" y="2636912"/>
                <a:chExt cx="887843" cy="2160240"/>
              </a:xfrm>
            </p:grpSpPr>
            <p:sp>
              <p:nvSpPr>
                <p:cNvPr id="39" name="Isosceles Triangle 38"/>
                <p:cNvSpPr/>
                <p:nvPr/>
              </p:nvSpPr>
              <p:spPr>
                <a:xfrm>
                  <a:off x="7236296" y="3212976"/>
                  <a:ext cx="864096" cy="1224136"/>
                </a:xfrm>
                <a:prstGeom prst="triangle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7452320" y="4437112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7812360" y="4437112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Pie 41"/>
                <p:cNvSpPr/>
                <p:nvPr/>
              </p:nvSpPr>
              <p:spPr>
                <a:xfrm>
                  <a:off x="7236296" y="4653136"/>
                  <a:ext cx="360040" cy="144016"/>
                </a:xfrm>
                <a:prstGeom prst="pi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Pie 42"/>
                <p:cNvSpPr/>
                <p:nvPr/>
              </p:nvSpPr>
              <p:spPr>
                <a:xfrm>
                  <a:off x="7596336" y="4653136"/>
                  <a:ext cx="360040" cy="144016"/>
                </a:xfrm>
                <a:prstGeom prst="pi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Smiley Face 43"/>
                <p:cNvSpPr/>
                <p:nvPr/>
              </p:nvSpPr>
              <p:spPr>
                <a:xfrm>
                  <a:off x="7380312" y="2708920"/>
                  <a:ext cx="648072" cy="648072"/>
                </a:xfrm>
                <a:prstGeom prst="smileyFac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>
                  <a:off x="7697755" y="2677886"/>
                  <a:ext cx="358927" cy="808846"/>
                </a:xfrm>
                <a:custGeom>
                  <a:avLst/>
                  <a:gdLst>
                    <a:gd name="connsiteX0" fmla="*/ 0 w 358927"/>
                    <a:gd name="connsiteY0" fmla="*/ 0 h 808846"/>
                    <a:gd name="connsiteX1" fmla="*/ 149290 w 358927"/>
                    <a:gd name="connsiteY1" fmla="*/ 18661 h 808846"/>
                    <a:gd name="connsiteX2" fmla="*/ 205274 w 358927"/>
                    <a:gd name="connsiteY2" fmla="*/ 46653 h 808846"/>
                    <a:gd name="connsiteX3" fmla="*/ 223935 w 358927"/>
                    <a:gd name="connsiteY3" fmla="*/ 93306 h 808846"/>
                    <a:gd name="connsiteX4" fmla="*/ 261257 w 358927"/>
                    <a:gd name="connsiteY4" fmla="*/ 121298 h 808846"/>
                    <a:gd name="connsiteX5" fmla="*/ 289249 w 358927"/>
                    <a:gd name="connsiteY5" fmla="*/ 158620 h 808846"/>
                    <a:gd name="connsiteX6" fmla="*/ 317241 w 358927"/>
                    <a:gd name="connsiteY6" fmla="*/ 186612 h 808846"/>
                    <a:gd name="connsiteX7" fmla="*/ 354563 w 358927"/>
                    <a:gd name="connsiteY7" fmla="*/ 345232 h 808846"/>
                    <a:gd name="connsiteX8" fmla="*/ 345233 w 358927"/>
                    <a:gd name="connsiteY8" fmla="*/ 485192 h 808846"/>
                    <a:gd name="connsiteX9" fmla="*/ 335902 w 358927"/>
                    <a:gd name="connsiteY9" fmla="*/ 709126 h 808846"/>
                    <a:gd name="connsiteX10" fmla="*/ 345233 w 358927"/>
                    <a:gd name="connsiteY10" fmla="*/ 765110 h 808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58927" h="808846">
                      <a:moveTo>
                        <a:pt x="0" y="0"/>
                      </a:moveTo>
                      <a:cubicBezTo>
                        <a:pt x="9683" y="968"/>
                        <a:pt x="124482" y="10392"/>
                        <a:pt x="149290" y="18661"/>
                      </a:cubicBezTo>
                      <a:cubicBezTo>
                        <a:pt x="169083" y="25259"/>
                        <a:pt x="186613" y="37322"/>
                        <a:pt x="205274" y="46653"/>
                      </a:cubicBezTo>
                      <a:cubicBezTo>
                        <a:pt x="211494" y="62204"/>
                        <a:pt x="213886" y="79907"/>
                        <a:pt x="223935" y="93306"/>
                      </a:cubicBezTo>
                      <a:cubicBezTo>
                        <a:pt x="233265" y="105747"/>
                        <a:pt x="250261" y="110302"/>
                        <a:pt x="261257" y="121298"/>
                      </a:cubicBezTo>
                      <a:cubicBezTo>
                        <a:pt x="272253" y="132294"/>
                        <a:pt x="279129" y="146813"/>
                        <a:pt x="289249" y="158620"/>
                      </a:cubicBezTo>
                      <a:cubicBezTo>
                        <a:pt x="297837" y="168639"/>
                        <a:pt x="307910" y="177281"/>
                        <a:pt x="317241" y="186612"/>
                      </a:cubicBezTo>
                      <a:cubicBezTo>
                        <a:pt x="329682" y="239485"/>
                        <a:pt x="349493" y="291152"/>
                        <a:pt x="354563" y="345232"/>
                      </a:cubicBezTo>
                      <a:cubicBezTo>
                        <a:pt x="358927" y="391785"/>
                        <a:pt x="347628" y="438496"/>
                        <a:pt x="345233" y="485192"/>
                      </a:cubicBezTo>
                      <a:cubicBezTo>
                        <a:pt x="341407" y="559803"/>
                        <a:pt x="339012" y="634481"/>
                        <a:pt x="335902" y="709126"/>
                      </a:cubicBezTo>
                      <a:cubicBezTo>
                        <a:pt x="346005" y="789943"/>
                        <a:pt x="345233" y="808846"/>
                        <a:pt x="345233" y="765110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7308304" y="2636912"/>
                  <a:ext cx="815835" cy="941527"/>
                </a:xfrm>
                <a:custGeom>
                  <a:avLst/>
                  <a:gdLst>
                    <a:gd name="connsiteX0" fmla="*/ 423950 w 815835"/>
                    <a:gd name="connsiteY0" fmla="*/ 37183 h 941527"/>
                    <a:gd name="connsiteX1" fmla="*/ 274660 w 815835"/>
                    <a:gd name="connsiteY1" fmla="*/ 46514 h 941527"/>
                    <a:gd name="connsiteX2" fmla="*/ 218676 w 815835"/>
                    <a:gd name="connsiteY2" fmla="*/ 55845 h 941527"/>
                    <a:gd name="connsiteX3" fmla="*/ 172023 w 815835"/>
                    <a:gd name="connsiteY3" fmla="*/ 177143 h 941527"/>
                    <a:gd name="connsiteX4" fmla="*/ 125370 w 815835"/>
                    <a:gd name="connsiteY4" fmla="*/ 205134 h 941527"/>
                    <a:gd name="connsiteX5" fmla="*/ 88048 w 815835"/>
                    <a:gd name="connsiteY5" fmla="*/ 233126 h 941527"/>
                    <a:gd name="connsiteX6" fmla="*/ 116040 w 815835"/>
                    <a:gd name="connsiteY6" fmla="*/ 643673 h 941527"/>
                    <a:gd name="connsiteX7" fmla="*/ 125370 w 815835"/>
                    <a:gd name="connsiteY7" fmla="*/ 718318 h 941527"/>
                    <a:gd name="connsiteX8" fmla="*/ 162693 w 815835"/>
                    <a:gd name="connsiteY8" fmla="*/ 858277 h 941527"/>
                    <a:gd name="connsiteX9" fmla="*/ 116040 w 815835"/>
                    <a:gd name="connsiteY9" fmla="*/ 792963 h 941527"/>
                    <a:gd name="connsiteX10" fmla="*/ 125370 w 815835"/>
                    <a:gd name="connsiteY10" fmla="*/ 662334 h 941527"/>
                    <a:gd name="connsiteX11" fmla="*/ 134701 w 815835"/>
                    <a:gd name="connsiteY11" fmla="*/ 625012 h 941527"/>
                    <a:gd name="connsiteX12" fmla="*/ 162693 w 815835"/>
                    <a:gd name="connsiteY12" fmla="*/ 615681 h 941527"/>
                    <a:gd name="connsiteX13" fmla="*/ 153362 w 815835"/>
                    <a:gd name="connsiteY13" fmla="*/ 774302 h 941527"/>
                    <a:gd name="connsiteX14" fmla="*/ 181354 w 815835"/>
                    <a:gd name="connsiteY14" fmla="*/ 820955 h 941527"/>
                    <a:gd name="connsiteX15" fmla="*/ 172023 w 815835"/>
                    <a:gd name="connsiteY15" fmla="*/ 876938 h 941527"/>
                    <a:gd name="connsiteX16" fmla="*/ 134701 w 815835"/>
                    <a:gd name="connsiteY16" fmla="*/ 811624 h 941527"/>
                    <a:gd name="connsiteX17" fmla="*/ 153362 w 815835"/>
                    <a:gd name="connsiteY17" fmla="*/ 774302 h 941527"/>
                    <a:gd name="connsiteX18" fmla="*/ 181354 w 815835"/>
                    <a:gd name="connsiteY18" fmla="*/ 755640 h 941527"/>
                    <a:gd name="connsiteX19" fmla="*/ 190684 w 815835"/>
                    <a:gd name="connsiteY19" fmla="*/ 671665 h 941527"/>
                    <a:gd name="connsiteX20" fmla="*/ 218676 w 815835"/>
                    <a:gd name="connsiteY20" fmla="*/ 802294 h 941527"/>
                    <a:gd name="connsiteX21" fmla="*/ 190684 w 815835"/>
                    <a:gd name="connsiteY21" fmla="*/ 830285 h 941527"/>
                    <a:gd name="connsiteX22" fmla="*/ 116040 w 815835"/>
                    <a:gd name="connsiteY22" fmla="*/ 764971 h 941527"/>
                    <a:gd name="connsiteX23" fmla="*/ 106709 w 815835"/>
                    <a:gd name="connsiteY23" fmla="*/ 680996 h 941527"/>
                    <a:gd name="connsiteX24" fmla="*/ 88048 w 815835"/>
                    <a:gd name="connsiteY24" fmla="*/ 662334 h 941527"/>
                    <a:gd name="connsiteX25" fmla="*/ 60056 w 815835"/>
                    <a:gd name="connsiteY25" fmla="*/ 587689 h 941527"/>
                    <a:gd name="connsiteX26" fmla="*/ 69386 w 815835"/>
                    <a:gd name="connsiteY26" fmla="*/ 531706 h 941527"/>
                    <a:gd name="connsiteX27" fmla="*/ 78717 w 815835"/>
                    <a:gd name="connsiteY27" fmla="*/ 485053 h 941527"/>
                    <a:gd name="connsiteX28" fmla="*/ 116040 w 815835"/>
                    <a:gd name="connsiteY28" fmla="*/ 251787 h 941527"/>
                    <a:gd name="connsiteX29" fmla="*/ 162693 w 815835"/>
                    <a:gd name="connsiteY29" fmla="*/ 139820 h 941527"/>
                    <a:gd name="connsiteX30" fmla="*/ 255999 w 815835"/>
                    <a:gd name="connsiteY30" fmla="*/ 74506 h 941527"/>
                    <a:gd name="connsiteX31" fmla="*/ 395958 w 815835"/>
                    <a:gd name="connsiteY31" fmla="*/ 18522 h 941527"/>
                    <a:gd name="connsiteX32" fmla="*/ 582570 w 815835"/>
                    <a:gd name="connsiteY32" fmla="*/ 27853 h 941527"/>
                    <a:gd name="connsiteX33" fmla="*/ 601231 w 815835"/>
                    <a:gd name="connsiteY33" fmla="*/ 121159 h 941527"/>
                    <a:gd name="connsiteX34" fmla="*/ 629223 w 815835"/>
                    <a:gd name="connsiteY34" fmla="*/ 139820 h 941527"/>
                    <a:gd name="connsiteX35" fmla="*/ 657215 w 815835"/>
                    <a:gd name="connsiteY35" fmla="*/ 177143 h 941527"/>
                    <a:gd name="connsiteX36" fmla="*/ 713199 w 815835"/>
                    <a:gd name="connsiteY36" fmla="*/ 242457 h 941527"/>
                    <a:gd name="connsiteX37" fmla="*/ 750521 w 815835"/>
                    <a:gd name="connsiteY37" fmla="*/ 373085 h 941527"/>
                    <a:gd name="connsiteX38" fmla="*/ 778513 w 815835"/>
                    <a:gd name="connsiteY38" fmla="*/ 475722 h 941527"/>
                    <a:gd name="connsiteX39" fmla="*/ 741191 w 815835"/>
                    <a:gd name="connsiteY39" fmla="*/ 578359 h 941527"/>
                    <a:gd name="connsiteX40" fmla="*/ 703868 w 815835"/>
                    <a:gd name="connsiteY40" fmla="*/ 876938 h 941527"/>
                    <a:gd name="connsiteX41" fmla="*/ 675876 w 815835"/>
                    <a:gd name="connsiteY41" fmla="*/ 699657 h 941527"/>
                    <a:gd name="connsiteX42" fmla="*/ 685207 w 815835"/>
                    <a:gd name="connsiteY42" fmla="*/ 727649 h 941527"/>
                    <a:gd name="connsiteX43" fmla="*/ 703868 w 815835"/>
                    <a:gd name="connsiteY43" fmla="*/ 830285 h 941527"/>
                    <a:gd name="connsiteX44" fmla="*/ 713199 w 815835"/>
                    <a:gd name="connsiteY44" fmla="*/ 643673 h 941527"/>
                    <a:gd name="connsiteX45" fmla="*/ 741191 w 815835"/>
                    <a:gd name="connsiteY45" fmla="*/ 653004 h 941527"/>
                    <a:gd name="connsiteX46" fmla="*/ 703868 w 815835"/>
                    <a:gd name="connsiteY46" fmla="*/ 727649 h 941527"/>
                    <a:gd name="connsiteX47" fmla="*/ 741191 w 815835"/>
                    <a:gd name="connsiteY47" fmla="*/ 578359 h 941527"/>
                    <a:gd name="connsiteX48" fmla="*/ 778513 w 815835"/>
                    <a:gd name="connsiteY48" fmla="*/ 625012 h 941527"/>
                    <a:gd name="connsiteX49" fmla="*/ 787844 w 815835"/>
                    <a:gd name="connsiteY49" fmla="*/ 708987 h 941527"/>
                    <a:gd name="connsiteX50" fmla="*/ 778513 w 815835"/>
                    <a:gd name="connsiteY50" fmla="*/ 858277 h 941527"/>
                    <a:gd name="connsiteX51" fmla="*/ 787844 w 815835"/>
                    <a:gd name="connsiteY51" fmla="*/ 690326 h 941527"/>
                    <a:gd name="connsiteX52" fmla="*/ 778513 w 815835"/>
                    <a:gd name="connsiteY52" fmla="*/ 569028 h 941527"/>
                    <a:gd name="connsiteX53" fmla="*/ 759852 w 815835"/>
                    <a:gd name="connsiteY53" fmla="*/ 475722 h 941527"/>
                    <a:gd name="connsiteX54" fmla="*/ 741191 w 815835"/>
                    <a:gd name="connsiteY54" fmla="*/ 653004 h 941527"/>
                    <a:gd name="connsiteX55" fmla="*/ 694537 w 815835"/>
                    <a:gd name="connsiteY55" fmla="*/ 820955 h 941527"/>
                    <a:gd name="connsiteX56" fmla="*/ 638554 w 815835"/>
                    <a:gd name="connsiteY56" fmla="*/ 736979 h 941527"/>
                    <a:gd name="connsiteX57" fmla="*/ 647884 w 815835"/>
                    <a:gd name="connsiteY57" fmla="*/ 690326 h 941527"/>
                    <a:gd name="connsiteX58" fmla="*/ 647884 w 815835"/>
                    <a:gd name="connsiteY58" fmla="*/ 811624 h 941527"/>
                    <a:gd name="connsiteX59" fmla="*/ 629223 w 815835"/>
                    <a:gd name="connsiteY59" fmla="*/ 858277 h 941527"/>
                    <a:gd name="connsiteX60" fmla="*/ 685207 w 815835"/>
                    <a:gd name="connsiteY60" fmla="*/ 746310 h 941527"/>
                    <a:gd name="connsiteX61" fmla="*/ 666546 w 815835"/>
                    <a:gd name="connsiteY61" fmla="*/ 643673 h 941527"/>
                    <a:gd name="connsiteX62" fmla="*/ 694537 w 815835"/>
                    <a:gd name="connsiteY62" fmla="*/ 615681 h 941527"/>
                    <a:gd name="connsiteX63" fmla="*/ 657215 w 815835"/>
                    <a:gd name="connsiteY63" fmla="*/ 662334 h 941527"/>
                    <a:gd name="connsiteX64" fmla="*/ 638554 w 815835"/>
                    <a:gd name="connsiteY64" fmla="*/ 718318 h 941527"/>
                    <a:gd name="connsiteX65" fmla="*/ 610562 w 815835"/>
                    <a:gd name="connsiteY65" fmla="*/ 774302 h 941527"/>
                    <a:gd name="connsiteX66" fmla="*/ 629223 w 815835"/>
                    <a:gd name="connsiteY66" fmla="*/ 839616 h 941527"/>
                    <a:gd name="connsiteX67" fmla="*/ 694537 w 815835"/>
                    <a:gd name="connsiteY67" fmla="*/ 830285 h 941527"/>
                    <a:gd name="connsiteX68" fmla="*/ 703868 w 815835"/>
                    <a:gd name="connsiteY68" fmla="*/ 774302 h 941527"/>
                    <a:gd name="connsiteX69" fmla="*/ 741191 w 815835"/>
                    <a:gd name="connsiteY69" fmla="*/ 653004 h 941527"/>
                    <a:gd name="connsiteX70" fmla="*/ 787844 w 815835"/>
                    <a:gd name="connsiteY70" fmla="*/ 597020 h 941527"/>
                    <a:gd name="connsiteX71" fmla="*/ 815835 w 815835"/>
                    <a:gd name="connsiteY71" fmla="*/ 531706 h 941527"/>
                    <a:gd name="connsiteX72" fmla="*/ 787844 w 815835"/>
                    <a:gd name="connsiteY72" fmla="*/ 447730 h 941527"/>
                    <a:gd name="connsiteX73" fmla="*/ 731860 w 815835"/>
                    <a:gd name="connsiteY73" fmla="*/ 270449 h 941527"/>
                    <a:gd name="connsiteX74" fmla="*/ 703868 w 815835"/>
                    <a:gd name="connsiteY74" fmla="*/ 251787 h 941527"/>
                    <a:gd name="connsiteX75" fmla="*/ 694537 w 815835"/>
                    <a:gd name="connsiteY75" fmla="*/ 195804 h 941527"/>
                    <a:gd name="connsiteX76" fmla="*/ 694537 w 815835"/>
                    <a:gd name="connsiteY76" fmla="*/ 93167 h 941527"/>
                    <a:gd name="connsiteX77" fmla="*/ 591901 w 815835"/>
                    <a:gd name="connsiteY77" fmla="*/ 46514 h 941527"/>
                    <a:gd name="connsiteX78" fmla="*/ 554578 w 815835"/>
                    <a:gd name="connsiteY78" fmla="*/ 18522 h 941527"/>
                    <a:gd name="connsiteX79" fmla="*/ 321313 w 815835"/>
                    <a:gd name="connsiteY79" fmla="*/ 46514 h 941527"/>
                    <a:gd name="connsiteX80" fmla="*/ 134701 w 815835"/>
                    <a:gd name="connsiteY80" fmla="*/ 149151 h 941527"/>
                    <a:gd name="connsiteX81" fmla="*/ 106709 w 815835"/>
                    <a:gd name="connsiteY81" fmla="*/ 195804 h 941527"/>
                    <a:gd name="connsiteX82" fmla="*/ 88048 w 815835"/>
                    <a:gd name="connsiteY82" fmla="*/ 270449 h 941527"/>
                    <a:gd name="connsiteX83" fmla="*/ 69386 w 815835"/>
                    <a:gd name="connsiteY83" fmla="*/ 317102 h 941527"/>
                    <a:gd name="connsiteX84" fmla="*/ 41395 w 815835"/>
                    <a:gd name="connsiteY84" fmla="*/ 494383 h 941527"/>
                    <a:gd name="connsiteX85" fmla="*/ 88048 w 815835"/>
                    <a:gd name="connsiteY85" fmla="*/ 690326 h 941527"/>
                    <a:gd name="connsiteX86" fmla="*/ 144031 w 815835"/>
                    <a:gd name="connsiteY86" fmla="*/ 820955 h 941527"/>
                    <a:gd name="connsiteX87" fmla="*/ 181354 w 815835"/>
                    <a:gd name="connsiteY87" fmla="*/ 811624 h 941527"/>
                    <a:gd name="connsiteX88" fmla="*/ 134701 w 815835"/>
                    <a:gd name="connsiteY88" fmla="*/ 746310 h 941527"/>
                    <a:gd name="connsiteX89" fmla="*/ 116040 w 815835"/>
                    <a:gd name="connsiteY89" fmla="*/ 606351 h 941527"/>
                    <a:gd name="connsiteX90" fmla="*/ 162693 w 815835"/>
                    <a:gd name="connsiteY90" fmla="*/ 597020 h 941527"/>
                    <a:gd name="connsiteX91" fmla="*/ 153362 w 815835"/>
                    <a:gd name="connsiteY91" fmla="*/ 662334 h 941527"/>
                    <a:gd name="connsiteX92" fmla="*/ 181354 w 815835"/>
                    <a:gd name="connsiteY92" fmla="*/ 811624 h 941527"/>
                    <a:gd name="connsiteX93" fmla="*/ 134701 w 815835"/>
                    <a:gd name="connsiteY93" fmla="*/ 643673 h 941527"/>
                    <a:gd name="connsiteX94" fmla="*/ 162693 w 815835"/>
                    <a:gd name="connsiteY94" fmla="*/ 653004 h 941527"/>
                    <a:gd name="connsiteX95" fmla="*/ 190684 w 815835"/>
                    <a:gd name="connsiteY95" fmla="*/ 671665 h 941527"/>
                    <a:gd name="connsiteX96" fmla="*/ 200015 w 815835"/>
                    <a:gd name="connsiteY96" fmla="*/ 792963 h 941527"/>
                    <a:gd name="connsiteX97" fmla="*/ 181354 w 815835"/>
                    <a:gd name="connsiteY97" fmla="*/ 820955 h 941527"/>
                    <a:gd name="connsiteX98" fmla="*/ 125370 w 815835"/>
                    <a:gd name="connsiteY98" fmla="*/ 587689 h 941527"/>
                    <a:gd name="connsiteX99" fmla="*/ 116040 w 815835"/>
                    <a:gd name="connsiteY99" fmla="*/ 559698 h 941527"/>
                    <a:gd name="connsiteX100" fmla="*/ 88048 w 815835"/>
                    <a:gd name="connsiteY100" fmla="*/ 494383 h 941527"/>
                    <a:gd name="connsiteX101" fmla="*/ 106709 w 815835"/>
                    <a:gd name="connsiteY101" fmla="*/ 569028 h 941527"/>
                    <a:gd name="connsiteX102" fmla="*/ 50725 w 815835"/>
                    <a:gd name="connsiteY102" fmla="*/ 466391 h 941527"/>
                    <a:gd name="connsiteX103" fmla="*/ 78717 w 815835"/>
                    <a:gd name="connsiteY103" fmla="*/ 410408 h 941527"/>
                    <a:gd name="connsiteX104" fmla="*/ 97378 w 815835"/>
                    <a:gd name="connsiteY104" fmla="*/ 382416 h 941527"/>
                    <a:gd name="connsiteX105" fmla="*/ 209346 w 815835"/>
                    <a:gd name="connsiteY105" fmla="*/ 167812 h 941527"/>
                    <a:gd name="connsiteX106" fmla="*/ 228007 w 815835"/>
                    <a:gd name="connsiteY106" fmla="*/ 111828 h 941527"/>
                    <a:gd name="connsiteX107" fmla="*/ 311982 w 815835"/>
                    <a:gd name="connsiteY107" fmla="*/ 93167 h 941527"/>
                    <a:gd name="connsiteX108" fmla="*/ 470603 w 815835"/>
                    <a:gd name="connsiteY108" fmla="*/ 74506 h 941527"/>
                    <a:gd name="connsiteX109" fmla="*/ 759852 w 815835"/>
                    <a:gd name="connsiteY109" fmla="*/ 149151 h 941527"/>
                    <a:gd name="connsiteX110" fmla="*/ 731860 w 815835"/>
                    <a:gd name="connsiteY110" fmla="*/ 223796 h 941527"/>
                    <a:gd name="connsiteX111" fmla="*/ 647884 w 815835"/>
                    <a:gd name="connsiteY111" fmla="*/ 158481 h 941527"/>
                    <a:gd name="connsiteX112" fmla="*/ 657215 w 815835"/>
                    <a:gd name="connsiteY112" fmla="*/ 111828 h 941527"/>
                    <a:gd name="connsiteX113" fmla="*/ 722529 w 815835"/>
                    <a:gd name="connsiteY113" fmla="*/ 214465 h 941527"/>
                    <a:gd name="connsiteX114" fmla="*/ 731860 w 815835"/>
                    <a:gd name="connsiteY114" fmla="*/ 335763 h 941527"/>
                    <a:gd name="connsiteX115" fmla="*/ 741191 w 815835"/>
                    <a:gd name="connsiteY115" fmla="*/ 382416 h 941527"/>
                    <a:gd name="connsiteX116" fmla="*/ 703868 w 815835"/>
                    <a:gd name="connsiteY116" fmla="*/ 746310 h 941527"/>
                    <a:gd name="connsiteX117" fmla="*/ 610562 w 815835"/>
                    <a:gd name="connsiteY117" fmla="*/ 727649 h 941527"/>
                    <a:gd name="connsiteX118" fmla="*/ 601231 w 815835"/>
                    <a:gd name="connsiteY118" fmla="*/ 718318 h 941527"/>
                    <a:gd name="connsiteX119" fmla="*/ 666546 w 815835"/>
                    <a:gd name="connsiteY119" fmla="*/ 736979 h 941527"/>
                    <a:gd name="connsiteX120" fmla="*/ 731860 w 815835"/>
                    <a:gd name="connsiteY120" fmla="*/ 727649 h 941527"/>
                    <a:gd name="connsiteX121" fmla="*/ 787844 w 815835"/>
                    <a:gd name="connsiteY121" fmla="*/ 494383 h 941527"/>
                    <a:gd name="connsiteX122" fmla="*/ 731860 w 815835"/>
                    <a:gd name="connsiteY122" fmla="*/ 261118 h 941527"/>
                    <a:gd name="connsiteX123" fmla="*/ 685207 w 815835"/>
                    <a:gd name="connsiteY123" fmla="*/ 223796 h 941527"/>
                    <a:gd name="connsiteX124" fmla="*/ 675876 w 815835"/>
                    <a:gd name="connsiteY124" fmla="*/ 186473 h 941527"/>
                    <a:gd name="connsiteX125" fmla="*/ 591901 w 815835"/>
                    <a:gd name="connsiteY125" fmla="*/ 111828 h 941527"/>
                    <a:gd name="connsiteX126" fmla="*/ 545248 w 815835"/>
                    <a:gd name="connsiteY126" fmla="*/ 93167 h 941527"/>
                    <a:gd name="connsiteX127" fmla="*/ 517256 w 815835"/>
                    <a:gd name="connsiteY127" fmla="*/ 74506 h 941527"/>
                    <a:gd name="connsiteX128" fmla="*/ 377297 w 815835"/>
                    <a:gd name="connsiteY128" fmla="*/ 37183 h 941527"/>
                    <a:gd name="connsiteX129" fmla="*/ 283991 w 815835"/>
                    <a:gd name="connsiteY129" fmla="*/ 65175 h 941527"/>
                    <a:gd name="connsiteX130" fmla="*/ 255999 w 815835"/>
                    <a:gd name="connsiteY130" fmla="*/ 102498 h 941527"/>
                    <a:gd name="connsiteX131" fmla="*/ 228007 w 815835"/>
                    <a:gd name="connsiteY131" fmla="*/ 130489 h 941527"/>
                    <a:gd name="connsiteX132" fmla="*/ 181354 w 815835"/>
                    <a:gd name="connsiteY132" fmla="*/ 158481 h 941527"/>
                    <a:gd name="connsiteX133" fmla="*/ 97378 w 815835"/>
                    <a:gd name="connsiteY133" fmla="*/ 298440 h 941527"/>
                    <a:gd name="connsiteX134" fmla="*/ 88048 w 815835"/>
                    <a:gd name="connsiteY134" fmla="*/ 550367 h 941527"/>
                    <a:gd name="connsiteX135" fmla="*/ 78717 w 815835"/>
                    <a:gd name="connsiteY135" fmla="*/ 615681 h 941527"/>
                    <a:gd name="connsiteX136" fmla="*/ 106709 w 815835"/>
                    <a:gd name="connsiteY136" fmla="*/ 876938 h 941527"/>
                    <a:gd name="connsiteX137" fmla="*/ 190684 w 815835"/>
                    <a:gd name="connsiteY137" fmla="*/ 839616 h 941527"/>
                    <a:gd name="connsiteX138" fmla="*/ 172023 w 815835"/>
                    <a:gd name="connsiteY138" fmla="*/ 811624 h 941527"/>
                    <a:gd name="connsiteX139" fmla="*/ 181354 w 815835"/>
                    <a:gd name="connsiteY139" fmla="*/ 708987 h 941527"/>
                    <a:gd name="connsiteX140" fmla="*/ 237337 w 815835"/>
                    <a:gd name="connsiteY140" fmla="*/ 774302 h 941527"/>
                    <a:gd name="connsiteX141" fmla="*/ 218676 w 815835"/>
                    <a:gd name="connsiteY141" fmla="*/ 708987 h 941527"/>
                    <a:gd name="connsiteX142" fmla="*/ 190684 w 815835"/>
                    <a:gd name="connsiteY142" fmla="*/ 662334 h 941527"/>
                    <a:gd name="connsiteX143" fmla="*/ 209346 w 815835"/>
                    <a:gd name="connsiteY143" fmla="*/ 634343 h 941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815835" h="941527">
                      <a:moveTo>
                        <a:pt x="423950" y="37183"/>
                      </a:moveTo>
                      <a:cubicBezTo>
                        <a:pt x="374187" y="40293"/>
                        <a:pt x="324316" y="42000"/>
                        <a:pt x="274660" y="46514"/>
                      </a:cubicBezTo>
                      <a:cubicBezTo>
                        <a:pt x="255819" y="48227"/>
                        <a:pt x="232816" y="43276"/>
                        <a:pt x="218676" y="55845"/>
                      </a:cubicBezTo>
                      <a:cubicBezTo>
                        <a:pt x="176988" y="92900"/>
                        <a:pt x="203113" y="137170"/>
                        <a:pt x="172023" y="177143"/>
                      </a:cubicBezTo>
                      <a:cubicBezTo>
                        <a:pt x="160889" y="191458"/>
                        <a:pt x="140460" y="195074"/>
                        <a:pt x="125370" y="205134"/>
                      </a:cubicBezTo>
                      <a:cubicBezTo>
                        <a:pt x="112431" y="213760"/>
                        <a:pt x="100489" y="223795"/>
                        <a:pt x="88048" y="233126"/>
                      </a:cubicBezTo>
                      <a:cubicBezTo>
                        <a:pt x="98781" y="512203"/>
                        <a:pt x="88971" y="409077"/>
                        <a:pt x="116040" y="643673"/>
                      </a:cubicBezTo>
                      <a:cubicBezTo>
                        <a:pt x="118914" y="668583"/>
                        <a:pt x="120043" y="693815"/>
                        <a:pt x="125370" y="718318"/>
                      </a:cubicBezTo>
                      <a:cubicBezTo>
                        <a:pt x="135627" y="765499"/>
                        <a:pt x="168681" y="810366"/>
                        <a:pt x="162693" y="858277"/>
                      </a:cubicBezTo>
                      <a:cubicBezTo>
                        <a:pt x="159375" y="884825"/>
                        <a:pt x="131591" y="814734"/>
                        <a:pt x="116040" y="792963"/>
                      </a:cubicBezTo>
                      <a:cubicBezTo>
                        <a:pt x="119150" y="749420"/>
                        <a:pt x="120549" y="705721"/>
                        <a:pt x="125370" y="662334"/>
                      </a:cubicBezTo>
                      <a:cubicBezTo>
                        <a:pt x="126786" y="649589"/>
                        <a:pt x="126690" y="635025"/>
                        <a:pt x="134701" y="625012"/>
                      </a:cubicBezTo>
                      <a:cubicBezTo>
                        <a:pt x="140845" y="617332"/>
                        <a:pt x="153362" y="618791"/>
                        <a:pt x="162693" y="615681"/>
                      </a:cubicBezTo>
                      <a:cubicBezTo>
                        <a:pt x="159583" y="668555"/>
                        <a:pt x="148567" y="721554"/>
                        <a:pt x="153362" y="774302"/>
                      </a:cubicBezTo>
                      <a:cubicBezTo>
                        <a:pt x="155004" y="792363"/>
                        <a:pt x="176372" y="803517"/>
                        <a:pt x="181354" y="820955"/>
                      </a:cubicBezTo>
                      <a:cubicBezTo>
                        <a:pt x="215803" y="941527"/>
                        <a:pt x="196798" y="918230"/>
                        <a:pt x="172023" y="876938"/>
                      </a:cubicBezTo>
                      <a:cubicBezTo>
                        <a:pt x="159122" y="855436"/>
                        <a:pt x="147142" y="833395"/>
                        <a:pt x="134701" y="811624"/>
                      </a:cubicBezTo>
                      <a:cubicBezTo>
                        <a:pt x="140921" y="799183"/>
                        <a:pt x="144458" y="784987"/>
                        <a:pt x="153362" y="774302"/>
                      </a:cubicBezTo>
                      <a:cubicBezTo>
                        <a:pt x="160541" y="765687"/>
                        <a:pt x="177522" y="766179"/>
                        <a:pt x="181354" y="755640"/>
                      </a:cubicBezTo>
                      <a:cubicBezTo>
                        <a:pt x="190979" y="729172"/>
                        <a:pt x="187574" y="699657"/>
                        <a:pt x="190684" y="671665"/>
                      </a:cubicBezTo>
                      <a:cubicBezTo>
                        <a:pt x="200015" y="715208"/>
                        <a:pt x="218676" y="757763"/>
                        <a:pt x="218676" y="802294"/>
                      </a:cubicBezTo>
                      <a:cubicBezTo>
                        <a:pt x="218676" y="815489"/>
                        <a:pt x="203085" y="834794"/>
                        <a:pt x="190684" y="830285"/>
                      </a:cubicBezTo>
                      <a:cubicBezTo>
                        <a:pt x="159613" y="818986"/>
                        <a:pt x="140921" y="786742"/>
                        <a:pt x="116040" y="764971"/>
                      </a:cubicBezTo>
                      <a:cubicBezTo>
                        <a:pt x="112930" y="736979"/>
                        <a:pt x="114119" y="708168"/>
                        <a:pt x="106709" y="680996"/>
                      </a:cubicBezTo>
                      <a:cubicBezTo>
                        <a:pt x="104394" y="672509"/>
                        <a:pt x="91982" y="670202"/>
                        <a:pt x="88048" y="662334"/>
                      </a:cubicBezTo>
                      <a:cubicBezTo>
                        <a:pt x="76164" y="638566"/>
                        <a:pt x="69387" y="612571"/>
                        <a:pt x="60056" y="587689"/>
                      </a:cubicBezTo>
                      <a:cubicBezTo>
                        <a:pt x="63166" y="569028"/>
                        <a:pt x="66002" y="550319"/>
                        <a:pt x="69386" y="531706"/>
                      </a:cubicBezTo>
                      <a:cubicBezTo>
                        <a:pt x="72223" y="516103"/>
                        <a:pt x="76110" y="500696"/>
                        <a:pt x="78717" y="485053"/>
                      </a:cubicBezTo>
                      <a:cubicBezTo>
                        <a:pt x="91663" y="407380"/>
                        <a:pt x="85754" y="324474"/>
                        <a:pt x="116040" y="251787"/>
                      </a:cubicBezTo>
                      <a:cubicBezTo>
                        <a:pt x="131591" y="214465"/>
                        <a:pt x="134103" y="168410"/>
                        <a:pt x="162693" y="139820"/>
                      </a:cubicBezTo>
                      <a:cubicBezTo>
                        <a:pt x="259941" y="42572"/>
                        <a:pt x="159414" y="130847"/>
                        <a:pt x="255999" y="74506"/>
                      </a:cubicBezTo>
                      <a:cubicBezTo>
                        <a:pt x="366209" y="10217"/>
                        <a:pt x="271810" y="34041"/>
                        <a:pt x="395958" y="18522"/>
                      </a:cubicBezTo>
                      <a:cubicBezTo>
                        <a:pt x="458162" y="21632"/>
                        <a:pt x="526864" y="0"/>
                        <a:pt x="582570" y="27853"/>
                      </a:cubicBezTo>
                      <a:cubicBezTo>
                        <a:pt x="610939" y="42038"/>
                        <a:pt x="589032" y="91881"/>
                        <a:pt x="601231" y="121159"/>
                      </a:cubicBezTo>
                      <a:cubicBezTo>
                        <a:pt x="605544" y="131510"/>
                        <a:pt x="619892" y="133600"/>
                        <a:pt x="629223" y="139820"/>
                      </a:cubicBezTo>
                      <a:cubicBezTo>
                        <a:pt x="638554" y="152261"/>
                        <a:pt x="647367" y="165107"/>
                        <a:pt x="657215" y="177143"/>
                      </a:cubicBezTo>
                      <a:cubicBezTo>
                        <a:pt x="675373" y="199336"/>
                        <a:pt x="697293" y="218598"/>
                        <a:pt x="713199" y="242457"/>
                      </a:cubicBezTo>
                      <a:cubicBezTo>
                        <a:pt x="733389" y="272742"/>
                        <a:pt x="743840" y="346362"/>
                        <a:pt x="750521" y="373085"/>
                      </a:cubicBezTo>
                      <a:cubicBezTo>
                        <a:pt x="759122" y="407488"/>
                        <a:pt x="769182" y="441510"/>
                        <a:pt x="778513" y="475722"/>
                      </a:cubicBezTo>
                      <a:cubicBezTo>
                        <a:pt x="766072" y="509934"/>
                        <a:pt x="751652" y="543490"/>
                        <a:pt x="741191" y="578359"/>
                      </a:cubicBezTo>
                      <a:cubicBezTo>
                        <a:pt x="711842" y="676188"/>
                        <a:pt x="712767" y="774601"/>
                        <a:pt x="703868" y="876938"/>
                      </a:cubicBezTo>
                      <a:cubicBezTo>
                        <a:pt x="662377" y="793956"/>
                        <a:pt x="650203" y="802349"/>
                        <a:pt x="675876" y="699657"/>
                      </a:cubicBezTo>
                      <a:cubicBezTo>
                        <a:pt x="678261" y="690115"/>
                        <a:pt x="683146" y="718032"/>
                        <a:pt x="685207" y="727649"/>
                      </a:cubicBezTo>
                      <a:cubicBezTo>
                        <a:pt x="692493" y="761650"/>
                        <a:pt x="697648" y="796073"/>
                        <a:pt x="703868" y="830285"/>
                      </a:cubicBezTo>
                      <a:cubicBezTo>
                        <a:pt x="706978" y="768081"/>
                        <a:pt x="700368" y="704619"/>
                        <a:pt x="713199" y="643673"/>
                      </a:cubicBezTo>
                      <a:cubicBezTo>
                        <a:pt x="715225" y="634049"/>
                        <a:pt x="738489" y="643547"/>
                        <a:pt x="741191" y="653004"/>
                      </a:cubicBezTo>
                      <a:cubicBezTo>
                        <a:pt x="755494" y="703063"/>
                        <a:pt x="732499" y="708561"/>
                        <a:pt x="703868" y="727649"/>
                      </a:cubicBezTo>
                      <a:cubicBezTo>
                        <a:pt x="716309" y="677886"/>
                        <a:pt x="730729" y="628576"/>
                        <a:pt x="741191" y="578359"/>
                      </a:cubicBezTo>
                      <a:cubicBezTo>
                        <a:pt x="760740" y="484522"/>
                        <a:pt x="736488" y="442904"/>
                        <a:pt x="778513" y="625012"/>
                      </a:cubicBezTo>
                      <a:cubicBezTo>
                        <a:pt x="781623" y="653004"/>
                        <a:pt x="787844" y="680823"/>
                        <a:pt x="787844" y="708987"/>
                      </a:cubicBezTo>
                      <a:cubicBezTo>
                        <a:pt x="787844" y="758847"/>
                        <a:pt x="778513" y="908137"/>
                        <a:pt x="778513" y="858277"/>
                      </a:cubicBezTo>
                      <a:cubicBezTo>
                        <a:pt x="778513" y="802207"/>
                        <a:pt x="784734" y="746310"/>
                        <a:pt x="787844" y="690326"/>
                      </a:cubicBezTo>
                      <a:cubicBezTo>
                        <a:pt x="784734" y="649893"/>
                        <a:pt x="783758" y="609239"/>
                        <a:pt x="778513" y="569028"/>
                      </a:cubicBezTo>
                      <a:cubicBezTo>
                        <a:pt x="774411" y="537576"/>
                        <a:pt x="772734" y="446738"/>
                        <a:pt x="759852" y="475722"/>
                      </a:cubicBezTo>
                      <a:cubicBezTo>
                        <a:pt x="735719" y="530021"/>
                        <a:pt x="748795" y="594072"/>
                        <a:pt x="741191" y="653004"/>
                      </a:cubicBezTo>
                      <a:cubicBezTo>
                        <a:pt x="725823" y="772102"/>
                        <a:pt x="735742" y="738544"/>
                        <a:pt x="694537" y="820955"/>
                      </a:cubicBezTo>
                      <a:cubicBezTo>
                        <a:pt x="550077" y="724647"/>
                        <a:pt x="606191" y="801705"/>
                        <a:pt x="638554" y="736979"/>
                      </a:cubicBezTo>
                      <a:cubicBezTo>
                        <a:pt x="645646" y="722794"/>
                        <a:pt x="644774" y="705877"/>
                        <a:pt x="647884" y="690326"/>
                      </a:cubicBezTo>
                      <a:cubicBezTo>
                        <a:pt x="619764" y="605959"/>
                        <a:pt x="653271" y="698511"/>
                        <a:pt x="647884" y="811624"/>
                      </a:cubicBezTo>
                      <a:cubicBezTo>
                        <a:pt x="647087" y="828354"/>
                        <a:pt x="620913" y="872819"/>
                        <a:pt x="629223" y="858277"/>
                      </a:cubicBezTo>
                      <a:cubicBezTo>
                        <a:pt x="649926" y="822047"/>
                        <a:pt x="666546" y="783632"/>
                        <a:pt x="685207" y="746310"/>
                      </a:cubicBezTo>
                      <a:cubicBezTo>
                        <a:pt x="678987" y="712098"/>
                        <a:pt x="664069" y="678358"/>
                        <a:pt x="666546" y="643673"/>
                      </a:cubicBezTo>
                      <a:cubicBezTo>
                        <a:pt x="667486" y="630511"/>
                        <a:pt x="700438" y="603879"/>
                        <a:pt x="694537" y="615681"/>
                      </a:cubicBezTo>
                      <a:cubicBezTo>
                        <a:pt x="685630" y="633493"/>
                        <a:pt x="669656" y="646783"/>
                        <a:pt x="657215" y="662334"/>
                      </a:cubicBezTo>
                      <a:cubicBezTo>
                        <a:pt x="650995" y="680995"/>
                        <a:pt x="646120" y="700160"/>
                        <a:pt x="638554" y="718318"/>
                      </a:cubicBezTo>
                      <a:cubicBezTo>
                        <a:pt x="630529" y="737577"/>
                        <a:pt x="612162" y="753499"/>
                        <a:pt x="610562" y="774302"/>
                      </a:cubicBezTo>
                      <a:cubicBezTo>
                        <a:pt x="608825" y="796878"/>
                        <a:pt x="623003" y="817845"/>
                        <a:pt x="629223" y="839616"/>
                      </a:cubicBezTo>
                      <a:cubicBezTo>
                        <a:pt x="650994" y="836506"/>
                        <a:pt x="677986" y="844767"/>
                        <a:pt x="694537" y="830285"/>
                      </a:cubicBezTo>
                      <a:cubicBezTo>
                        <a:pt x="708775" y="817827"/>
                        <a:pt x="699053" y="792598"/>
                        <a:pt x="703868" y="774302"/>
                      </a:cubicBezTo>
                      <a:cubicBezTo>
                        <a:pt x="714634" y="733392"/>
                        <a:pt x="723081" y="691235"/>
                        <a:pt x="741191" y="653004"/>
                      </a:cubicBezTo>
                      <a:cubicBezTo>
                        <a:pt x="751590" y="631051"/>
                        <a:pt x="775113" y="617708"/>
                        <a:pt x="787844" y="597020"/>
                      </a:cubicBezTo>
                      <a:cubicBezTo>
                        <a:pt x="800258" y="576847"/>
                        <a:pt x="806505" y="553477"/>
                        <a:pt x="815835" y="531706"/>
                      </a:cubicBezTo>
                      <a:cubicBezTo>
                        <a:pt x="778446" y="456926"/>
                        <a:pt x="813168" y="534556"/>
                        <a:pt x="787844" y="447730"/>
                      </a:cubicBezTo>
                      <a:cubicBezTo>
                        <a:pt x="770492" y="388239"/>
                        <a:pt x="756271" y="327409"/>
                        <a:pt x="731860" y="270449"/>
                      </a:cubicBezTo>
                      <a:cubicBezTo>
                        <a:pt x="727442" y="260142"/>
                        <a:pt x="713199" y="258008"/>
                        <a:pt x="703868" y="251787"/>
                      </a:cubicBezTo>
                      <a:cubicBezTo>
                        <a:pt x="700758" y="233126"/>
                        <a:pt x="694537" y="214722"/>
                        <a:pt x="694537" y="195804"/>
                      </a:cubicBezTo>
                      <a:cubicBezTo>
                        <a:pt x="694537" y="186131"/>
                        <a:pt x="715701" y="111979"/>
                        <a:pt x="694537" y="93167"/>
                      </a:cubicBezTo>
                      <a:cubicBezTo>
                        <a:pt x="669506" y="70917"/>
                        <a:pt x="625632" y="57758"/>
                        <a:pt x="591901" y="46514"/>
                      </a:cubicBezTo>
                      <a:cubicBezTo>
                        <a:pt x="579460" y="37183"/>
                        <a:pt x="570129" y="18522"/>
                        <a:pt x="554578" y="18522"/>
                      </a:cubicBezTo>
                      <a:cubicBezTo>
                        <a:pt x="476265" y="18522"/>
                        <a:pt x="321313" y="46514"/>
                        <a:pt x="321313" y="46514"/>
                      </a:cubicBezTo>
                      <a:cubicBezTo>
                        <a:pt x="183394" y="103304"/>
                        <a:pt x="187460" y="70012"/>
                        <a:pt x="134701" y="149151"/>
                      </a:cubicBezTo>
                      <a:cubicBezTo>
                        <a:pt x="124641" y="164241"/>
                        <a:pt x="116040" y="180253"/>
                        <a:pt x="106709" y="195804"/>
                      </a:cubicBezTo>
                      <a:cubicBezTo>
                        <a:pt x="100489" y="220686"/>
                        <a:pt x="95591" y="245936"/>
                        <a:pt x="88048" y="270449"/>
                      </a:cubicBezTo>
                      <a:cubicBezTo>
                        <a:pt x="83122" y="286457"/>
                        <a:pt x="72802" y="300705"/>
                        <a:pt x="69386" y="317102"/>
                      </a:cubicBezTo>
                      <a:cubicBezTo>
                        <a:pt x="57184" y="375670"/>
                        <a:pt x="41395" y="494383"/>
                        <a:pt x="41395" y="494383"/>
                      </a:cubicBezTo>
                      <a:cubicBezTo>
                        <a:pt x="122273" y="683107"/>
                        <a:pt x="0" y="382160"/>
                        <a:pt x="88048" y="690326"/>
                      </a:cubicBezTo>
                      <a:cubicBezTo>
                        <a:pt x="101062" y="735877"/>
                        <a:pt x="125370" y="777412"/>
                        <a:pt x="144031" y="820955"/>
                      </a:cubicBezTo>
                      <a:cubicBezTo>
                        <a:pt x="156472" y="817845"/>
                        <a:pt x="171340" y="819635"/>
                        <a:pt x="181354" y="811624"/>
                      </a:cubicBezTo>
                      <a:cubicBezTo>
                        <a:pt x="222411" y="778778"/>
                        <a:pt x="142692" y="751637"/>
                        <a:pt x="134701" y="746310"/>
                      </a:cubicBezTo>
                      <a:cubicBezTo>
                        <a:pt x="99222" y="699005"/>
                        <a:pt x="76307" y="685816"/>
                        <a:pt x="116040" y="606351"/>
                      </a:cubicBezTo>
                      <a:cubicBezTo>
                        <a:pt x="123132" y="592166"/>
                        <a:pt x="147142" y="600130"/>
                        <a:pt x="162693" y="597020"/>
                      </a:cubicBezTo>
                      <a:cubicBezTo>
                        <a:pt x="159583" y="618791"/>
                        <a:pt x="151174" y="640451"/>
                        <a:pt x="153362" y="662334"/>
                      </a:cubicBezTo>
                      <a:cubicBezTo>
                        <a:pt x="160545" y="734165"/>
                        <a:pt x="294014" y="642631"/>
                        <a:pt x="181354" y="811624"/>
                      </a:cubicBezTo>
                      <a:cubicBezTo>
                        <a:pt x="177067" y="818054"/>
                        <a:pt x="136693" y="651641"/>
                        <a:pt x="134701" y="643673"/>
                      </a:cubicBezTo>
                      <a:cubicBezTo>
                        <a:pt x="117228" y="468950"/>
                        <a:pt x="119952" y="573627"/>
                        <a:pt x="162693" y="653004"/>
                      </a:cubicBezTo>
                      <a:cubicBezTo>
                        <a:pt x="168009" y="662877"/>
                        <a:pt x="181354" y="665445"/>
                        <a:pt x="190684" y="671665"/>
                      </a:cubicBezTo>
                      <a:cubicBezTo>
                        <a:pt x="193794" y="712098"/>
                        <a:pt x="202544" y="752490"/>
                        <a:pt x="200015" y="792963"/>
                      </a:cubicBezTo>
                      <a:cubicBezTo>
                        <a:pt x="199316" y="804155"/>
                        <a:pt x="184208" y="831800"/>
                        <a:pt x="181354" y="820955"/>
                      </a:cubicBezTo>
                      <a:cubicBezTo>
                        <a:pt x="114007" y="565034"/>
                        <a:pt x="209373" y="671692"/>
                        <a:pt x="125370" y="587689"/>
                      </a:cubicBezTo>
                      <a:cubicBezTo>
                        <a:pt x="122260" y="578359"/>
                        <a:pt x="119693" y="568830"/>
                        <a:pt x="116040" y="559698"/>
                      </a:cubicBezTo>
                      <a:cubicBezTo>
                        <a:pt x="107243" y="537705"/>
                        <a:pt x="104798" y="477635"/>
                        <a:pt x="88048" y="494383"/>
                      </a:cubicBezTo>
                      <a:cubicBezTo>
                        <a:pt x="69912" y="512517"/>
                        <a:pt x="127227" y="584416"/>
                        <a:pt x="106709" y="569028"/>
                      </a:cubicBezTo>
                      <a:cubicBezTo>
                        <a:pt x="75532" y="545646"/>
                        <a:pt x="69386" y="500603"/>
                        <a:pt x="50725" y="466391"/>
                      </a:cubicBezTo>
                      <a:cubicBezTo>
                        <a:pt x="60056" y="447730"/>
                        <a:pt x="68585" y="428646"/>
                        <a:pt x="78717" y="410408"/>
                      </a:cubicBezTo>
                      <a:cubicBezTo>
                        <a:pt x="84163" y="400605"/>
                        <a:pt x="92776" y="392642"/>
                        <a:pt x="97378" y="382416"/>
                      </a:cubicBezTo>
                      <a:cubicBezTo>
                        <a:pt x="186993" y="183273"/>
                        <a:pt x="119693" y="275396"/>
                        <a:pt x="209346" y="167812"/>
                      </a:cubicBezTo>
                      <a:cubicBezTo>
                        <a:pt x="215566" y="149151"/>
                        <a:pt x="212099" y="123398"/>
                        <a:pt x="228007" y="111828"/>
                      </a:cubicBezTo>
                      <a:cubicBezTo>
                        <a:pt x="251197" y="94962"/>
                        <a:pt x="283641" y="97527"/>
                        <a:pt x="311982" y="93167"/>
                      </a:cubicBezTo>
                      <a:cubicBezTo>
                        <a:pt x="364601" y="85072"/>
                        <a:pt x="417729" y="80726"/>
                        <a:pt x="470603" y="74506"/>
                      </a:cubicBezTo>
                      <a:cubicBezTo>
                        <a:pt x="498395" y="76423"/>
                        <a:pt x="769696" y="11334"/>
                        <a:pt x="759852" y="149151"/>
                      </a:cubicBezTo>
                      <a:cubicBezTo>
                        <a:pt x="757959" y="175657"/>
                        <a:pt x="741191" y="198914"/>
                        <a:pt x="731860" y="223796"/>
                      </a:cubicBezTo>
                      <a:cubicBezTo>
                        <a:pt x="703868" y="202024"/>
                        <a:pt x="667555" y="187987"/>
                        <a:pt x="647884" y="158481"/>
                      </a:cubicBezTo>
                      <a:cubicBezTo>
                        <a:pt x="639087" y="145285"/>
                        <a:pt x="644528" y="102313"/>
                        <a:pt x="657215" y="111828"/>
                      </a:cubicBezTo>
                      <a:cubicBezTo>
                        <a:pt x="689657" y="136159"/>
                        <a:pt x="700758" y="180253"/>
                        <a:pt x="722529" y="214465"/>
                      </a:cubicBezTo>
                      <a:cubicBezTo>
                        <a:pt x="725639" y="254898"/>
                        <a:pt x="727382" y="295459"/>
                        <a:pt x="731860" y="335763"/>
                      </a:cubicBezTo>
                      <a:cubicBezTo>
                        <a:pt x="733611" y="351525"/>
                        <a:pt x="742270" y="366594"/>
                        <a:pt x="741191" y="382416"/>
                      </a:cubicBezTo>
                      <a:cubicBezTo>
                        <a:pt x="732897" y="504068"/>
                        <a:pt x="716309" y="625012"/>
                        <a:pt x="703868" y="746310"/>
                      </a:cubicBezTo>
                      <a:cubicBezTo>
                        <a:pt x="672766" y="740090"/>
                        <a:pt x="641162" y="735995"/>
                        <a:pt x="610562" y="727649"/>
                      </a:cubicBezTo>
                      <a:cubicBezTo>
                        <a:pt x="606318" y="726492"/>
                        <a:pt x="597002" y="717110"/>
                        <a:pt x="601231" y="718318"/>
                      </a:cubicBezTo>
                      <a:lnTo>
                        <a:pt x="666546" y="736979"/>
                      </a:lnTo>
                      <a:cubicBezTo>
                        <a:pt x="688317" y="733869"/>
                        <a:pt x="719913" y="746113"/>
                        <a:pt x="731860" y="727649"/>
                      </a:cubicBezTo>
                      <a:cubicBezTo>
                        <a:pt x="739350" y="716073"/>
                        <a:pt x="778619" y="535896"/>
                        <a:pt x="787844" y="494383"/>
                      </a:cubicBezTo>
                      <a:cubicBezTo>
                        <a:pt x="769183" y="416628"/>
                        <a:pt x="760219" y="335883"/>
                        <a:pt x="731860" y="261118"/>
                      </a:cubicBezTo>
                      <a:cubicBezTo>
                        <a:pt x="724797" y="242498"/>
                        <a:pt x="697156" y="239728"/>
                        <a:pt x="685207" y="223796"/>
                      </a:cubicBezTo>
                      <a:cubicBezTo>
                        <a:pt x="677513" y="213537"/>
                        <a:pt x="682989" y="197143"/>
                        <a:pt x="675876" y="186473"/>
                      </a:cubicBezTo>
                      <a:cubicBezTo>
                        <a:pt x="664737" y="169765"/>
                        <a:pt x="613929" y="124066"/>
                        <a:pt x="591901" y="111828"/>
                      </a:cubicBezTo>
                      <a:cubicBezTo>
                        <a:pt x="577260" y="103694"/>
                        <a:pt x="560229" y="100657"/>
                        <a:pt x="545248" y="93167"/>
                      </a:cubicBezTo>
                      <a:cubicBezTo>
                        <a:pt x="535218" y="88152"/>
                        <a:pt x="527668" y="78671"/>
                        <a:pt x="517256" y="74506"/>
                      </a:cubicBezTo>
                      <a:cubicBezTo>
                        <a:pt x="495839" y="65939"/>
                        <a:pt x="396252" y="41922"/>
                        <a:pt x="377297" y="37183"/>
                      </a:cubicBezTo>
                      <a:cubicBezTo>
                        <a:pt x="346195" y="46514"/>
                        <a:pt x="312581" y="49780"/>
                        <a:pt x="283991" y="65175"/>
                      </a:cubicBezTo>
                      <a:cubicBezTo>
                        <a:pt x="270299" y="72548"/>
                        <a:pt x="266120" y="90691"/>
                        <a:pt x="255999" y="102498"/>
                      </a:cubicBezTo>
                      <a:cubicBezTo>
                        <a:pt x="247412" y="112517"/>
                        <a:pt x="238563" y="122572"/>
                        <a:pt x="228007" y="130489"/>
                      </a:cubicBezTo>
                      <a:cubicBezTo>
                        <a:pt x="213499" y="141370"/>
                        <a:pt x="194834" y="146349"/>
                        <a:pt x="181354" y="158481"/>
                      </a:cubicBezTo>
                      <a:cubicBezTo>
                        <a:pt x="129817" y="204865"/>
                        <a:pt x="125998" y="234047"/>
                        <a:pt x="97378" y="298440"/>
                      </a:cubicBezTo>
                      <a:cubicBezTo>
                        <a:pt x="94268" y="382416"/>
                        <a:pt x="92983" y="466479"/>
                        <a:pt x="88048" y="550367"/>
                      </a:cubicBezTo>
                      <a:cubicBezTo>
                        <a:pt x="86757" y="572321"/>
                        <a:pt x="77462" y="593724"/>
                        <a:pt x="78717" y="615681"/>
                      </a:cubicBezTo>
                      <a:cubicBezTo>
                        <a:pt x="83714" y="703122"/>
                        <a:pt x="97378" y="789852"/>
                        <a:pt x="106709" y="876938"/>
                      </a:cubicBezTo>
                      <a:cubicBezTo>
                        <a:pt x="376425" y="861073"/>
                        <a:pt x="272492" y="888701"/>
                        <a:pt x="190684" y="839616"/>
                      </a:cubicBezTo>
                      <a:cubicBezTo>
                        <a:pt x="181068" y="833846"/>
                        <a:pt x="178243" y="820955"/>
                        <a:pt x="172023" y="811624"/>
                      </a:cubicBezTo>
                      <a:cubicBezTo>
                        <a:pt x="175133" y="777412"/>
                        <a:pt x="151527" y="726031"/>
                        <a:pt x="181354" y="708987"/>
                      </a:cubicBezTo>
                      <a:cubicBezTo>
                        <a:pt x="206251" y="694760"/>
                        <a:pt x="208662" y="774302"/>
                        <a:pt x="237337" y="774302"/>
                      </a:cubicBezTo>
                      <a:cubicBezTo>
                        <a:pt x="259980" y="774302"/>
                        <a:pt x="227385" y="729888"/>
                        <a:pt x="218676" y="708987"/>
                      </a:cubicBezTo>
                      <a:cubicBezTo>
                        <a:pt x="211701" y="692247"/>
                        <a:pt x="200015" y="677885"/>
                        <a:pt x="190684" y="662334"/>
                      </a:cubicBezTo>
                      <a:lnTo>
                        <a:pt x="209346" y="634343"/>
                      </a:lnTo>
                    </a:path>
                  </a:pathLst>
                </a:custGeom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chemeClr val="tx1"/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cxnSp>
            <p:nvCxnSpPr>
              <p:cNvPr id="37" name="Straight Connector 36"/>
              <p:cNvCxnSpPr/>
              <p:nvPr/>
            </p:nvCxnSpPr>
            <p:spPr>
              <a:xfrm flipH="1">
                <a:off x="4860032" y="1700808"/>
                <a:ext cx="288032" cy="4320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5436096" y="1700808"/>
                <a:ext cx="36004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9.41476E-7 L 0.46459 -0.01064 " pathEditMode="relative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95 0.03701 C 0.09879 0.06569 0.08854 0.09345 0.0816 0.12283 C 0.07795 0.15984 0.08403 0.21767 0.10469 0.2452 C 0.1191 0.2644 0.15972 0.27295 0.17135 0.27735 C 0.28403 0.31899 0.15851 0.29747 0.25174 0.3095 C 0.2776 0.30742 0.33941 0.31297 0.37361 0.29123 C 0.4026 0.27272 0.45868 0.23155 0.45868 0.23155 C 0.46233 0.21697 0.46285 0.21119 0.47135 0.19777 C 0.47361 0.19407 0.49358 0.17696 0.49427 0.17626 C 0.5007 0.16979 0.49635 0.17025 0.5 0.17025 " pathEditMode="relative" ptsTypes="fffffffffA">
                                      <p:cBhvr>
                                        <p:cTn id="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29</Words>
  <Application>Microsoft Office PowerPoint</Application>
  <PresentationFormat>On-screen Show (4:3)</PresentationFormat>
  <Paragraphs>10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ucenik</dc:creator>
  <cp:lastModifiedBy>ucenik</cp:lastModifiedBy>
  <cp:revision>22</cp:revision>
  <dcterms:created xsi:type="dcterms:W3CDTF">2013-11-18T08:43:15Z</dcterms:created>
  <dcterms:modified xsi:type="dcterms:W3CDTF">2013-11-25T16:33:03Z</dcterms:modified>
</cp:coreProperties>
</file>