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62" r:id="rId6"/>
    <p:sldId id="264" r:id="rId7"/>
    <p:sldId id="265" r:id="rId8"/>
    <p:sldId id="267" r:id="rId9"/>
    <p:sldId id="266" r:id="rId10"/>
    <p:sldId id="268" r:id="rId11"/>
    <p:sldId id="269" r:id="rId12"/>
    <p:sldId id="270" r:id="rId13"/>
    <p:sldId id="272" r:id="rId14"/>
    <p:sldId id="271" r:id="rId15"/>
    <p:sldId id="273" r:id="rId16"/>
    <p:sldId id="274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6328-D452-4BCD-B9BB-5097EC202841}" type="datetimeFigureOut">
              <a:rPr lang="sr-Latn-CS" smtClean="0"/>
              <a:pPr/>
              <a:t>26.12.2013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1D78-ECC7-4F63-98A9-947E02C743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6328-D452-4BCD-B9BB-5097EC202841}" type="datetimeFigureOut">
              <a:rPr lang="sr-Latn-CS" smtClean="0"/>
              <a:pPr/>
              <a:t>26.12.2013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1D78-ECC7-4F63-98A9-947E02C743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6328-D452-4BCD-B9BB-5097EC202841}" type="datetimeFigureOut">
              <a:rPr lang="sr-Latn-CS" smtClean="0"/>
              <a:pPr/>
              <a:t>26.12.2013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1D78-ECC7-4F63-98A9-947E02C743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6328-D452-4BCD-B9BB-5097EC202841}" type="datetimeFigureOut">
              <a:rPr lang="sr-Latn-CS" smtClean="0"/>
              <a:pPr/>
              <a:t>26.12.2013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1D78-ECC7-4F63-98A9-947E02C743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6328-D452-4BCD-B9BB-5097EC202841}" type="datetimeFigureOut">
              <a:rPr lang="sr-Latn-CS" smtClean="0"/>
              <a:pPr/>
              <a:t>26.12.2013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1D78-ECC7-4F63-98A9-947E02C743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6328-D452-4BCD-B9BB-5097EC202841}" type="datetimeFigureOut">
              <a:rPr lang="sr-Latn-CS" smtClean="0"/>
              <a:pPr/>
              <a:t>26.12.2013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1D78-ECC7-4F63-98A9-947E02C743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6328-D452-4BCD-B9BB-5097EC202841}" type="datetimeFigureOut">
              <a:rPr lang="sr-Latn-CS" smtClean="0"/>
              <a:pPr/>
              <a:t>26.12.2013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1D78-ECC7-4F63-98A9-947E02C743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6328-D452-4BCD-B9BB-5097EC202841}" type="datetimeFigureOut">
              <a:rPr lang="sr-Latn-CS" smtClean="0"/>
              <a:pPr/>
              <a:t>26.12.2013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1D78-ECC7-4F63-98A9-947E02C743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6328-D452-4BCD-B9BB-5097EC202841}" type="datetimeFigureOut">
              <a:rPr lang="sr-Latn-CS" smtClean="0"/>
              <a:pPr/>
              <a:t>26.12.2013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1D78-ECC7-4F63-98A9-947E02C743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6328-D452-4BCD-B9BB-5097EC202841}" type="datetimeFigureOut">
              <a:rPr lang="sr-Latn-CS" smtClean="0"/>
              <a:pPr/>
              <a:t>26.12.2013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1D78-ECC7-4F63-98A9-947E02C743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6328-D452-4BCD-B9BB-5097EC202841}" type="datetimeFigureOut">
              <a:rPr lang="sr-Latn-CS" smtClean="0"/>
              <a:pPr/>
              <a:t>26.12.2013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1D78-ECC7-4F63-98A9-947E02C743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E6328-D452-4BCD-B9BB-5097EC202841}" type="datetimeFigureOut">
              <a:rPr lang="sr-Latn-CS" smtClean="0"/>
              <a:pPr/>
              <a:t>26.12.2013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51D78-ECC7-4F63-98A9-947E02C743B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0298" y="1785926"/>
            <a:ext cx="42148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 smtClean="0"/>
              <a:t>NOGOMETNA UTAKMICA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2214554"/>
            <a:ext cx="50948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 smtClean="0">
                <a:solidFill>
                  <a:schemeClr val="bg1"/>
                </a:solidFill>
              </a:rPr>
              <a:t>U DRUGOM POLUVREMENU…</a:t>
            </a:r>
            <a:endParaRPr lang="hr-HR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1000124" y="3429000"/>
            <a:ext cx="685800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786050" y="1857364"/>
            <a:ext cx="3214710" cy="321471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7358082" y="1785926"/>
            <a:ext cx="1785918" cy="35719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0" y="1785926"/>
            <a:ext cx="1785918" cy="35719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Arc 11"/>
          <p:cNvSpPr/>
          <p:nvPr/>
        </p:nvSpPr>
        <p:spPr>
          <a:xfrm rot="2590417">
            <a:off x="91274" y="2480259"/>
            <a:ext cx="2030964" cy="2114562"/>
          </a:xfrm>
          <a:prstGeom prst="arc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Arc 12"/>
          <p:cNvSpPr/>
          <p:nvPr/>
        </p:nvSpPr>
        <p:spPr>
          <a:xfrm rot="13629113">
            <a:off x="7093962" y="2406481"/>
            <a:ext cx="2030964" cy="2114562"/>
          </a:xfrm>
          <a:prstGeom prst="arc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8429652" y="2714620"/>
            <a:ext cx="714348" cy="185738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Rectangle 14"/>
          <p:cNvSpPr/>
          <p:nvPr/>
        </p:nvSpPr>
        <p:spPr>
          <a:xfrm>
            <a:off x="0" y="2714620"/>
            <a:ext cx="714348" cy="185738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oup 40"/>
          <p:cNvGrpSpPr/>
          <p:nvPr/>
        </p:nvGrpSpPr>
        <p:grpSpPr>
          <a:xfrm>
            <a:off x="3929058" y="6072206"/>
            <a:ext cx="285752" cy="571480"/>
            <a:chOff x="3428992" y="6286520"/>
            <a:chExt cx="285752" cy="571480"/>
          </a:xfrm>
        </p:grpSpPr>
        <p:sp>
          <p:nvSpPr>
            <p:cNvPr id="42" name="Oval 41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oup 43"/>
          <p:cNvGrpSpPr/>
          <p:nvPr/>
        </p:nvGrpSpPr>
        <p:grpSpPr>
          <a:xfrm>
            <a:off x="4143372" y="4500570"/>
            <a:ext cx="285752" cy="571480"/>
            <a:chOff x="3428992" y="6286520"/>
            <a:chExt cx="285752" cy="571480"/>
          </a:xfrm>
        </p:grpSpPr>
        <p:sp>
          <p:nvSpPr>
            <p:cNvPr id="45" name="Oval 44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oup 46"/>
          <p:cNvGrpSpPr/>
          <p:nvPr/>
        </p:nvGrpSpPr>
        <p:grpSpPr>
          <a:xfrm>
            <a:off x="5786446" y="2928934"/>
            <a:ext cx="285752" cy="571480"/>
            <a:chOff x="3428992" y="6286520"/>
            <a:chExt cx="285752" cy="571480"/>
          </a:xfrm>
        </p:grpSpPr>
        <p:sp>
          <p:nvSpPr>
            <p:cNvPr id="48" name="Oval 4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8" name="Group 49"/>
          <p:cNvGrpSpPr/>
          <p:nvPr/>
        </p:nvGrpSpPr>
        <p:grpSpPr>
          <a:xfrm>
            <a:off x="2357422" y="285728"/>
            <a:ext cx="285752" cy="571480"/>
            <a:chOff x="3428992" y="6286520"/>
            <a:chExt cx="285752" cy="571480"/>
          </a:xfrm>
        </p:grpSpPr>
        <p:sp>
          <p:nvSpPr>
            <p:cNvPr id="51" name="Oval 50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0" name="Group 52"/>
          <p:cNvGrpSpPr/>
          <p:nvPr/>
        </p:nvGrpSpPr>
        <p:grpSpPr>
          <a:xfrm>
            <a:off x="2643174" y="2071678"/>
            <a:ext cx="285752" cy="571480"/>
            <a:chOff x="3428992" y="6286520"/>
            <a:chExt cx="285752" cy="571480"/>
          </a:xfrm>
        </p:grpSpPr>
        <p:sp>
          <p:nvSpPr>
            <p:cNvPr id="54" name="Oval 53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oup 57"/>
          <p:cNvGrpSpPr/>
          <p:nvPr/>
        </p:nvGrpSpPr>
        <p:grpSpPr>
          <a:xfrm>
            <a:off x="2857488" y="4572008"/>
            <a:ext cx="285752" cy="571480"/>
            <a:chOff x="3428992" y="6286520"/>
            <a:chExt cx="285752" cy="571480"/>
          </a:xfrm>
        </p:grpSpPr>
        <p:sp>
          <p:nvSpPr>
            <p:cNvPr id="61" name="Oval 60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6" name="Group 66"/>
          <p:cNvGrpSpPr/>
          <p:nvPr/>
        </p:nvGrpSpPr>
        <p:grpSpPr>
          <a:xfrm>
            <a:off x="1785918" y="4786322"/>
            <a:ext cx="285752" cy="571480"/>
            <a:chOff x="3428992" y="6286520"/>
            <a:chExt cx="285752" cy="571480"/>
          </a:xfrm>
        </p:grpSpPr>
        <p:sp>
          <p:nvSpPr>
            <p:cNvPr id="68" name="Oval 6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7" name="Group 69"/>
          <p:cNvGrpSpPr/>
          <p:nvPr/>
        </p:nvGrpSpPr>
        <p:grpSpPr>
          <a:xfrm>
            <a:off x="2500298" y="2714620"/>
            <a:ext cx="285752" cy="571480"/>
            <a:chOff x="3428992" y="6286520"/>
            <a:chExt cx="285752" cy="571480"/>
          </a:xfrm>
        </p:grpSpPr>
        <p:sp>
          <p:nvSpPr>
            <p:cNvPr id="73" name="Oval 72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8" name="Group 78"/>
          <p:cNvGrpSpPr/>
          <p:nvPr/>
        </p:nvGrpSpPr>
        <p:grpSpPr>
          <a:xfrm>
            <a:off x="3071802" y="1571612"/>
            <a:ext cx="285752" cy="571480"/>
            <a:chOff x="3428992" y="6286520"/>
            <a:chExt cx="285752" cy="571480"/>
          </a:xfrm>
        </p:grpSpPr>
        <p:sp>
          <p:nvSpPr>
            <p:cNvPr id="80" name="Oval 79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9" name="Group 82"/>
          <p:cNvGrpSpPr/>
          <p:nvPr/>
        </p:nvGrpSpPr>
        <p:grpSpPr>
          <a:xfrm>
            <a:off x="857224" y="3286124"/>
            <a:ext cx="285752" cy="571480"/>
            <a:chOff x="3428992" y="6286520"/>
            <a:chExt cx="285752" cy="571480"/>
          </a:xfrm>
        </p:grpSpPr>
        <p:sp>
          <p:nvSpPr>
            <p:cNvPr id="85" name="Oval 84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oup 86"/>
          <p:cNvGrpSpPr/>
          <p:nvPr/>
        </p:nvGrpSpPr>
        <p:grpSpPr>
          <a:xfrm>
            <a:off x="3857620" y="2143116"/>
            <a:ext cx="285752" cy="571480"/>
            <a:chOff x="3428992" y="6286520"/>
            <a:chExt cx="285752" cy="571480"/>
          </a:xfrm>
        </p:grpSpPr>
        <p:sp>
          <p:nvSpPr>
            <p:cNvPr id="88" name="Oval 8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1" name="Group 89"/>
          <p:cNvGrpSpPr/>
          <p:nvPr/>
        </p:nvGrpSpPr>
        <p:grpSpPr>
          <a:xfrm>
            <a:off x="3071802" y="3429000"/>
            <a:ext cx="285752" cy="571480"/>
            <a:chOff x="3428992" y="6286520"/>
            <a:chExt cx="285752" cy="571480"/>
          </a:xfrm>
        </p:grpSpPr>
        <p:sp>
          <p:nvSpPr>
            <p:cNvPr id="91" name="Oval 90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2" name="Group 92"/>
          <p:cNvGrpSpPr/>
          <p:nvPr/>
        </p:nvGrpSpPr>
        <p:grpSpPr>
          <a:xfrm>
            <a:off x="4786314" y="3929066"/>
            <a:ext cx="285752" cy="571480"/>
            <a:chOff x="3428992" y="6286520"/>
            <a:chExt cx="285752" cy="571480"/>
          </a:xfrm>
        </p:grpSpPr>
        <p:sp>
          <p:nvSpPr>
            <p:cNvPr id="94" name="Oval 93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3" name="Group 95"/>
          <p:cNvGrpSpPr/>
          <p:nvPr/>
        </p:nvGrpSpPr>
        <p:grpSpPr>
          <a:xfrm>
            <a:off x="4929190" y="285728"/>
            <a:ext cx="285752" cy="571480"/>
            <a:chOff x="3428992" y="6286520"/>
            <a:chExt cx="285752" cy="571480"/>
          </a:xfrm>
        </p:grpSpPr>
        <p:sp>
          <p:nvSpPr>
            <p:cNvPr id="97" name="Oval 96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4" name="Group 98"/>
          <p:cNvGrpSpPr/>
          <p:nvPr/>
        </p:nvGrpSpPr>
        <p:grpSpPr>
          <a:xfrm>
            <a:off x="3500430" y="5214950"/>
            <a:ext cx="285752" cy="571480"/>
            <a:chOff x="3428992" y="6286520"/>
            <a:chExt cx="285752" cy="571480"/>
          </a:xfrm>
        </p:grpSpPr>
        <p:sp>
          <p:nvSpPr>
            <p:cNvPr id="100" name="Oval 99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5" name="Group 101"/>
          <p:cNvGrpSpPr/>
          <p:nvPr/>
        </p:nvGrpSpPr>
        <p:grpSpPr>
          <a:xfrm>
            <a:off x="6572264" y="214290"/>
            <a:ext cx="285752" cy="571480"/>
            <a:chOff x="3428992" y="6286520"/>
            <a:chExt cx="285752" cy="571480"/>
          </a:xfrm>
        </p:grpSpPr>
        <p:sp>
          <p:nvSpPr>
            <p:cNvPr id="103" name="Oval 102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6" name="Group 104"/>
          <p:cNvGrpSpPr/>
          <p:nvPr/>
        </p:nvGrpSpPr>
        <p:grpSpPr>
          <a:xfrm>
            <a:off x="6929454" y="2071678"/>
            <a:ext cx="285752" cy="571480"/>
            <a:chOff x="3428992" y="6286520"/>
            <a:chExt cx="285752" cy="571480"/>
          </a:xfrm>
        </p:grpSpPr>
        <p:sp>
          <p:nvSpPr>
            <p:cNvPr id="106" name="Oval 105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7" name="Group 107"/>
          <p:cNvGrpSpPr/>
          <p:nvPr/>
        </p:nvGrpSpPr>
        <p:grpSpPr>
          <a:xfrm>
            <a:off x="5786446" y="5000636"/>
            <a:ext cx="285752" cy="571480"/>
            <a:chOff x="3428992" y="6286520"/>
            <a:chExt cx="285752" cy="571480"/>
          </a:xfrm>
        </p:grpSpPr>
        <p:sp>
          <p:nvSpPr>
            <p:cNvPr id="109" name="Oval 108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8" name="Group 110"/>
          <p:cNvGrpSpPr/>
          <p:nvPr/>
        </p:nvGrpSpPr>
        <p:grpSpPr>
          <a:xfrm>
            <a:off x="3786182" y="4714884"/>
            <a:ext cx="285752" cy="571480"/>
            <a:chOff x="3428992" y="6286520"/>
            <a:chExt cx="285752" cy="571480"/>
          </a:xfrm>
        </p:grpSpPr>
        <p:sp>
          <p:nvSpPr>
            <p:cNvPr id="112" name="Oval 111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9" name="Group 113"/>
          <p:cNvGrpSpPr/>
          <p:nvPr/>
        </p:nvGrpSpPr>
        <p:grpSpPr>
          <a:xfrm>
            <a:off x="5214942" y="2357430"/>
            <a:ext cx="285752" cy="571480"/>
            <a:chOff x="3428992" y="6286520"/>
            <a:chExt cx="285752" cy="571480"/>
          </a:xfrm>
        </p:grpSpPr>
        <p:sp>
          <p:nvSpPr>
            <p:cNvPr id="115" name="Oval 114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0" name="Group 116"/>
          <p:cNvGrpSpPr/>
          <p:nvPr/>
        </p:nvGrpSpPr>
        <p:grpSpPr>
          <a:xfrm>
            <a:off x="8001024" y="3357562"/>
            <a:ext cx="285752" cy="571480"/>
            <a:chOff x="3428992" y="6286520"/>
            <a:chExt cx="285752" cy="571480"/>
          </a:xfrm>
        </p:grpSpPr>
        <p:sp>
          <p:nvSpPr>
            <p:cNvPr id="118" name="Oval 11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1" name="Group 35"/>
          <p:cNvGrpSpPr/>
          <p:nvPr/>
        </p:nvGrpSpPr>
        <p:grpSpPr>
          <a:xfrm>
            <a:off x="1714480" y="3857628"/>
            <a:ext cx="285752" cy="571480"/>
            <a:chOff x="3428992" y="6286520"/>
            <a:chExt cx="285752" cy="571480"/>
          </a:xfrm>
        </p:grpSpPr>
        <p:sp>
          <p:nvSpPr>
            <p:cNvPr id="37" name="Oval 36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pic>
        <p:nvPicPr>
          <p:cNvPr id="77" name="Picture 76" descr="b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3717032"/>
            <a:ext cx="277758" cy="2777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8.67362E-19 C -0.02031 -0.01482 -0.03924 -0.03287 -0.05955 -0.04769 C -0.08351 -0.06505 -0.10885 -0.07963 -0.13212 -0.09838 C -0.16024 -0.12107 -0.13177 -0.10209 -0.16458 -0.12223 C -0.17066 -0.12616 -0.17587 -0.1331 -0.18229 -0.13658 C -0.21128 -0.15232 -0.24809 -0.14537 -0.27621 -0.16343 C -0.2875 -0.16111 -0.28333 -0.16065 -0.29167 -0.15232 C -0.29566 -0.14838 -0.30052 -0.14885 -0.30486 -0.14607 " pathEditMode="relative" ptsTypes="fffffffA">
                                      <p:cBhvr>
                                        <p:cTn id="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-0.00312 -0.0944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8.14815E-6 C 0.0125 -0.00463 0.02309 -0.00602 0.03091 -0.02061 C 0.02778 -0.03681 0.02518 -0.05764 0.03577 -0.06968 " pathEditMode="relative" ptsTypes="ffA">
                                      <p:cBhvr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C 0.00712 0.01435 0.00799 0.0287 0.00365 0.04606 C 0.00295 0.04861 0.00052 0.04953 -0.00121 0.05069 C -0.00902 0.05578 -0.01805 0.06065 -0.02621 0.06504 C -0.02812 0.06875 -0.03211 0.07616 -0.03211 0.07616 " pathEditMode="relative" ptsTypes="ffffA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6500826" y="3857628"/>
            <a:ext cx="2214578" cy="1928826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Dame i gospodo u 83. minuti Messi pogađa za 1:1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1714488"/>
            <a:ext cx="31432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dirty="0" smtClean="0">
                <a:solidFill>
                  <a:schemeClr val="bg1"/>
                </a:solidFill>
              </a:rPr>
              <a:t>I napokon u sudačkoj nadoknadi...</a:t>
            </a:r>
            <a:endParaRPr lang="hr-HR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1000124" y="3429000"/>
            <a:ext cx="685800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786050" y="1857364"/>
            <a:ext cx="3214710" cy="321471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7358082" y="1785926"/>
            <a:ext cx="1785918" cy="35719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0" y="1785926"/>
            <a:ext cx="1785918" cy="35719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Arc 11"/>
          <p:cNvSpPr/>
          <p:nvPr/>
        </p:nvSpPr>
        <p:spPr>
          <a:xfrm rot="2590417">
            <a:off x="91274" y="2480259"/>
            <a:ext cx="2030964" cy="2114562"/>
          </a:xfrm>
          <a:prstGeom prst="arc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Arc 12"/>
          <p:cNvSpPr/>
          <p:nvPr/>
        </p:nvSpPr>
        <p:spPr>
          <a:xfrm rot="13629113">
            <a:off x="7093962" y="2406481"/>
            <a:ext cx="2030964" cy="2114562"/>
          </a:xfrm>
          <a:prstGeom prst="arc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8429652" y="2714620"/>
            <a:ext cx="714348" cy="185738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Rectangle 14"/>
          <p:cNvSpPr/>
          <p:nvPr/>
        </p:nvSpPr>
        <p:spPr>
          <a:xfrm>
            <a:off x="0" y="2714620"/>
            <a:ext cx="714348" cy="185738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oup 40"/>
          <p:cNvGrpSpPr/>
          <p:nvPr/>
        </p:nvGrpSpPr>
        <p:grpSpPr>
          <a:xfrm>
            <a:off x="7072330" y="3714752"/>
            <a:ext cx="285752" cy="571480"/>
            <a:chOff x="3428992" y="6286520"/>
            <a:chExt cx="285752" cy="571480"/>
          </a:xfrm>
        </p:grpSpPr>
        <p:sp>
          <p:nvSpPr>
            <p:cNvPr id="42" name="Oval 41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oup 43"/>
          <p:cNvGrpSpPr/>
          <p:nvPr/>
        </p:nvGrpSpPr>
        <p:grpSpPr>
          <a:xfrm>
            <a:off x="6500826" y="4643446"/>
            <a:ext cx="285752" cy="571480"/>
            <a:chOff x="3428992" y="6286520"/>
            <a:chExt cx="285752" cy="571480"/>
          </a:xfrm>
        </p:grpSpPr>
        <p:sp>
          <p:nvSpPr>
            <p:cNvPr id="45" name="Oval 44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oup 46"/>
          <p:cNvGrpSpPr/>
          <p:nvPr/>
        </p:nvGrpSpPr>
        <p:grpSpPr>
          <a:xfrm>
            <a:off x="5214942" y="3286124"/>
            <a:ext cx="285752" cy="571480"/>
            <a:chOff x="3428992" y="6286520"/>
            <a:chExt cx="285752" cy="571480"/>
          </a:xfrm>
        </p:grpSpPr>
        <p:sp>
          <p:nvSpPr>
            <p:cNvPr id="48" name="Oval 4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8" name="Group 49"/>
          <p:cNvGrpSpPr/>
          <p:nvPr/>
        </p:nvGrpSpPr>
        <p:grpSpPr>
          <a:xfrm>
            <a:off x="7643834" y="4643446"/>
            <a:ext cx="285752" cy="571480"/>
            <a:chOff x="3428992" y="6286520"/>
            <a:chExt cx="285752" cy="571480"/>
          </a:xfrm>
        </p:grpSpPr>
        <p:sp>
          <p:nvSpPr>
            <p:cNvPr id="51" name="Oval 50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0" name="Group 52"/>
          <p:cNvGrpSpPr/>
          <p:nvPr/>
        </p:nvGrpSpPr>
        <p:grpSpPr>
          <a:xfrm>
            <a:off x="7072330" y="1643050"/>
            <a:ext cx="285752" cy="571480"/>
            <a:chOff x="3428992" y="6286520"/>
            <a:chExt cx="285752" cy="571480"/>
          </a:xfrm>
        </p:grpSpPr>
        <p:sp>
          <p:nvSpPr>
            <p:cNvPr id="54" name="Oval 53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oup 57"/>
          <p:cNvGrpSpPr/>
          <p:nvPr/>
        </p:nvGrpSpPr>
        <p:grpSpPr>
          <a:xfrm>
            <a:off x="7143768" y="4929198"/>
            <a:ext cx="285752" cy="571480"/>
            <a:chOff x="3428992" y="6286520"/>
            <a:chExt cx="285752" cy="571480"/>
          </a:xfrm>
        </p:grpSpPr>
        <p:sp>
          <p:nvSpPr>
            <p:cNvPr id="61" name="Oval 60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6" name="Group 66"/>
          <p:cNvGrpSpPr/>
          <p:nvPr/>
        </p:nvGrpSpPr>
        <p:grpSpPr>
          <a:xfrm>
            <a:off x="3571868" y="3929066"/>
            <a:ext cx="285752" cy="571480"/>
            <a:chOff x="3428992" y="6286520"/>
            <a:chExt cx="285752" cy="571480"/>
          </a:xfrm>
        </p:grpSpPr>
        <p:sp>
          <p:nvSpPr>
            <p:cNvPr id="68" name="Oval 6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7" name="Group 69"/>
          <p:cNvGrpSpPr/>
          <p:nvPr/>
        </p:nvGrpSpPr>
        <p:grpSpPr>
          <a:xfrm>
            <a:off x="7358082" y="6000768"/>
            <a:ext cx="285752" cy="571480"/>
            <a:chOff x="3428992" y="6286520"/>
            <a:chExt cx="285752" cy="571480"/>
          </a:xfrm>
        </p:grpSpPr>
        <p:sp>
          <p:nvSpPr>
            <p:cNvPr id="73" name="Oval 72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8" name="Group 78"/>
          <p:cNvGrpSpPr/>
          <p:nvPr/>
        </p:nvGrpSpPr>
        <p:grpSpPr>
          <a:xfrm>
            <a:off x="7286644" y="2857496"/>
            <a:ext cx="285752" cy="571480"/>
            <a:chOff x="3428992" y="6286520"/>
            <a:chExt cx="285752" cy="571480"/>
          </a:xfrm>
        </p:grpSpPr>
        <p:sp>
          <p:nvSpPr>
            <p:cNvPr id="80" name="Oval 79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9" name="Group 82"/>
          <p:cNvGrpSpPr/>
          <p:nvPr/>
        </p:nvGrpSpPr>
        <p:grpSpPr>
          <a:xfrm>
            <a:off x="857224" y="3286124"/>
            <a:ext cx="285752" cy="571480"/>
            <a:chOff x="3428992" y="6286520"/>
            <a:chExt cx="285752" cy="571480"/>
          </a:xfrm>
        </p:grpSpPr>
        <p:sp>
          <p:nvSpPr>
            <p:cNvPr id="85" name="Oval 84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oup 86"/>
          <p:cNvGrpSpPr/>
          <p:nvPr/>
        </p:nvGrpSpPr>
        <p:grpSpPr>
          <a:xfrm>
            <a:off x="6786578" y="3143248"/>
            <a:ext cx="285752" cy="571480"/>
            <a:chOff x="3428992" y="6286520"/>
            <a:chExt cx="285752" cy="571480"/>
          </a:xfrm>
        </p:grpSpPr>
        <p:sp>
          <p:nvSpPr>
            <p:cNvPr id="88" name="Oval 8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1" name="Group 89"/>
          <p:cNvGrpSpPr/>
          <p:nvPr/>
        </p:nvGrpSpPr>
        <p:grpSpPr>
          <a:xfrm>
            <a:off x="7500958" y="3286124"/>
            <a:ext cx="285752" cy="571480"/>
            <a:chOff x="3428992" y="6286520"/>
            <a:chExt cx="285752" cy="571480"/>
          </a:xfrm>
        </p:grpSpPr>
        <p:sp>
          <p:nvSpPr>
            <p:cNvPr id="91" name="Oval 90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2" name="Group 92"/>
          <p:cNvGrpSpPr/>
          <p:nvPr/>
        </p:nvGrpSpPr>
        <p:grpSpPr>
          <a:xfrm>
            <a:off x="7643834" y="1857364"/>
            <a:ext cx="285752" cy="571480"/>
            <a:chOff x="3428992" y="6286520"/>
            <a:chExt cx="285752" cy="571480"/>
          </a:xfrm>
        </p:grpSpPr>
        <p:sp>
          <p:nvSpPr>
            <p:cNvPr id="94" name="Oval 93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3" name="Group 95"/>
          <p:cNvGrpSpPr/>
          <p:nvPr/>
        </p:nvGrpSpPr>
        <p:grpSpPr>
          <a:xfrm>
            <a:off x="7715272" y="2643182"/>
            <a:ext cx="285752" cy="571480"/>
            <a:chOff x="3428992" y="6286520"/>
            <a:chExt cx="285752" cy="571480"/>
          </a:xfrm>
        </p:grpSpPr>
        <p:sp>
          <p:nvSpPr>
            <p:cNvPr id="97" name="Oval 96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4" name="Group 98"/>
          <p:cNvGrpSpPr/>
          <p:nvPr/>
        </p:nvGrpSpPr>
        <p:grpSpPr>
          <a:xfrm>
            <a:off x="7572396" y="4000504"/>
            <a:ext cx="285752" cy="571480"/>
            <a:chOff x="3428992" y="6286520"/>
            <a:chExt cx="285752" cy="571480"/>
          </a:xfrm>
        </p:grpSpPr>
        <p:sp>
          <p:nvSpPr>
            <p:cNvPr id="100" name="Oval 99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5" name="Group 101"/>
          <p:cNvGrpSpPr/>
          <p:nvPr/>
        </p:nvGrpSpPr>
        <p:grpSpPr>
          <a:xfrm>
            <a:off x="6715140" y="2071678"/>
            <a:ext cx="285752" cy="571480"/>
            <a:chOff x="3428992" y="6286520"/>
            <a:chExt cx="285752" cy="571480"/>
          </a:xfrm>
        </p:grpSpPr>
        <p:sp>
          <p:nvSpPr>
            <p:cNvPr id="103" name="Oval 102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6" name="Group 104"/>
          <p:cNvGrpSpPr/>
          <p:nvPr/>
        </p:nvGrpSpPr>
        <p:grpSpPr>
          <a:xfrm>
            <a:off x="6643702" y="3929066"/>
            <a:ext cx="285752" cy="571480"/>
            <a:chOff x="3428992" y="6286520"/>
            <a:chExt cx="285752" cy="571480"/>
          </a:xfrm>
        </p:grpSpPr>
        <p:sp>
          <p:nvSpPr>
            <p:cNvPr id="106" name="Oval 105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7" name="Group 107"/>
          <p:cNvGrpSpPr/>
          <p:nvPr/>
        </p:nvGrpSpPr>
        <p:grpSpPr>
          <a:xfrm>
            <a:off x="6643702" y="4286256"/>
            <a:ext cx="285752" cy="571480"/>
            <a:chOff x="3428992" y="6286520"/>
            <a:chExt cx="285752" cy="571480"/>
          </a:xfrm>
        </p:grpSpPr>
        <p:sp>
          <p:nvSpPr>
            <p:cNvPr id="109" name="Oval 108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8" name="Group 110"/>
          <p:cNvGrpSpPr/>
          <p:nvPr/>
        </p:nvGrpSpPr>
        <p:grpSpPr>
          <a:xfrm>
            <a:off x="7858148" y="4429132"/>
            <a:ext cx="285752" cy="571480"/>
            <a:chOff x="3428992" y="6286520"/>
            <a:chExt cx="285752" cy="571480"/>
          </a:xfrm>
        </p:grpSpPr>
        <p:sp>
          <p:nvSpPr>
            <p:cNvPr id="112" name="Oval 111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9" name="Group 113"/>
          <p:cNvGrpSpPr/>
          <p:nvPr/>
        </p:nvGrpSpPr>
        <p:grpSpPr>
          <a:xfrm>
            <a:off x="6643702" y="4714884"/>
            <a:ext cx="285752" cy="571480"/>
            <a:chOff x="3428992" y="6286520"/>
            <a:chExt cx="285752" cy="571480"/>
          </a:xfrm>
        </p:grpSpPr>
        <p:sp>
          <p:nvSpPr>
            <p:cNvPr id="115" name="Oval 114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0" name="Group 116"/>
          <p:cNvGrpSpPr/>
          <p:nvPr/>
        </p:nvGrpSpPr>
        <p:grpSpPr>
          <a:xfrm>
            <a:off x="8072462" y="2928934"/>
            <a:ext cx="285752" cy="571480"/>
            <a:chOff x="3428992" y="6286520"/>
            <a:chExt cx="285752" cy="571480"/>
          </a:xfrm>
        </p:grpSpPr>
        <p:sp>
          <p:nvSpPr>
            <p:cNvPr id="118" name="Oval 11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1" name="Group 35"/>
          <p:cNvGrpSpPr/>
          <p:nvPr/>
        </p:nvGrpSpPr>
        <p:grpSpPr>
          <a:xfrm>
            <a:off x="2714612" y="2071678"/>
            <a:ext cx="285752" cy="571480"/>
            <a:chOff x="3428992" y="6286520"/>
            <a:chExt cx="285752" cy="571480"/>
          </a:xfrm>
        </p:grpSpPr>
        <p:sp>
          <p:nvSpPr>
            <p:cNvPr id="37" name="Oval 36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77" name="Oval Callout 76"/>
          <p:cNvSpPr/>
          <p:nvPr/>
        </p:nvSpPr>
        <p:spPr>
          <a:xfrm>
            <a:off x="8143900" y="2143116"/>
            <a:ext cx="1000100" cy="857256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>
                <a:solidFill>
                  <a:schemeClr val="tx1"/>
                </a:solidFill>
              </a:rPr>
              <a:t>Ostani-te u zidu!!!</a:t>
            </a:r>
            <a:endParaRPr lang="hr-HR" sz="1400" dirty="0">
              <a:solidFill>
                <a:schemeClr val="tx1"/>
              </a:solidFill>
            </a:endParaRPr>
          </a:p>
        </p:txBody>
      </p:sp>
      <p:sp>
        <p:nvSpPr>
          <p:cNvPr id="78" name="Rounded Rectangular Callout 77"/>
          <p:cNvSpPr/>
          <p:nvPr/>
        </p:nvSpPr>
        <p:spPr>
          <a:xfrm>
            <a:off x="428596" y="1857364"/>
            <a:ext cx="4643470" cy="4429156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GOOOOOOOOOOOOOOOOOOOOOOOOOOOOOOOOOOOOOOOOOOOOOOLLLLLLLLLLLLLLLLLLL!!!!!!!!!!!!!!!!!!</a:t>
            </a:r>
            <a:endParaRPr lang="hr-HR" sz="4000" dirty="0">
              <a:solidFill>
                <a:schemeClr val="tx1"/>
              </a:solidFill>
            </a:endParaRPr>
          </a:p>
        </p:txBody>
      </p:sp>
      <p:pic>
        <p:nvPicPr>
          <p:cNvPr id="79" name="Picture 78" descr="b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4077072"/>
            <a:ext cx="277758" cy="2777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40741E-7 C 0.00139 0.00926 0.00278 0.01968 0.00469 0.02871 C 0.00608 0.03519 0.00833 0.04121 0.00937 0.04769 C 0.01094 0.05811 0.01319 0.06667 0.02257 0.06667 " pathEditMode="relative" ptsTypes="fff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48148E-6 C 0.00243 0.00255 0.00503 0.00486 0.00712 0.00787 C 0.00799 0.00926 0.00729 0.01158 0.00833 0.01273 C 0.01128 0.01621 0.01563 0.0169 0.0191 0.01898 C 0.02865 0.03171 0.03976 0.04283 0.05365 0.04607 C 0.06198 0.04792 0.07865 0.05093 0.07865 0.05093 C 0.12743 0.05046 0.17622 0.0507 0.225 0.04931 C 0.23889 0.04884 0.2526 0.03843 0.26667 0.03658 C 0.27188 0.03403 0.27847 0.03102 0.28333 0.02709 C 0.28507 0.0257 0.28611 0.02315 0.28802 0.02222 C 0.29479 0.01852 0.30365 0.01852 0.31076 0.01597 C 0.33177 0.00834 0.31406 0.01296 0.3309 0.00949 C 0.33333 0.00903 0.33802 0.00787 0.33802 0.00787 " pathEditMode="relative" ptsTypes="ffffffffffffA">
                                      <p:cBhvr>
                                        <p:cTn id="15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0.00312 0.1571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571472" y="3786190"/>
            <a:ext cx="2571768" cy="2214578"/>
          </a:xfrm>
          <a:prstGeom prst="wedgeRect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*PEEEEEP* *PEEEEP* *PEEEEEEEEEEEEEEEEEP*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5572132" y="3143248"/>
            <a:ext cx="2428892" cy="2786082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Real Madrid je pobjedio zgoditkom C. Ronalda u 94. minuti!!!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357166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>
                <a:solidFill>
                  <a:schemeClr val="bg1"/>
                </a:solidFill>
              </a:rPr>
              <a:t>Vedran Lunić 7.B</a:t>
            </a:r>
            <a:endParaRPr lang="hr-H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1000124" y="3429000"/>
            <a:ext cx="685800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786050" y="1857364"/>
            <a:ext cx="3214710" cy="321471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7358082" y="1785926"/>
            <a:ext cx="1785918" cy="35719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0" y="1785926"/>
            <a:ext cx="1785918" cy="35719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Arc 11"/>
          <p:cNvSpPr/>
          <p:nvPr/>
        </p:nvSpPr>
        <p:spPr>
          <a:xfrm rot="2590417">
            <a:off x="91274" y="2480259"/>
            <a:ext cx="2030964" cy="2114562"/>
          </a:xfrm>
          <a:prstGeom prst="arc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Arc 12"/>
          <p:cNvSpPr/>
          <p:nvPr/>
        </p:nvSpPr>
        <p:spPr>
          <a:xfrm rot="13629113">
            <a:off x="7093962" y="2406481"/>
            <a:ext cx="2030964" cy="2114562"/>
          </a:xfrm>
          <a:prstGeom prst="arc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8429652" y="2714620"/>
            <a:ext cx="714348" cy="185738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Rectangle 14"/>
          <p:cNvSpPr/>
          <p:nvPr/>
        </p:nvSpPr>
        <p:spPr>
          <a:xfrm>
            <a:off x="0" y="2714620"/>
            <a:ext cx="714348" cy="185738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7" name="Group 36"/>
          <p:cNvGrpSpPr/>
          <p:nvPr/>
        </p:nvGrpSpPr>
        <p:grpSpPr>
          <a:xfrm>
            <a:off x="5000628" y="5214950"/>
            <a:ext cx="285752" cy="571480"/>
            <a:chOff x="3428992" y="6286520"/>
            <a:chExt cx="285752" cy="571480"/>
          </a:xfrm>
        </p:grpSpPr>
        <p:sp>
          <p:nvSpPr>
            <p:cNvPr id="38" name="Oval 3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000628" y="5572140"/>
            <a:ext cx="285752" cy="571480"/>
            <a:chOff x="3428992" y="6286520"/>
            <a:chExt cx="285752" cy="571480"/>
          </a:xfrm>
        </p:grpSpPr>
        <p:sp>
          <p:nvSpPr>
            <p:cNvPr id="56" name="Oval 55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000628" y="5929330"/>
            <a:ext cx="285752" cy="571480"/>
            <a:chOff x="3428992" y="6286520"/>
            <a:chExt cx="285752" cy="571480"/>
          </a:xfrm>
        </p:grpSpPr>
        <p:sp>
          <p:nvSpPr>
            <p:cNvPr id="59" name="Oval 58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000628" y="6286520"/>
            <a:ext cx="285752" cy="571480"/>
            <a:chOff x="3428992" y="6286520"/>
            <a:chExt cx="285752" cy="571480"/>
          </a:xfrm>
        </p:grpSpPr>
        <p:sp>
          <p:nvSpPr>
            <p:cNvPr id="62" name="Oval 61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571868" y="5929330"/>
            <a:ext cx="285752" cy="571480"/>
            <a:chOff x="3428992" y="6286520"/>
            <a:chExt cx="285752" cy="571480"/>
          </a:xfrm>
        </p:grpSpPr>
        <p:sp>
          <p:nvSpPr>
            <p:cNvPr id="71" name="Oval 70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571868" y="5072074"/>
            <a:ext cx="285752" cy="571480"/>
            <a:chOff x="3428992" y="6286520"/>
            <a:chExt cx="285752" cy="571480"/>
          </a:xfrm>
        </p:grpSpPr>
        <p:sp>
          <p:nvSpPr>
            <p:cNvPr id="74" name="Oval 73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571868" y="5500702"/>
            <a:ext cx="285752" cy="571480"/>
            <a:chOff x="3428992" y="6286520"/>
            <a:chExt cx="285752" cy="571480"/>
          </a:xfrm>
        </p:grpSpPr>
        <p:sp>
          <p:nvSpPr>
            <p:cNvPr id="77" name="Oval 76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571868" y="6286520"/>
            <a:ext cx="285752" cy="571480"/>
            <a:chOff x="3428992" y="6286520"/>
            <a:chExt cx="285752" cy="571480"/>
          </a:xfrm>
        </p:grpSpPr>
        <p:sp>
          <p:nvSpPr>
            <p:cNvPr id="65" name="Oval 64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82" name="Rectangular Callout 81"/>
          <p:cNvSpPr/>
          <p:nvPr/>
        </p:nvSpPr>
        <p:spPr>
          <a:xfrm>
            <a:off x="1500166" y="785794"/>
            <a:ext cx="2928958" cy="3071834"/>
          </a:xfrm>
          <a:prstGeom prst="wedgeRect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solidFill>
                  <a:sysClr val="windowText" lastClr="000000"/>
                </a:solidFill>
              </a:rPr>
              <a:t>Dame i gospodo.</a:t>
            </a:r>
          </a:p>
          <a:p>
            <a:pPr algn="ctr"/>
            <a:r>
              <a:rPr lang="hr-HR" sz="2400" dirty="0" smtClean="0">
                <a:solidFill>
                  <a:sysClr val="windowText" lastClr="000000"/>
                </a:solidFill>
              </a:rPr>
              <a:t>Igrači Real Madrida i Barcelone izlaze na teren!!!!!!</a:t>
            </a:r>
          </a:p>
        </p:txBody>
      </p:sp>
      <p:sp>
        <p:nvSpPr>
          <p:cNvPr id="84" name="Rounded Rectangular Callout 83"/>
          <p:cNvSpPr/>
          <p:nvPr/>
        </p:nvSpPr>
        <p:spPr>
          <a:xfrm>
            <a:off x="7072330" y="0"/>
            <a:ext cx="1857388" cy="2357454"/>
          </a:xfrm>
          <a:prstGeom prst="wedgeRoundRect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ysClr val="windowText" lastClr="000000"/>
                </a:solidFill>
              </a:rPr>
              <a:t>JEEEEEEEJJJJ!!!</a:t>
            </a:r>
            <a:endParaRPr lang="hr-HR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77" descr="ba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3212976"/>
            <a:ext cx="277757" cy="277757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rot="5400000">
            <a:off x="1000124" y="3429000"/>
            <a:ext cx="685800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786050" y="1857364"/>
            <a:ext cx="3214710" cy="321471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7358082" y="1785926"/>
            <a:ext cx="1785918" cy="35719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0" y="1785926"/>
            <a:ext cx="1785918" cy="35719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Arc 11"/>
          <p:cNvSpPr/>
          <p:nvPr/>
        </p:nvSpPr>
        <p:spPr>
          <a:xfrm rot="2590417">
            <a:off x="91274" y="2480259"/>
            <a:ext cx="2030964" cy="2114562"/>
          </a:xfrm>
          <a:prstGeom prst="arc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Arc 12"/>
          <p:cNvSpPr/>
          <p:nvPr/>
        </p:nvSpPr>
        <p:spPr>
          <a:xfrm rot="13629113">
            <a:off x="7093962" y="2406481"/>
            <a:ext cx="2030964" cy="2114562"/>
          </a:xfrm>
          <a:prstGeom prst="arc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8429652" y="2714620"/>
            <a:ext cx="714348" cy="18573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Rectangle 14"/>
          <p:cNvSpPr/>
          <p:nvPr/>
        </p:nvSpPr>
        <p:spPr>
          <a:xfrm>
            <a:off x="0" y="2714620"/>
            <a:ext cx="714348" cy="18573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41" name="Group 40"/>
          <p:cNvGrpSpPr/>
          <p:nvPr/>
        </p:nvGrpSpPr>
        <p:grpSpPr>
          <a:xfrm>
            <a:off x="3929058" y="6072206"/>
            <a:ext cx="285752" cy="571480"/>
            <a:chOff x="3428992" y="6286520"/>
            <a:chExt cx="285752" cy="571480"/>
          </a:xfrm>
        </p:grpSpPr>
        <p:sp>
          <p:nvSpPr>
            <p:cNvPr id="42" name="Oval 41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928926" y="4429132"/>
            <a:ext cx="285752" cy="571480"/>
            <a:chOff x="3428992" y="6286520"/>
            <a:chExt cx="285752" cy="571480"/>
          </a:xfrm>
        </p:grpSpPr>
        <p:sp>
          <p:nvSpPr>
            <p:cNvPr id="45" name="Oval 44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786050" y="2000240"/>
            <a:ext cx="285752" cy="571480"/>
            <a:chOff x="3428992" y="6286520"/>
            <a:chExt cx="285752" cy="571480"/>
          </a:xfrm>
        </p:grpSpPr>
        <p:sp>
          <p:nvSpPr>
            <p:cNvPr id="48" name="Oval 4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357422" y="285728"/>
            <a:ext cx="285752" cy="571480"/>
            <a:chOff x="3428992" y="6286520"/>
            <a:chExt cx="285752" cy="571480"/>
          </a:xfrm>
        </p:grpSpPr>
        <p:sp>
          <p:nvSpPr>
            <p:cNvPr id="51" name="Oval 50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857356" y="2571744"/>
            <a:ext cx="285752" cy="571480"/>
            <a:chOff x="3428992" y="6286520"/>
            <a:chExt cx="285752" cy="571480"/>
          </a:xfrm>
        </p:grpSpPr>
        <p:sp>
          <p:nvSpPr>
            <p:cNvPr id="54" name="Oval 53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857356" y="4714884"/>
            <a:ext cx="285752" cy="571480"/>
            <a:chOff x="3428992" y="6286520"/>
            <a:chExt cx="285752" cy="571480"/>
          </a:xfrm>
        </p:grpSpPr>
        <p:sp>
          <p:nvSpPr>
            <p:cNvPr id="61" name="Oval 60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357422" y="6000768"/>
            <a:ext cx="285752" cy="571480"/>
            <a:chOff x="3428992" y="6286520"/>
            <a:chExt cx="285752" cy="571480"/>
          </a:xfrm>
        </p:grpSpPr>
        <p:sp>
          <p:nvSpPr>
            <p:cNvPr id="68" name="Oval 6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4214810" y="2571744"/>
            <a:ext cx="285752" cy="571480"/>
            <a:chOff x="3428992" y="6286520"/>
            <a:chExt cx="285752" cy="571480"/>
          </a:xfrm>
        </p:grpSpPr>
        <p:sp>
          <p:nvSpPr>
            <p:cNvPr id="73" name="Oval 72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000496" y="714356"/>
            <a:ext cx="285752" cy="571480"/>
            <a:chOff x="3428992" y="6286520"/>
            <a:chExt cx="285752" cy="571480"/>
          </a:xfrm>
        </p:grpSpPr>
        <p:sp>
          <p:nvSpPr>
            <p:cNvPr id="80" name="Oval 79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857224" y="3286124"/>
            <a:ext cx="285752" cy="571480"/>
            <a:chOff x="3428992" y="6286520"/>
            <a:chExt cx="285752" cy="571480"/>
          </a:xfrm>
        </p:grpSpPr>
        <p:sp>
          <p:nvSpPr>
            <p:cNvPr id="85" name="Oval 84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072198" y="3071810"/>
            <a:ext cx="285752" cy="571480"/>
            <a:chOff x="3428992" y="6286520"/>
            <a:chExt cx="285752" cy="571480"/>
          </a:xfrm>
        </p:grpSpPr>
        <p:sp>
          <p:nvSpPr>
            <p:cNvPr id="88" name="Oval 8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715008" y="4357694"/>
            <a:ext cx="285752" cy="571480"/>
            <a:chOff x="3428992" y="6286520"/>
            <a:chExt cx="285752" cy="571480"/>
          </a:xfrm>
        </p:grpSpPr>
        <p:sp>
          <p:nvSpPr>
            <p:cNvPr id="91" name="Oval 90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643570" y="1571612"/>
            <a:ext cx="285752" cy="571480"/>
            <a:chOff x="3428992" y="6286520"/>
            <a:chExt cx="285752" cy="571480"/>
          </a:xfrm>
        </p:grpSpPr>
        <p:sp>
          <p:nvSpPr>
            <p:cNvPr id="94" name="Oval 93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4929190" y="285728"/>
            <a:ext cx="285752" cy="571480"/>
            <a:chOff x="3428992" y="6286520"/>
            <a:chExt cx="285752" cy="571480"/>
          </a:xfrm>
        </p:grpSpPr>
        <p:sp>
          <p:nvSpPr>
            <p:cNvPr id="97" name="Oval 96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4786314" y="5929330"/>
            <a:ext cx="285752" cy="571480"/>
            <a:chOff x="3428992" y="6286520"/>
            <a:chExt cx="285752" cy="571480"/>
          </a:xfrm>
        </p:grpSpPr>
        <p:sp>
          <p:nvSpPr>
            <p:cNvPr id="100" name="Oval 99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6572264" y="214290"/>
            <a:ext cx="285752" cy="571480"/>
            <a:chOff x="3428992" y="6286520"/>
            <a:chExt cx="285752" cy="571480"/>
          </a:xfrm>
        </p:grpSpPr>
        <p:sp>
          <p:nvSpPr>
            <p:cNvPr id="103" name="Oval 102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6929454" y="2071678"/>
            <a:ext cx="285752" cy="571480"/>
            <a:chOff x="3428992" y="6286520"/>
            <a:chExt cx="285752" cy="571480"/>
          </a:xfrm>
        </p:grpSpPr>
        <p:sp>
          <p:nvSpPr>
            <p:cNvPr id="106" name="Oval 105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7000892" y="4071942"/>
            <a:ext cx="285752" cy="571480"/>
            <a:chOff x="3428992" y="6286520"/>
            <a:chExt cx="285752" cy="571480"/>
          </a:xfrm>
        </p:grpSpPr>
        <p:sp>
          <p:nvSpPr>
            <p:cNvPr id="109" name="Oval 108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6643702" y="5857892"/>
            <a:ext cx="285752" cy="571480"/>
            <a:chOff x="3428992" y="6286520"/>
            <a:chExt cx="285752" cy="571480"/>
          </a:xfrm>
        </p:grpSpPr>
        <p:sp>
          <p:nvSpPr>
            <p:cNvPr id="112" name="Oval 111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6858016" y="3143248"/>
            <a:ext cx="285752" cy="571480"/>
            <a:chOff x="3428992" y="6286520"/>
            <a:chExt cx="285752" cy="571480"/>
          </a:xfrm>
        </p:grpSpPr>
        <p:sp>
          <p:nvSpPr>
            <p:cNvPr id="115" name="Oval 114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8001024" y="3357562"/>
            <a:ext cx="285752" cy="571480"/>
            <a:chOff x="3428992" y="6286520"/>
            <a:chExt cx="285752" cy="571480"/>
          </a:xfrm>
        </p:grpSpPr>
        <p:sp>
          <p:nvSpPr>
            <p:cNvPr id="118" name="Oval 11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211960" y="3356992"/>
            <a:ext cx="285752" cy="571480"/>
            <a:chOff x="3428992" y="6286520"/>
            <a:chExt cx="285752" cy="571480"/>
          </a:xfrm>
        </p:grpSpPr>
        <p:sp>
          <p:nvSpPr>
            <p:cNvPr id="37" name="Oval 36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21" name="Rounded Rectangular Callout 120"/>
          <p:cNvSpPr/>
          <p:nvPr/>
        </p:nvSpPr>
        <p:spPr>
          <a:xfrm>
            <a:off x="214282" y="5357826"/>
            <a:ext cx="1928794" cy="1071570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ysClr val="windowText" lastClr="000000"/>
                </a:solidFill>
              </a:rPr>
              <a:t>Igrači Real Madrida prvi imaju loptu.</a:t>
            </a:r>
            <a:endParaRPr lang="hr-HR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78" descr="ba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3212976"/>
            <a:ext cx="277758" cy="277758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rot="5400000">
            <a:off x="1000124" y="3429000"/>
            <a:ext cx="685800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786050" y="1857364"/>
            <a:ext cx="3214710" cy="321471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7358082" y="1785926"/>
            <a:ext cx="1785918" cy="35719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0" y="1785926"/>
            <a:ext cx="1785918" cy="35719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Arc 11"/>
          <p:cNvSpPr/>
          <p:nvPr/>
        </p:nvSpPr>
        <p:spPr>
          <a:xfrm rot="2590417">
            <a:off x="91274" y="2480259"/>
            <a:ext cx="2030964" cy="2114562"/>
          </a:xfrm>
          <a:prstGeom prst="arc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Arc 12"/>
          <p:cNvSpPr/>
          <p:nvPr/>
        </p:nvSpPr>
        <p:spPr>
          <a:xfrm rot="13629113">
            <a:off x="7093962" y="2406481"/>
            <a:ext cx="2030964" cy="2114562"/>
          </a:xfrm>
          <a:prstGeom prst="arc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8429652" y="2714620"/>
            <a:ext cx="714348" cy="18573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Rectangle 14"/>
          <p:cNvSpPr/>
          <p:nvPr/>
        </p:nvSpPr>
        <p:spPr>
          <a:xfrm>
            <a:off x="0" y="2714620"/>
            <a:ext cx="714348" cy="18573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oup 40"/>
          <p:cNvGrpSpPr/>
          <p:nvPr/>
        </p:nvGrpSpPr>
        <p:grpSpPr>
          <a:xfrm>
            <a:off x="3929058" y="6072206"/>
            <a:ext cx="285752" cy="571480"/>
            <a:chOff x="3428992" y="6286520"/>
            <a:chExt cx="285752" cy="571480"/>
          </a:xfrm>
        </p:grpSpPr>
        <p:sp>
          <p:nvSpPr>
            <p:cNvPr id="42" name="Oval 41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oup 43"/>
          <p:cNvGrpSpPr/>
          <p:nvPr/>
        </p:nvGrpSpPr>
        <p:grpSpPr>
          <a:xfrm>
            <a:off x="2928926" y="4429132"/>
            <a:ext cx="285752" cy="571480"/>
            <a:chOff x="3428992" y="6286520"/>
            <a:chExt cx="285752" cy="571480"/>
          </a:xfrm>
        </p:grpSpPr>
        <p:sp>
          <p:nvSpPr>
            <p:cNvPr id="45" name="Oval 44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oup 46"/>
          <p:cNvGrpSpPr/>
          <p:nvPr/>
        </p:nvGrpSpPr>
        <p:grpSpPr>
          <a:xfrm>
            <a:off x="2786050" y="2000240"/>
            <a:ext cx="285752" cy="571480"/>
            <a:chOff x="3428992" y="6286520"/>
            <a:chExt cx="285752" cy="571480"/>
          </a:xfrm>
        </p:grpSpPr>
        <p:sp>
          <p:nvSpPr>
            <p:cNvPr id="48" name="Oval 4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8" name="Group 49"/>
          <p:cNvGrpSpPr/>
          <p:nvPr/>
        </p:nvGrpSpPr>
        <p:grpSpPr>
          <a:xfrm>
            <a:off x="2357422" y="285728"/>
            <a:ext cx="285752" cy="571480"/>
            <a:chOff x="3428992" y="6286520"/>
            <a:chExt cx="285752" cy="571480"/>
          </a:xfrm>
        </p:grpSpPr>
        <p:sp>
          <p:nvSpPr>
            <p:cNvPr id="51" name="Oval 50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0" name="Group 52"/>
          <p:cNvGrpSpPr/>
          <p:nvPr/>
        </p:nvGrpSpPr>
        <p:grpSpPr>
          <a:xfrm>
            <a:off x="1857356" y="2571744"/>
            <a:ext cx="285752" cy="571480"/>
            <a:chOff x="3428992" y="6286520"/>
            <a:chExt cx="285752" cy="571480"/>
          </a:xfrm>
        </p:grpSpPr>
        <p:sp>
          <p:nvSpPr>
            <p:cNvPr id="54" name="Oval 53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oup 57"/>
          <p:cNvGrpSpPr/>
          <p:nvPr/>
        </p:nvGrpSpPr>
        <p:grpSpPr>
          <a:xfrm>
            <a:off x="1857356" y="4714884"/>
            <a:ext cx="285752" cy="571480"/>
            <a:chOff x="3428992" y="6286520"/>
            <a:chExt cx="285752" cy="571480"/>
          </a:xfrm>
        </p:grpSpPr>
        <p:sp>
          <p:nvSpPr>
            <p:cNvPr id="61" name="Oval 60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6" name="Group 66"/>
          <p:cNvGrpSpPr/>
          <p:nvPr/>
        </p:nvGrpSpPr>
        <p:grpSpPr>
          <a:xfrm>
            <a:off x="2357422" y="6000768"/>
            <a:ext cx="285752" cy="571480"/>
            <a:chOff x="3428992" y="6286520"/>
            <a:chExt cx="285752" cy="571480"/>
          </a:xfrm>
        </p:grpSpPr>
        <p:sp>
          <p:nvSpPr>
            <p:cNvPr id="68" name="Oval 6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7" name="Group 69"/>
          <p:cNvGrpSpPr/>
          <p:nvPr/>
        </p:nvGrpSpPr>
        <p:grpSpPr>
          <a:xfrm>
            <a:off x="4214810" y="2571744"/>
            <a:ext cx="285752" cy="571480"/>
            <a:chOff x="3428992" y="6286520"/>
            <a:chExt cx="285752" cy="571480"/>
          </a:xfrm>
        </p:grpSpPr>
        <p:sp>
          <p:nvSpPr>
            <p:cNvPr id="73" name="Oval 72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8" name="Group 78"/>
          <p:cNvGrpSpPr/>
          <p:nvPr/>
        </p:nvGrpSpPr>
        <p:grpSpPr>
          <a:xfrm>
            <a:off x="4000496" y="714356"/>
            <a:ext cx="285752" cy="571480"/>
            <a:chOff x="3428992" y="6286520"/>
            <a:chExt cx="285752" cy="571480"/>
          </a:xfrm>
        </p:grpSpPr>
        <p:sp>
          <p:nvSpPr>
            <p:cNvPr id="80" name="Oval 79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9" name="Group 82"/>
          <p:cNvGrpSpPr/>
          <p:nvPr/>
        </p:nvGrpSpPr>
        <p:grpSpPr>
          <a:xfrm>
            <a:off x="857224" y="3286124"/>
            <a:ext cx="285752" cy="571480"/>
            <a:chOff x="3428992" y="6286520"/>
            <a:chExt cx="285752" cy="571480"/>
          </a:xfrm>
        </p:grpSpPr>
        <p:sp>
          <p:nvSpPr>
            <p:cNvPr id="85" name="Oval 84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oup 86"/>
          <p:cNvGrpSpPr/>
          <p:nvPr/>
        </p:nvGrpSpPr>
        <p:grpSpPr>
          <a:xfrm>
            <a:off x="6072198" y="3071810"/>
            <a:ext cx="285752" cy="571480"/>
            <a:chOff x="3428992" y="6286520"/>
            <a:chExt cx="285752" cy="571480"/>
          </a:xfrm>
        </p:grpSpPr>
        <p:sp>
          <p:nvSpPr>
            <p:cNvPr id="88" name="Oval 8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1" name="Group 89"/>
          <p:cNvGrpSpPr/>
          <p:nvPr/>
        </p:nvGrpSpPr>
        <p:grpSpPr>
          <a:xfrm>
            <a:off x="5715008" y="4357694"/>
            <a:ext cx="285752" cy="571480"/>
            <a:chOff x="3428992" y="6286520"/>
            <a:chExt cx="285752" cy="571480"/>
          </a:xfrm>
        </p:grpSpPr>
        <p:sp>
          <p:nvSpPr>
            <p:cNvPr id="91" name="Oval 90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2" name="Group 92"/>
          <p:cNvGrpSpPr/>
          <p:nvPr/>
        </p:nvGrpSpPr>
        <p:grpSpPr>
          <a:xfrm>
            <a:off x="5643570" y="1571612"/>
            <a:ext cx="285752" cy="571480"/>
            <a:chOff x="3428992" y="6286520"/>
            <a:chExt cx="285752" cy="571480"/>
          </a:xfrm>
        </p:grpSpPr>
        <p:sp>
          <p:nvSpPr>
            <p:cNvPr id="94" name="Oval 93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3" name="Group 95"/>
          <p:cNvGrpSpPr/>
          <p:nvPr/>
        </p:nvGrpSpPr>
        <p:grpSpPr>
          <a:xfrm>
            <a:off x="4929190" y="285728"/>
            <a:ext cx="285752" cy="571480"/>
            <a:chOff x="3428992" y="6286520"/>
            <a:chExt cx="285752" cy="571480"/>
          </a:xfrm>
        </p:grpSpPr>
        <p:sp>
          <p:nvSpPr>
            <p:cNvPr id="97" name="Oval 96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4" name="Group 98"/>
          <p:cNvGrpSpPr/>
          <p:nvPr/>
        </p:nvGrpSpPr>
        <p:grpSpPr>
          <a:xfrm>
            <a:off x="4786314" y="5929330"/>
            <a:ext cx="285752" cy="571480"/>
            <a:chOff x="3428992" y="6286520"/>
            <a:chExt cx="285752" cy="571480"/>
          </a:xfrm>
        </p:grpSpPr>
        <p:sp>
          <p:nvSpPr>
            <p:cNvPr id="100" name="Oval 99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5" name="Group 101"/>
          <p:cNvGrpSpPr/>
          <p:nvPr/>
        </p:nvGrpSpPr>
        <p:grpSpPr>
          <a:xfrm>
            <a:off x="6572264" y="214290"/>
            <a:ext cx="285752" cy="571480"/>
            <a:chOff x="3428992" y="6286520"/>
            <a:chExt cx="285752" cy="571480"/>
          </a:xfrm>
        </p:grpSpPr>
        <p:sp>
          <p:nvSpPr>
            <p:cNvPr id="103" name="Oval 102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6" name="Group 104"/>
          <p:cNvGrpSpPr/>
          <p:nvPr/>
        </p:nvGrpSpPr>
        <p:grpSpPr>
          <a:xfrm>
            <a:off x="6929454" y="2071678"/>
            <a:ext cx="285752" cy="571480"/>
            <a:chOff x="3428992" y="6286520"/>
            <a:chExt cx="285752" cy="571480"/>
          </a:xfrm>
        </p:grpSpPr>
        <p:sp>
          <p:nvSpPr>
            <p:cNvPr id="106" name="Oval 105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7" name="Group 107"/>
          <p:cNvGrpSpPr/>
          <p:nvPr/>
        </p:nvGrpSpPr>
        <p:grpSpPr>
          <a:xfrm>
            <a:off x="7000892" y="4071942"/>
            <a:ext cx="285752" cy="571480"/>
            <a:chOff x="3428992" y="6286520"/>
            <a:chExt cx="285752" cy="571480"/>
          </a:xfrm>
        </p:grpSpPr>
        <p:sp>
          <p:nvSpPr>
            <p:cNvPr id="109" name="Oval 108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8" name="Group 110"/>
          <p:cNvGrpSpPr/>
          <p:nvPr/>
        </p:nvGrpSpPr>
        <p:grpSpPr>
          <a:xfrm>
            <a:off x="6643702" y="5857892"/>
            <a:ext cx="285752" cy="571480"/>
            <a:chOff x="3428992" y="6286520"/>
            <a:chExt cx="285752" cy="571480"/>
          </a:xfrm>
        </p:grpSpPr>
        <p:sp>
          <p:nvSpPr>
            <p:cNvPr id="112" name="Oval 111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9" name="Group 113"/>
          <p:cNvGrpSpPr/>
          <p:nvPr/>
        </p:nvGrpSpPr>
        <p:grpSpPr>
          <a:xfrm>
            <a:off x="6858016" y="3143248"/>
            <a:ext cx="285752" cy="571480"/>
            <a:chOff x="3428992" y="6286520"/>
            <a:chExt cx="285752" cy="571480"/>
          </a:xfrm>
        </p:grpSpPr>
        <p:sp>
          <p:nvSpPr>
            <p:cNvPr id="115" name="Oval 114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0" name="Group 116"/>
          <p:cNvGrpSpPr/>
          <p:nvPr/>
        </p:nvGrpSpPr>
        <p:grpSpPr>
          <a:xfrm>
            <a:off x="8001024" y="3357562"/>
            <a:ext cx="285752" cy="571480"/>
            <a:chOff x="3428992" y="6286520"/>
            <a:chExt cx="285752" cy="571480"/>
          </a:xfrm>
        </p:grpSpPr>
        <p:sp>
          <p:nvSpPr>
            <p:cNvPr id="118" name="Oval 11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1" name="Group 35"/>
          <p:cNvGrpSpPr/>
          <p:nvPr/>
        </p:nvGrpSpPr>
        <p:grpSpPr>
          <a:xfrm>
            <a:off x="4214810" y="3357562"/>
            <a:ext cx="285752" cy="571480"/>
            <a:chOff x="3428992" y="6286520"/>
            <a:chExt cx="285752" cy="571480"/>
          </a:xfrm>
        </p:grpSpPr>
        <p:sp>
          <p:nvSpPr>
            <p:cNvPr id="37" name="Oval 36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77" name="Rectangular Callout 76"/>
          <p:cNvSpPr/>
          <p:nvPr/>
        </p:nvSpPr>
        <p:spPr>
          <a:xfrm>
            <a:off x="7429520" y="5000636"/>
            <a:ext cx="1357322" cy="1643074"/>
          </a:xfrm>
          <a:prstGeom prst="wedgeRect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ysClr val="windowText" lastClr="000000"/>
                </a:solidFill>
              </a:rPr>
              <a:t>*</a:t>
            </a:r>
            <a:r>
              <a:rPr lang="hr-HR" dirty="0" err="1" smtClean="0">
                <a:solidFill>
                  <a:sysClr val="windowText" lastClr="000000"/>
                </a:solidFill>
              </a:rPr>
              <a:t>Peeeeeep</a:t>
            </a:r>
            <a:r>
              <a:rPr lang="hr-HR" dirty="0" smtClean="0">
                <a:solidFill>
                  <a:sysClr val="windowText" lastClr="000000"/>
                </a:solidFill>
              </a:rPr>
              <a:t>*</a:t>
            </a:r>
            <a:endParaRPr lang="hr-HR" dirty="0">
              <a:solidFill>
                <a:sysClr val="windowText" lastClr="000000"/>
              </a:solidFill>
            </a:endParaRPr>
          </a:p>
        </p:txBody>
      </p:sp>
      <p:sp>
        <p:nvSpPr>
          <p:cNvPr id="78" name="Rounded Rectangular Callout 77"/>
          <p:cNvSpPr/>
          <p:nvPr/>
        </p:nvSpPr>
        <p:spPr>
          <a:xfrm>
            <a:off x="285720" y="5214950"/>
            <a:ext cx="1214446" cy="1357322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ysClr val="windowText" lastClr="000000"/>
                </a:solidFill>
              </a:rPr>
              <a:t>I POČELO JE!!!!!!</a:t>
            </a:r>
            <a:endParaRPr lang="hr-HR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4699 L -0.08298 0.121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8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1111E-6 C 0.00416 0.00208 0.00868 0.00231 0.01284 0.0044 C 0.01475 0.00532 0.01579 0.00787 0.0177 0.0088 C 0.02083 0.01018 0.02413 0.01018 0.02743 0.01088 C 0.03506 0.01759 0.03055 0.01435 0.04201 0.01944 C 0.04357 0.02014 0.0467 0.02153 0.0467 0.02153 C 0.05312 0.02731 0.05555 0.02454 0.05798 0.03449 C 0.05711 0.0493 0.05173 0.07407 0.06284 0.08403 C 0.06684 0.0919 0.07239 0.09653 0.07743 0.10324 " pathEditMode="relative" ptsTypes="ffffffff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3.7037E-7 C -0.00902 -0.00902 -0.00485 -0.00532 -0.01614 -0.01504 C -0.0177 -0.01643 -0.01944 -0.01782 -0.021 -0.01921 C -0.02256 -0.0206 -0.02586 -0.02361 -0.02586 -0.02361 C -0.0269 -0.02569 -0.0276 -0.02824 -0.02899 -0.03009 C -0.03038 -0.03194 -0.03263 -0.03217 -0.03385 -0.03426 C -0.03489 -0.03611 -0.03472 -0.03889 -0.03558 -0.04074 C -0.03888 -0.04745 -0.04288 -0.05347 -0.04843 -0.05578 C -0.05607 -0.05486 -0.0651 -0.05787 -0.071 -0.05162 C -0.07256 -0.05 -0.07274 -0.04676 -0.0743 -0.04514 C -0.0776 -0.04143 -0.08454 -0.03842 -0.08871 -0.03657 C -0.09322 -0.03727 -0.10399 -0.03588 -0.10815 -0.04282 C -0.10919 -0.04467 -0.10885 -0.04722 -0.10972 -0.0493 C -0.11163 -0.05393 -0.11614 -0.06227 -0.11614 -0.06227 C -0.11735 -0.06921 -0.11944 -0.07662 -0.11944 -0.08379 " pathEditMode="relative" ptsTypes="ffffffffffffff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04236 C -0.00087 0.02037 -0.00851 0.01504 -0.01858 -0.00278 C -0.02257 -0.00973 -0.02656 -0.01389 -0.03143 -0.01991 C -0.04341 -0.03449 -0.04601 -0.0382 -0.06216 -0.04352 C -0.06545 -0.0463 -0.06858 -0.04931 -0.07188 -0.05209 C -0.07344 -0.05348 -0.07674 -0.05648 -0.07674 -0.05648 C -0.08611 -0.07593 -0.07118 -0.10301 -0.08629 -0.11667 C -0.08733 -0.11875 -0.08802 -0.12153 -0.08959 -0.12315 C -0.09097 -0.12454 -0.09323 -0.12361 -0.09445 -0.12523 C -0.09566 -0.12686 -0.09601 -0.13172 -0.09601 -0.13172 " pathEditMode="relative" ptsTypes="fffffffffA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C -0.00399 -0.00787 -0.00799 -0.01482 -0.01302 -0.02153 C -0.01563 -0.03264 -0.01354 -0.04283 -0.01129 -0.05371 C -0.01181 -0.06227 -0.01042 -0.07176 -0.01302 -0.07963 C -0.01424 -0.08357 -0.02986 -0.09352 -0.03386 -0.09884 " pathEditMode="relative" ptsTypes="ffff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C -0.00104 0.00208 -0.00174 0.00486 -0.00313 0.00648 C -0.0066 0.01065 -0.01441 0.01736 -0.01441 0.01736 C -0.01493 0.01944 -0.01493 0.02199 -0.01615 0.02361 C -0.01736 0.02523 -0.01997 0.02407 -0.02101 0.02592 C -0.02292 0.02963 -0.02413 0.03865 -0.02413 0.03865 C -0.02465 0.04768 -0.02396 0.08403 -0.03872 0.08403 " pathEditMode="relative" ptsTypes="ffffff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7.77778E-6 C -0.00122 0.01829 -0.00313 0.03565 -0.00486 0.05371 C -0.00504 0.05579 -0.00729 0.08195 -0.01129 0.08612 C -0.01441 0.08936 -0.01893 0.08866 -0.02257 0.09028 C -0.02413 0.09167 -0.02622 0.0926 -0.02743 0.09468 C -0.03004 0.09862 -0.03386 0.10764 -0.03386 0.10764 C -0.03438 0.12269 -0.03368 0.13797 -0.03559 0.15278 C -0.03594 0.15533 -0.03941 0.15487 -0.04045 0.15695 C -0.04219 0.16089 -0.0408 0.16737 -0.04358 0.16991 C -0.05365 0.17894 -0.06563 0.17848 -0.07743 0.18056 C -0.0849 0.18403 -0.08386 0.18589 -0.08386 0.19584 " pathEditMode="relative" ptsTypes="ffffffffff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11111E-6 C 0.00487 0.00209 0.01459 0.00649 0.01459 0.00649 C 0.02049 0.00579 0.02639 0.00579 0.0323 0.0044 C 0.0356 0.00371 0.04202 -1.11111E-6 0.04202 -1.11111E-6 C 0.04306 -0.00208 0.04358 -0.00486 0.04514 -0.00648 C 0.04653 -0.00787 0.04879 -0.00694 0.05 -0.00856 C 0.05851 -0.0199 0.04341 -0.01157 0.05643 -0.01713 C 0.06077 -0.01643 0.06546 -0.01713 0.06945 -0.01504 C 0.07119 -0.01412 0.07101 -0.01018 0.07257 -0.00856 C 0.07796 -0.00277 0.07744 -0.00995 0.07744 -0.00416 " pathEditMode="relative" ptsTypes="fffffffffA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7.40741E-6 C 0.00174 0.01251 0.0014 0.01899 0.00817 0.02802 C 0.01216 0.04445 0.01494 0.03589 0.01129 0.05811 C 0.0106 0.06274 0.00782 0.072 0.00643 0.07755 C 0.00591 0.07964 0.00487 0.0838 0.00487 0.0838 C 0.00608 0.09954 0.00973 0.1132 0.00973 0.12894 " pathEditMode="relative" ptsTypes="fffffA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5185E-6 L -0.10243 0.1916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96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1.48148E-6 C -0.0007 0.00741 -0.00105 0.02477 -0.00487 0.03218 C -0.01094 0.04421 -0.02726 0.04537 -0.03716 0.04746 C -0.04271 0.05116 -0.0474 0.05556 -0.0533 0.0581 C -0.06181 0.07477 -0.07049 0.07107 -0.0856 0.07107 " pathEditMode="relative" ptsTypes="ffffA">
                                      <p:cBhvr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C -0.01024 0.02107 0.00521 -0.00972 -0.00798 0.01297 C -0.0151 0.02524 -0.01476 0.02801 -0.02257 0.03658 C -0.0243 0.03843 -0.02569 0.04121 -0.02743 0.04306 C -0.03038 0.0463 -0.03698 0.05162 -0.03698 0.05162 C -0.04515 0.04977 -0.05035 0.0463 -0.05798 0.04306 C -0.06441 0.03449 -0.0717 0.03218 -0.07899 0.02593 C -0.0922 0.02848 -0.08958 0.0301 -0.1 0.03449 C -0.12379 0.03241 -0.1257 0.03889 -0.1257 0.00857 " pathEditMode="relative" ptsTypes="ffffffffA">
                                      <p:cBhvr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-0.07847 -0.2696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135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6.2963E-6 C -0.00712 -0.00485 -0.01146 -0.01134 -0.01788 -0.01712 C -0.02083 -0.0199 -0.02448 -0.02106 -0.02743 -0.0236 C -0.03698 -0.04212 -0.05104 -0.0412 -0.06615 -0.04513 C -0.07986 -0.05763 -0.07066 -0.05555 -0.07587 -0.07962 C -0.07951 -0.09583 -0.0941 -0.10046 -0.10486 -0.10323 C -0.11042 -0.10833 -0.10833 -0.10578 -0.11146 -0.10972 " pathEditMode="relative" ptsTypes="ffffffA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3333E-6 C -0.00173 -0.00093 -0.01128 -0.00486 -0.01302 -0.00856 C -0.01476 -0.0125 -0.01614 -0.02153 -0.01614 -0.02153 C -0.01562 -0.03009 -0.01632 -0.03889 -0.01458 -0.04722 C -0.01406 -0.04977 -0.01146 -0.05046 -0.00972 -0.05162 C -0.00243 -0.05602 0.00295 -0.05648 0.00972 -0.06227 C 0.01198 -0.06713 0.01302 -0.07361 0.01615 -0.07731 " pathEditMode="relative" ptsTypes="ffffffA">
                                      <p:cBhvr>
                                        <p:cTn id="4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296E-6 C 0.00122 -0.00695 0.00313 -0.02385 0.00817 -0.02801 C 0.01094 -0.03033 0.01772 -0.03218 0.01772 -0.03218 C 0.02293 -0.03681 0.02692 -0.0426 0.0323 -0.04723 C 0.03282 -0.04931 0.03282 -0.05185 0.03386 -0.05371 C 0.03508 -0.05579 0.03872 -0.0581 0.03872 -0.0581 " pathEditMode="relative" ptsTypes="fffffA">
                                      <p:cBhvr>
                                        <p:cTn id="4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2.22222E-6 C 0.0059 0.00208 0.0118 0.00463 0.0177 0.00648 C 0.02638 0.02384 0.02083 0.01643 0.03385 0.02801 C 0.03541 0.0294 0.03871 0.03241 0.03871 0.03241 C 0.04201 0.03102 0.046 0.02986 0.04843 0.02592 C 0.05486 0.01504 0.04531 0.02245 0.05329 0.01736 " pathEditMode="relative" ptsTypes="fffffA">
                                      <p:cBhvr>
                                        <p:cTn id="4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44444E-6 C 0.00678 0.0044 0.0139 0.00972 0.02102 0.01273 C 0.02831 0.02755 0.02623 0.02083 0.029 0.03218 C 0.02987 0.06528 0.01945 0.09306 0.03873 0.10949 C 0.04081 0.11343 0.04133 0.11875 0.04358 0.12245 C 0.0448 0.12454 0.04793 0.12431 0.04845 0.12685 C 0.04966 0.1331 0.04845 0.13958 0.04845 0.14607 " pathEditMode="relative" ptsTypes="ffffffA">
                                      <p:cBhvr>
                                        <p:cTn id="4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0.04121 L 1.11111E-6 -3.7037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1000124" y="3429000"/>
            <a:ext cx="685800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786050" y="1857364"/>
            <a:ext cx="3214710" cy="321471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7358082" y="1785926"/>
            <a:ext cx="1785918" cy="35719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0" y="1785926"/>
            <a:ext cx="1785918" cy="35719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Arc 11"/>
          <p:cNvSpPr/>
          <p:nvPr/>
        </p:nvSpPr>
        <p:spPr>
          <a:xfrm rot="2590417">
            <a:off x="91274" y="2480259"/>
            <a:ext cx="2030964" cy="2114562"/>
          </a:xfrm>
          <a:prstGeom prst="arc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Arc 12"/>
          <p:cNvSpPr/>
          <p:nvPr/>
        </p:nvSpPr>
        <p:spPr>
          <a:xfrm rot="13629113">
            <a:off x="7093962" y="2406481"/>
            <a:ext cx="2030964" cy="2114562"/>
          </a:xfrm>
          <a:prstGeom prst="arc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8429652" y="2714620"/>
            <a:ext cx="714348" cy="185738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Rectangle 14"/>
          <p:cNvSpPr/>
          <p:nvPr/>
        </p:nvSpPr>
        <p:spPr>
          <a:xfrm>
            <a:off x="0" y="2714620"/>
            <a:ext cx="714348" cy="185738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oup 40"/>
          <p:cNvGrpSpPr/>
          <p:nvPr/>
        </p:nvGrpSpPr>
        <p:grpSpPr>
          <a:xfrm>
            <a:off x="3929058" y="6072206"/>
            <a:ext cx="285752" cy="571480"/>
            <a:chOff x="3428992" y="6286520"/>
            <a:chExt cx="285752" cy="571480"/>
          </a:xfrm>
        </p:grpSpPr>
        <p:sp>
          <p:nvSpPr>
            <p:cNvPr id="42" name="Oval 41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oup 43"/>
          <p:cNvGrpSpPr/>
          <p:nvPr/>
        </p:nvGrpSpPr>
        <p:grpSpPr>
          <a:xfrm>
            <a:off x="2500298" y="5000636"/>
            <a:ext cx="285752" cy="571480"/>
            <a:chOff x="3428992" y="6286520"/>
            <a:chExt cx="285752" cy="571480"/>
          </a:xfrm>
        </p:grpSpPr>
        <p:sp>
          <p:nvSpPr>
            <p:cNvPr id="45" name="Oval 44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oup 46"/>
          <p:cNvGrpSpPr/>
          <p:nvPr/>
        </p:nvGrpSpPr>
        <p:grpSpPr>
          <a:xfrm>
            <a:off x="2500298" y="1500174"/>
            <a:ext cx="285752" cy="571480"/>
            <a:chOff x="3428992" y="6286520"/>
            <a:chExt cx="285752" cy="571480"/>
          </a:xfrm>
        </p:grpSpPr>
        <p:sp>
          <p:nvSpPr>
            <p:cNvPr id="48" name="Oval 4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8" name="Group 49"/>
          <p:cNvGrpSpPr/>
          <p:nvPr/>
        </p:nvGrpSpPr>
        <p:grpSpPr>
          <a:xfrm>
            <a:off x="1857356" y="285728"/>
            <a:ext cx="285752" cy="571480"/>
            <a:chOff x="3428992" y="6286520"/>
            <a:chExt cx="285752" cy="571480"/>
          </a:xfrm>
        </p:grpSpPr>
        <p:sp>
          <p:nvSpPr>
            <p:cNvPr id="51" name="Oval 50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0" name="Group 52"/>
          <p:cNvGrpSpPr/>
          <p:nvPr/>
        </p:nvGrpSpPr>
        <p:grpSpPr>
          <a:xfrm>
            <a:off x="1285852" y="2071678"/>
            <a:ext cx="285752" cy="571480"/>
            <a:chOff x="3428992" y="6286520"/>
            <a:chExt cx="285752" cy="571480"/>
          </a:xfrm>
        </p:grpSpPr>
        <p:sp>
          <p:nvSpPr>
            <p:cNvPr id="54" name="Oval 53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oup 57"/>
          <p:cNvGrpSpPr/>
          <p:nvPr/>
        </p:nvGrpSpPr>
        <p:grpSpPr>
          <a:xfrm>
            <a:off x="1214414" y="4643446"/>
            <a:ext cx="285752" cy="571480"/>
            <a:chOff x="3428992" y="6286520"/>
            <a:chExt cx="285752" cy="571480"/>
          </a:xfrm>
        </p:grpSpPr>
        <p:sp>
          <p:nvSpPr>
            <p:cNvPr id="61" name="Oval 60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6" name="Group 66"/>
          <p:cNvGrpSpPr/>
          <p:nvPr/>
        </p:nvGrpSpPr>
        <p:grpSpPr>
          <a:xfrm>
            <a:off x="2000232" y="5857892"/>
            <a:ext cx="285752" cy="571480"/>
            <a:chOff x="3428992" y="6286520"/>
            <a:chExt cx="285752" cy="571480"/>
          </a:xfrm>
        </p:grpSpPr>
        <p:sp>
          <p:nvSpPr>
            <p:cNvPr id="68" name="Oval 6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7" name="Group 69"/>
          <p:cNvGrpSpPr/>
          <p:nvPr/>
        </p:nvGrpSpPr>
        <p:grpSpPr>
          <a:xfrm>
            <a:off x="4286248" y="2643182"/>
            <a:ext cx="285752" cy="571480"/>
            <a:chOff x="3428992" y="6286520"/>
            <a:chExt cx="285752" cy="571480"/>
          </a:xfrm>
        </p:grpSpPr>
        <p:sp>
          <p:nvSpPr>
            <p:cNvPr id="73" name="Oval 72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8" name="Group 78"/>
          <p:cNvGrpSpPr/>
          <p:nvPr/>
        </p:nvGrpSpPr>
        <p:grpSpPr>
          <a:xfrm>
            <a:off x="4000496" y="714356"/>
            <a:ext cx="285752" cy="571480"/>
            <a:chOff x="3428992" y="6286520"/>
            <a:chExt cx="285752" cy="571480"/>
          </a:xfrm>
        </p:grpSpPr>
        <p:sp>
          <p:nvSpPr>
            <p:cNvPr id="80" name="Oval 79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9" name="Group 82"/>
          <p:cNvGrpSpPr/>
          <p:nvPr/>
        </p:nvGrpSpPr>
        <p:grpSpPr>
          <a:xfrm>
            <a:off x="857224" y="3286124"/>
            <a:ext cx="285752" cy="571480"/>
            <a:chOff x="3428992" y="6286520"/>
            <a:chExt cx="285752" cy="571480"/>
          </a:xfrm>
        </p:grpSpPr>
        <p:sp>
          <p:nvSpPr>
            <p:cNvPr id="85" name="Oval 84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oup 86"/>
          <p:cNvGrpSpPr/>
          <p:nvPr/>
        </p:nvGrpSpPr>
        <p:grpSpPr>
          <a:xfrm>
            <a:off x="4929190" y="1928802"/>
            <a:ext cx="285752" cy="571480"/>
            <a:chOff x="3428992" y="6286520"/>
            <a:chExt cx="285752" cy="571480"/>
          </a:xfrm>
        </p:grpSpPr>
        <p:sp>
          <p:nvSpPr>
            <p:cNvPr id="88" name="Oval 8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1" name="Group 89"/>
          <p:cNvGrpSpPr/>
          <p:nvPr/>
        </p:nvGrpSpPr>
        <p:grpSpPr>
          <a:xfrm>
            <a:off x="4929190" y="3714752"/>
            <a:ext cx="285752" cy="571480"/>
            <a:chOff x="3428992" y="6286520"/>
            <a:chExt cx="285752" cy="571480"/>
          </a:xfrm>
        </p:grpSpPr>
        <p:sp>
          <p:nvSpPr>
            <p:cNvPr id="91" name="Oval 90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2" name="Group 92"/>
          <p:cNvGrpSpPr/>
          <p:nvPr/>
        </p:nvGrpSpPr>
        <p:grpSpPr>
          <a:xfrm>
            <a:off x="6715140" y="2500306"/>
            <a:ext cx="285752" cy="571480"/>
            <a:chOff x="3428992" y="6286520"/>
            <a:chExt cx="285752" cy="571480"/>
          </a:xfrm>
        </p:grpSpPr>
        <p:sp>
          <p:nvSpPr>
            <p:cNvPr id="94" name="Oval 93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3" name="Group 95"/>
          <p:cNvGrpSpPr/>
          <p:nvPr/>
        </p:nvGrpSpPr>
        <p:grpSpPr>
          <a:xfrm>
            <a:off x="5786446" y="1714488"/>
            <a:ext cx="285752" cy="571480"/>
            <a:chOff x="3428992" y="6286520"/>
            <a:chExt cx="285752" cy="571480"/>
          </a:xfrm>
        </p:grpSpPr>
        <p:sp>
          <p:nvSpPr>
            <p:cNvPr id="97" name="Oval 96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4" name="Group 98"/>
          <p:cNvGrpSpPr/>
          <p:nvPr/>
        </p:nvGrpSpPr>
        <p:grpSpPr>
          <a:xfrm>
            <a:off x="5072066" y="5857892"/>
            <a:ext cx="285752" cy="571480"/>
            <a:chOff x="3428992" y="6286520"/>
            <a:chExt cx="285752" cy="571480"/>
          </a:xfrm>
        </p:grpSpPr>
        <p:sp>
          <p:nvSpPr>
            <p:cNvPr id="100" name="Oval 99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5" name="Group 101"/>
          <p:cNvGrpSpPr/>
          <p:nvPr/>
        </p:nvGrpSpPr>
        <p:grpSpPr>
          <a:xfrm>
            <a:off x="6072198" y="142852"/>
            <a:ext cx="285752" cy="571480"/>
            <a:chOff x="3428992" y="6286520"/>
            <a:chExt cx="285752" cy="571480"/>
          </a:xfrm>
        </p:grpSpPr>
        <p:sp>
          <p:nvSpPr>
            <p:cNvPr id="103" name="Oval 102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6" name="Group 104"/>
          <p:cNvGrpSpPr/>
          <p:nvPr/>
        </p:nvGrpSpPr>
        <p:grpSpPr>
          <a:xfrm>
            <a:off x="6572264" y="1428736"/>
            <a:ext cx="285752" cy="571480"/>
            <a:chOff x="3428992" y="6286520"/>
            <a:chExt cx="285752" cy="571480"/>
          </a:xfrm>
        </p:grpSpPr>
        <p:sp>
          <p:nvSpPr>
            <p:cNvPr id="106" name="Oval 105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7" name="Group 107"/>
          <p:cNvGrpSpPr/>
          <p:nvPr/>
        </p:nvGrpSpPr>
        <p:grpSpPr>
          <a:xfrm>
            <a:off x="6143636" y="4214818"/>
            <a:ext cx="285752" cy="571480"/>
            <a:chOff x="3428992" y="6286520"/>
            <a:chExt cx="285752" cy="571480"/>
          </a:xfrm>
        </p:grpSpPr>
        <p:sp>
          <p:nvSpPr>
            <p:cNvPr id="109" name="Oval 108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8" name="Group 110"/>
          <p:cNvGrpSpPr/>
          <p:nvPr/>
        </p:nvGrpSpPr>
        <p:grpSpPr>
          <a:xfrm>
            <a:off x="6786578" y="6000768"/>
            <a:ext cx="285752" cy="571480"/>
            <a:chOff x="3428992" y="6286520"/>
            <a:chExt cx="285752" cy="571480"/>
          </a:xfrm>
        </p:grpSpPr>
        <p:sp>
          <p:nvSpPr>
            <p:cNvPr id="112" name="Oval 111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9" name="Group 113"/>
          <p:cNvGrpSpPr/>
          <p:nvPr/>
        </p:nvGrpSpPr>
        <p:grpSpPr>
          <a:xfrm>
            <a:off x="6929454" y="3786190"/>
            <a:ext cx="285752" cy="571480"/>
            <a:chOff x="3428992" y="6286520"/>
            <a:chExt cx="285752" cy="571480"/>
          </a:xfrm>
        </p:grpSpPr>
        <p:sp>
          <p:nvSpPr>
            <p:cNvPr id="115" name="Oval 114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0" name="Group 116"/>
          <p:cNvGrpSpPr/>
          <p:nvPr/>
        </p:nvGrpSpPr>
        <p:grpSpPr>
          <a:xfrm>
            <a:off x="8001024" y="3357562"/>
            <a:ext cx="285752" cy="571480"/>
            <a:chOff x="3428992" y="6286520"/>
            <a:chExt cx="285752" cy="571480"/>
          </a:xfrm>
        </p:grpSpPr>
        <p:sp>
          <p:nvSpPr>
            <p:cNvPr id="118" name="Oval 11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1" name="Group 35"/>
          <p:cNvGrpSpPr/>
          <p:nvPr/>
        </p:nvGrpSpPr>
        <p:grpSpPr>
          <a:xfrm>
            <a:off x="3428992" y="3786190"/>
            <a:ext cx="285752" cy="571480"/>
            <a:chOff x="3428992" y="6286520"/>
            <a:chExt cx="285752" cy="571480"/>
          </a:xfrm>
        </p:grpSpPr>
        <p:sp>
          <p:nvSpPr>
            <p:cNvPr id="37" name="Oval 36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pic>
        <p:nvPicPr>
          <p:cNvPr id="77" name="Picture 76" descr="b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3212976"/>
            <a:ext cx="277758" cy="2777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C 0.00209 0.00903 0.00365 0.01412 0.00955 0.01944 C 0.01302 0.03217 0.01684 0.04213 0.02414 0.05162 C 0.02709 0.06412 0.02327 0.05278 0.03056 0.0625 C 0.03507 0.06852 0.03768 0.07454 0.04341 0.07963 C 0.04445 0.08171 0.04532 0.08426 0.04671 0.08611 C 0.04809 0.08796 0.05035 0.08842 0.05157 0.09051 C 0.05261 0.09236 0.05226 0.09491 0.05313 0.09699 C 0.05504 0.10139 0.05747 0.10555 0.05955 0.10972 C 0.06059 0.11157 0.06285 0.11088 0.06441 0.11204 C 0.06789 0.11458 0.07084 0.11782 0.07414 0.1206 C 0.08386 0.12916 0.07414 0.12037 0.08386 0.12916 C 0.08785 0.13287 0.09549 0.13264 0.1 0.13565 C 0.10921 0.1419 0.11875 0.14583 0.129 0.14838 C 0.16077 0.14768 0.20174 0.17199 0.22414 0.14213 " pathEditMode="relative" ptsTypes="ffffffffffffffA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03704E-6 C -0.00104 0.00579 -0.00226 0.01135 -0.0033 0.01714 C -0.00451 0.02339 -0.00312 0.03033 -0.00486 0.03658 C -0.00729 0.04561 -0.03403 0.04677 -0.03715 0.04723 C -0.0401 0.05116 -0.04427 0.05371 -0.04687 0.05811 C -0.05538 0.07246 -0.03993 0.05718 -0.0533 0.06876 C -0.05503 0.07593 -0.05486 0.07292 -0.05486 0.07732 " pathEditMode="relative" ptsTypes="ffffffA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3079 L 1.66667E-6 0.2604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1111E-6 C 0.01093 0.00185 0.02152 0.0037 0.03229 0.00648 C 0.03281 0.00857 0.03246 0.01158 0.03385 0.01296 C 0.03663 0.01574 0.04357 0.01736 0.04357 0.01736 C 0.04375 0.01736 0.06736 0.01412 0.06927 0.01296 C 0.07083 0.01204 0.07048 0.00857 0.071 0.00648 C 0.07048 0.0037 0.07066 0.00023 0.06927 -0.00208 C 0.06823 -0.00393 0.0658 -0.00301 0.06441 -0.00417 C 0.06319 -0.00532 0.06232 -0.00717 0.06128 -0.00856 " pathEditMode="relative" ptsTypes="ffffffffA">
                                      <p:cBhvr>
                                        <p:cTn id="1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22222E-6 C -0.00139 -0.00972 -0.00399 -0.0169 -0.00972 -0.02361 C -0.01268 -0.02709 -0.01615 -0.0294 -0.01927 -0.03218 C -0.02083 -0.03357 -0.02413 -0.03658 -0.02413 -0.03658 C -0.02847 -0.04514 -0.03073 -0.04375 -0.03698 -0.04954 C -0.03889 -0.05648 -0.03785 -0.06459 -0.04028 -0.07107 C -0.04097 -0.07315 -0.04514 -0.07315 -0.04514 -0.07315 " pathEditMode="relative" ptsTypes="ffffffA">
                                      <p:cBhvr>
                                        <p:cTn id="1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46945E-18 C -0.00573 -0.00764 -0.01145 -0.01389 -0.01927 -0.01713 C -0.02031 -0.01922 -0.021 -0.02199 -0.02257 -0.02361 C -0.02395 -0.025 -0.02621 -0.02408 -0.02743 -0.0257 C -0.03593 -0.03704 -0.02083 -0.02871 -0.03385 -0.03426 C -0.03698 -0.04723 -0.0342 -0.05764 -0.04514 -0.06227 C -0.05347 -0.06968 -0.06302 -0.07199 -0.07257 -0.07523 C -0.07465 -0.07593 -0.07691 -0.07662 -0.07899 -0.07732 C -0.08107 -0.07801 -0.08541 -0.0794 -0.08541 -0.0794 C -0.0875 -0.10486 -0.08368 -0.09815 -0.09514 -0.10533 " pathEditMode="relative" ptsTypes="fffffffffA">
                                      <p:cBhvr>
                                        <p:cTn id="1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6.2963E-6 C 0.01199 -0.00509 0.02014 -0.02291 0.0323 -0.028 C 0.03577 -0.03518 0.03994 -0.03819 0.04358 -0.04513 C 0.0481 -0.06365 0.04497 -0.08448 0.05643 -0.09884 " pathEditMode="relative" ptsTypes="fff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38542 0.0034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" y="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44444E-6 C 0.02136 0.00162 0.02309 0.00023 0.03872 0.00417 C 0.04132 0.00486 0.0441 0.00555 0.0467 0.00648 C 0.05 0.00764 0.05643 0.01065 0.05643 0.01065 C 0.05851 0.01505 0.06077 0.01921 0.06285 0.02361 C 0.06389 0.02569 0.06615 0.03009 0.06615 0.03009 C 0.06667 0.03217 0.06632 0.03518 0.0677 0.03657 C 0.06927 0.03796 0.07917 0.04097 0.08229 0.04305 C 0.08403 0.04421 0.08507 0.04676 0.08698 0.04722 C 0.09549 0.04907 0.10417 0.04861 0.11285 0.0493 C 0.13438 0.05949 0.11424 0.05579 0.15955 0.05579 " pathEditMode="relative" ptsTypes="ffffffffffA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59259E-6 L 0.13455 0.2319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1000124" y="3429000"/>
            <a:ext cx="685800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786050" y="1857364"/>
            <a:ext cx="3214710" cy="321471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7358082" y="1785926"/>
            <a:ext cx="1785918" cy="35719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0" y="1785926"/>
            <a:ext cx="1785918" cy="35719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Arc 11"/>
          <p:cNvSpPr/>
          <p:nvPr/>
        </p:nvSpPr>
        <p:spPr>
          <a:xfrm rot="2590417">
            <a:off x="91274" y="2480259"/>
            <a:ext cx="2030964" cy="2114562"/>
          </a:xfrm>
          <a:prstGeom prst="arc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Arc 12"/>
          <p:cNvSpPr/>
          <p:nvPr/>
        </p:nvSpPr>
        <p:spPr>
          <a:xfrm rot="13629113">
            <a:off x="7093962" y="2406481"/>
            <a:ext cx="2030964" cy="2114562"/>
          </a:xfrm>
          <a:prstGeom prst="arc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8429652" y="2714620"/>
            <a:ext cx="714348" cy="185738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Rectangle 14"/>
          <p:cNvSpPr/>
          <p:nvPr/>
        </p:nvSpPr>
        <p:spPr>
          <a:xfrm>
            <a:off x="0" y="2714620"/>
            <a:ext cx="714348" cy="185738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oup 40"/>
          <p:cNvGrpSpPr/>
          <p:nvPr/>
        </p:nvGrpSpPr>
        <p:grpSpPr>
          <a:xfrm>
            <a:off x="5857884" y="6286520"/>
            <a:ext cx="285752" cy="571480"/>
            <a:chOff x="3428992" y="6286520"/>
            <a:chExt cx="285752" cy="571480"/>
          </a:xfrm>
        </p:grpSpPr>
        <p:sp>
          <p:nvSpPr>
            <p:cNvPr id="42" name="Oval 41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oup 43"/>
          <p:cNvGrpSpPr/>
          <p:nvPr/>
        </p:nvGrpSpPr>
        <p:grpSpPr>
          <a:xfrm>
            <a:off x="3214678" y="4572008"/>
            <a:ext cx="285752" cy="571480"/>
            <a:chOff x="3428992" y="6286520"/>
            <a:chExt cx="285752" cy="571480"/>
          </a:xfrm>
        </p:grpSpPr>
        <p:sp>
          <p:nvSpPr>
            <p:cNvPr id="45" name="Oval 44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oup 46"/>
          <p:cNvGrpSpPr/>
          <p:nvPr/>
        </p:nvGrpSpPr>
        <p:grpSpPr>
          <a:xfrm>
            <a:off x="3143240" y="2357430"/>
            <a:ext cx="285752" cy="571480"/>
            <a:chOff x="3428992" y="6286520"/>
            <a:chExt cx="285752" cy="571480"/>
          </a:xfrm>
        </p:grpSpPr>
        <p:sp>
          <p:nvSpPr>
            <p:cNvPr id="48" name="Oval 4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8" name="Group 49"/>
          <p:cNvGrpSpPr/>
          <p:nvPr/>
        </p:nvGrpSpPr>
        <p:grpSpPr>
          <a:xfrm>
            <a:off x="2643174" y="714356"/>
            <a:ext cx="285752" cy="571480"/>
            <a:chOff x="3428992" y="6286520"/>
            <a:chExt cx="285752" cy="571480"/>
          </a:xfrm>
        </p:grpSpPr>
        <p:sp>
          <p:nvSpPr>
            <p:cNvPr id="51" name="Oval 50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0" name="Group 52"/>
          <p:cNvGrpSpPr/>
          <p:nvPr/>
        </p:nvGrpSpPr>
        <p:grpSpPr>
          <a:xfrm>
            <a:off x="1285852" y="2071678"/>
            <a:ext cx="285752" cy="571480"/>
            <a:chOff x="3428992" y="6286520"/>
            <a:chExt cx="285752" cy="571480"/>
          </a:xfrm>
        </p:grpSpPr>
        <p:sp>
          <p:nvSpPr>
            <p:cNvPr id="54" name="Oval 53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oup 57"/>
          <p:cNvGrpSpPr/>
          <p:nvPr/>
        </p:nvGrpSpPr>
        <p:grpSpPr>
          <a:xfrm>
            <a:off x="1214414" y="4643446"/>
            <a:ext cx="285752" cy="571480"/>
            <a:chOff x="3428992" y="6286520"/>
            <a:chExt cx="285752" cy="571480"/>
          </a:xfrm>
        </p:grpSpPr>
        <p:sp>
          <p:nvSpPr>
            <p:cNvPr id="61" name="Oval 60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6" name="Group 66"/>
          <p:cNvGrpSpPr/>
          <p:nvPr/>
        </p:nvGrpSpPr>
        <p:grpSpPr>
          <a:xfrm>
            <a:off x="2000232" y="5857892"/>
            <a:ext cx="285752" cy="571480"/>
            <a:chOff x="3428992" y="6286520"/>
            <a:chExt cx="285752" cy="571480"/>
          </a:xfrm>
        </p:grpSpPr>
        <p:sp>
          <p:nvSpPr>
            <p:cNvPr id="68" name="Oval 6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7" name="Group 69"/>
          <p:cNvGrpSpPr/>
          <p:nvPr/>
        </p:nvGrpSpPr>
        <p:grpSpPr>
          <a:xfrm>
            <a:off x="5572132" y="2428868"/>
            <a:ext cx="285752" cy="571480"/>
            <a:chOff x="3428992" y="6286520"/>
            <a:chExt cx="285752" cy="571480"/>
          </a:xfrm>
        </p:grpSpPr>
        <p:sp>
          <p:nvSpPr>
            <p:cNvPr id="73" name="Oval 72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8" name="Group 78"/>
          <p:cNvGrpSpPr/>
          <p:nvPr/>
        </p:nvGrpSpPr>
        <p:grpSpPr>
          <a:xfrm>
            <a:off x="4429124" y="1500174"/>
            <a:ext cx="285752" cy="571480"/>
            <a:chOff x="3428992" y="6286520"/>
            <a:chExt cx="285752" cy="571480"/>
          </a:xfrm>
        </p:grpSpPr>
        <p:sp>
          <p:nvSpPr>
            <p:cNvPr id="80" name="Oval 79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9" name="Group 82"/>
          <p:cNvGrpSpPr/>
          <p:nvPr/>
        </p:nvGrpSpPr>
        <p:grpSpPr>
          <a:xfrm>
            <a:off x="857224" y="3286124"/>
            <a:ext cx="285752" cy="571480"/>
            <a:chOff x="3428992" y="6286520"/>
            <a:chExt cx="285752" cy="571480"/>
          </a:xfrm>
        </p:grpSpPr>
        <p:sp>
          <p:nvSpPr>
            <p:cNvPr id="85" name="Oval 84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oup 86"/>
          <p:cNvGrpSpPr/>
          <p:nvPr/>
        </p:nvGrpSpPr>
        <p:grpSpPr>
          <a:xfrm>
            <a:off x="4929190" y="3071810"/>
            <a:ext cx="357190" cy="642918"/>
            <a:chOff x="3428992" y="6286520"/>
            <a:chExt cx="285752" cy="571480"/>
          </a:xfrm>
        </p:grpSpPr>
        <p:sp>
          <p:nvSpPr>
            <p:cNvPr id="88" name="Oval 8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1" name="Group 89"/>
          <p:cNvGrpSpPr/>
          <p:nvPr/>
        </p:nvGrpSpPr>
        <p:grpSpPr>
          <a:xfrm>
            <a:off x="5286380" y="4214818"/>
            <a:ext cx="285752" cy="571480"/>
            <a:chOff x="3428992" y="6286520"/>
            <a:chExt cx="285752" cy="571480"/>
          </a:xfrm>
        </p:grpSpPr>
        <p:sp>
          <p:nvSpPr>
            <p:cNvPr id="91" name="Oval 90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2" name="Group 92"/>
          <p:cNvGrpSpPr/>
          <p:nvPr/>
        </p:nvGrpSpPr>
        <p:grpSpPr>
          <a:xfrm>
            <a:off x="6143636" y="1643050"/>
            <a:ext cx="285752" cy="571480"/>
            <a:chOff x="3428992" y="6286520"/>
            <a:chExt cx="285752" cy="571480"/>
          </a:xfrm>
        </p:grpSpPr>
        <p:sp>
          <p:nvSpPr>
            <p:cNvPr id="94" name="Oval 93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3" name="Group 95"/>
          <p:cNvGrpSpPr/>
          <p:nvPr/>
        </p:nvGrpSpPr>
        <p:grpSpPr>
          <a:xfrm>
            <a:off x="5357818" y="642918"/>
            <a:ext cx="285752" cy="571480"/>
            <a:chOff x="3428992" y="6286520"/>
            <a:chExt cx="285752" cy="571480"/>
          </a:xfrm>
        </p:grpSpPr>
        <p:sp>
          <p:nvSpPr>
            <p:cNvPr id="97" name="Oval 96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4" name="Group 98"/>
          <p:cNvGrpSpPr/>
          <p:nvPr/>
        </p:nvGrpSpPr>
        <p:grpSpPr>
          <a:xfrm>
            <a:off x="5214942" y="5500702"/>
            <a:ext cx="285752" cy="571480"/>
            <a:chOff x="3428992" y="6286520"/>
            <a:chExt cx="285752" cy="571480"/>
          </a:xfrm>
        </p:grpSpPr>
        <p:sp>
          <p:nvSpPr>
            <p:cNvPr id="100" name="Oval 99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5" name="Group 101"/>
          <p:cNvGrpSpPr/>
          <p:nvPr/>
        </p:nvGrpSpPr>
        <p:grpSpPr>
          <a:xfrm>
            <a:off x="7143768" y="500042"/>
            <a:ext cx="285752" cy="571480"/>
            <a:chOff x="3428992" y="6286520"/>
            <a:chExt cx="285752" cy="571480"/>
          </a:xfrm>
        </p:grpSpPr>
        <p:sp>
          <p:nvSpPr>
            <p:cNvPr id="103" name="Oval 102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6" name="Group 104"/>
          <p:cNvGrpSpPr/>
          <p:nvPr/>
        </p:nvGrpSpPr>
        <p:grpSpPr>
          <a:xfrm>
            <a:off x="6929454" y="2000240"/>
            <a:ext cx="285752" cy="571480"/>
            <a:chOff x="3428992" y="6286520"/>
            <a:chExt cx="285752" cy="571480"/>
          </a:xfrm>
        </p:grpSpPr>
        <p:sp>
          <p:nvSpPr>
            <p:cNvPr id="106" name="Oval 105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7" name="Group 107"/>
          <p:cNvGrpSpPr/>
          <p:nvPr/>
        </p:nvGrpSpPr>
        <p:grpSpPr>
          <a:xfrm>
            <a:off x="7429520" y="4286256"/>
            <a:ext cx="285752" cy="571480"/>
            <a:chOff x="3428992" y="6286520"/>
            <a:chExt cx="285752" cy="571480"/>
          </a:xfrm>
        </p:grpSpPr>
        <p:sp>
          <p:nvSpPr>
            <p:cNvPr id="109" name="Oval 108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8" name="Group 110"/>
          <p:cNvGrpSpPr/>
          <p:nvPr/>
        </p:nvGrpSpPr>
        <p:grpSpPr>
          <a:xfrm>
            <a:off x="6357950" y="5643578"/>
            <a:ext cx="285752" cy="571480"/>
            <a:chOff x="3428992" y="6286520"/>
            <a:chExt cx="285752" cy="571480"/>
          </a:xfrm>
        </p:grpSpPr>
        <p:sp>
          <p:nvSpPr>
            <p:cNvPr id="112" name="Oval 111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9" name="Group 113"/>
          <p:cNvGrpSpPr/>
          <p:nvPr/>
        </p:nvGrpSpPr>
        <p:grpSpPr>
          <a:xfrm>
            <a:off x="6500826" y="3500438"/>
            <a:ext cx="285752" cy="571480"/>
            <a:chOff x="3428992" y="6286520"/>
            <a:chExt cx="285752" cy="571480"/>
          </a:xfrm>
        </p:grpSpPr>
        <p:sp>
          <p:nvSpPr>
            <p:cNvPr id="115" name="Oval 114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0" name="Group 116"/>
          <p:cNvGrpSpPr/>
          <p:nvPr/>
        </p:nvGrpSpPr>
        <p:grpSpPr>
          <a:xfrm>
            <a:off x="8001024" y="3357562"/>
            <a:ext cx="285752" cy="571480"/>
            <a:chOff x="3428992" y="6286520"/>
            <a:chExt cx="285752" cy="571480"/>
          </a:xfrm>
        </p:grpSpPr>
        <p:sp>
          <p:nvSpPr>
            <p:cNvPr id="118" name="Oval 11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1" name="Group 35"/>
          <p:cNvGrpSpPr/>
          <p:nvPr/>
        </p:nvGrpSpPr>
        <p:grpSpPr>
          <a:xfrm>
            <a:off x="5072066" y="4643446"/>
            <a:ext cx="285752" cy="571480"/>
            <a:chOff x="3428992" y="6286520"/>
            <a:chExt cx="285752" cy="571480"/>
          </a:xfrm>
        </p:grpSpPr>
        <p:sp>
          <p:nvSpPr>
            <p:cNvPr id="37" name="Oval 36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pic>
        <p:nvPicPr>
          <p:cNvPr id="77" name="Picture 76" descr="b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4941168"/>
            <a:ext cx="277758" cy="2777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C 0.0132 0.00208 0.0092 0.00046 0.01771 0.00417 C 0.02101 0.00555 0.02414 0.00717 0.02743 0.00856 C 0.029 0.00926 0.03212 0.01065 0.03212 0.01065 C 0.04202 0.01967 0.0441 0.0169 0.05799 0.01505 C 0.07848 -0.02523 0.11459 -0.0044 0.15157 -0.0044 " pathEditMode="relative" ptsTypes="fffff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C -0.00347 0.0125 0.00087 0.00046 -0.0066 0.01065 C -0.01372 0.02037 -0.00521 0.01528 -0.01458 0.01921 C -0.02257 0.02639 -0.02326 0.02709 -0.01615 0.03634 C -0.01667 0.04005 -0.01649 0.04398 -0.01788 0.04722 C -0.01892 0.04954 -0.02465 0.05162 -0.02274 0.05162 C -0.01927 0.05162 -0.01302 0.04722 -0.01302 0.04722 C -0.00417 0.02986 -0.0158 0.05093 -0.00486 0.03634 C -0.00347 0.03449 -0.0033 0.03148 -0.00174 0.03009 C 0.00121 0.02778 0.00469 0.02709 0.00799 0.0257 C 0.01285 0.02361 0.02257 0.01921 0.02257 0.01921 C 0.03021 0.00371 0.02621 0.00996 0.03385 1.48148E-6 C 0.03663 -0.01528 0.04427 -0.01875 0.05469 -0.02384 C 0.05642 -0.03009 0.05903 -0.03495 0.06128 -0.04097 " pathEditMode="relative" ptsTypes="fffffffffffffA">
                                      <p:cBhvr>
                                        <p:cTn id="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7.40741E-7 C -0.00381 0.0074 -0.00659 0.00995 -0.01301 0.01296 C -0.01649 0.02708 -0.01301 0.04027 -0.00972 0.0537 C -0.01162 0.06435 -0.01441 0.07106 -0.00485 0.07523 C 0.00156 0.07245 0.00435 0.0699 0.00799 0.06226 C 0.01164 0.04282 0.00539 0.06458 0.02084 0.05162 C 0.029 0.0449 0.02483 0.03426 0.03542 0.03426 " pathEditMode="relative" ptsTypes="ffffffA"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7.40741E-7 C 0.00538 0.00232 0.00919 0.00625 0.01458 0.00857 C 0.01562 0.01065 0.01614 0.01343 0.0177 0.01505 C 0.01909 0.01644 0.02135 0.01551 0.02256 0.01713 C 0.02534 0.02084 0.0269 0.0257 0.02899 0.0301 C 0.03194 0.03612 0.03038 0.0463 0.03385 0.05162 C 0.0361 0.0551 0.04357 0.05579 0.04357 0.05579 C 0.04513 0.05718 0.04722 0.05811 0.04843 0.06019 C 0.04895 0.06088 0.05329 0.07477 0.05329 0.07524 " pathEditMode="relative" ptsTypes="ffffffffA">
                                      <p:cBhvr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33333E-6 L 0.19792 0.0516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0" y="26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C -0.00052 0.00209 -0.00069 0.0044 -0.00156 0.00648 C -0.00347 0.01088 -0.00677 0.01435 -0.00798 0.01922 C -0.00972 0.0257 -0.01007 0.03287 -0.01284 0.03866 C -0.01493 0.04306 -0.01788 0.04676 -0.01927 0.05162 C -0.02152 0.06019 -0.02135 0.06366 -0.02743 0.06875 C -0.02986 0.07871 -0.03229 0.07593 -0.03871 0.08172 C -0.04045 0.08912 -0.03906 0.08658 -0.04184 0.09028 " pathEditMode="relative" ptsTypes="fffffff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22049 -0.096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0" y="-48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7.40741E-7 L 0.22101 0.2106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0" y="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1000124" y="3429000"/>
            <a:ext cx="685800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786050" y="1857364"/>
            <a:ext cx="3214710" cy="321471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7358082" y="1785926"/>
            <a:ext cx="1785918" cy="35719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0" y="1785926"/>
            <a:ext cx="1785918" cy="35719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Arc 11"/>
          <p:cNvSpPr/>
          <p:nvPr/>
        </p:nvSpPr>
        <p:spPr>
          <a:xfrm rot="2590417">
            <a:off x="91274" y="2480259"/>
            <a:ext cx="2030964" cy="2114562"/>
          </a:xfrm>
          <a:prstGeom prst="arc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Arc 12"/>
          <p:cNvSpPr/>
          <p:nvPr/>
        </p:nvSpPr>
        <p:spPr>
          <a:xfrm rot="13629113">
            <a:off x="7093962" y="2406481"/>
            <a:ext cx="2030964" cy="2114562"/>
          </a:xfrm>
          <a:prstGeom prst="arc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8429652" y="2714620"/>
            <a:ext cx="714348" cy="185738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Rectangle 14"/>
          <p:cNvSpPr/>
          <p:nvPr/>
        </p:nvSpPr>
        <p:spPr>
          <a:xfrm>
            <a:off x="0" y="2714620"/>
            <a:ext cx="714348" cy="185738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oup 40"/>
          <p:cNvGrpSpPr/>
          <p:nvPr/>
        </p:nvGrpSpPr>
        <p:grpSpPr>
          <a:xfrm>
            <a:off x="7572396" y="6072206"/>
            <a:ext cx="285752" cy="571480"/>
            <a:chOff x="3428992" y="6286520"/>
            <a:chExt cx="285752" cy="571480"/>
          </a:xfrm>
        </p:grpSpPr>
        <p:sp>
          <p:nvSpPr>
            <p:cNvPr id="42" name="Oval 41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oup 43"/>
          <p:cNvGrpSpPr/>
          <p:nvPr/>
        </p:nvGrpSpPr>
        <p:grpSpPr>
          <a:xfrm>
            <a:off x="3929058" y="5357826"/>
            <a:ext cx="285752" cy="571480"/>
            <a:chOff x="3428992" y="6286520"/>
            <a:chExt cx="285752" cy="571480"/>
          </a:xfrm>
        </p:grpSpPr>
        <p:sp>
          <p:nvSpPr>
            <p:cNvPr id="45" name="Oval 44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oup 46"/>
          <p:cNvGrpSpPr/>
          <p:nvPr/>
        </p:nvGrpSpPr>
        <p:grpSpPr>
          <a:xfrm>
            <a:off x="3929058" y="2071678"/>
            <a:ext cx="285752" cy="571480"/>
            <a:chOff x="3428992" y="6286520"/>
            <a:chExt cx="285752" cy="571480"/>
          </a:xfrm>
        </p:grpSpPr>
        <p:sp>
          <p:nvSpPr>
            <p:cNvPr id="48" name="Oval 4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8" name="Group 49"/>
          <p:cNvGrpSpPr/>
          <p:nvPr/>
        </p:nvGrpSpPr>
        <p:grpSpPr>
          <a:xfrm>
            <a:off x="2643174" y="714356"/>
            <a:ext cx="285752" cy="571480"/>
            <a:chOff x="3428992" y="6286520"/>
            <a:chExt cx="285752" cy="571480"/>
          </a:xfrm>
        </p:grpSpPr>
        <p:sp>
          <p:nvSpPr>
            <p:cNvPr id="51" name="Oval 50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0" name="Group 52"/>
          <p:cNvGrpSpPr/>
          <p:nvPr/>
        </p:nvGrpSpPr>
        <p:grpSpPr>
          <a:xfrm>
            <a:off x="1285852" y="2071678"/>
            <a:ext cx="285752" cy="571480"/>
            <a:chOff x="3428992" y="6286520"/>
            <a:chExt cx="285752" cy="571480"/>
          </a:xfrm>
        </p:grpSpPr>
        <p:sp>
          <p:nvSpPr>
            <p:cNvPr id="54" name="Oval 53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oup 57"/>
          <p:cNvGrpSpPr/>
          <p:nvPr/>
        </p:nvGrpSpPr>
        <p:grpSpPr>
          <a:xfrm>
            <a:off x="1214414" y="4643446"/>
            <a:ext cx="285752" cy="571480"/>
            <a:chOff x="3428992" y="6286520"/>
            <a:chExt cx="285752" cy="571480"/>
          </a:xfrm>
        </p:grpSpPr>
        <p:sp>
          <p:nvSpPr>
            <p:cNvPr id="61" name="Oval 60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6" name="Group 66"/>
          <p:cNvGrpSpPr/>
          <p:nvPr/>
        </p:nvGrpSpPr>
        <p:grpSpPr>
          <a:xfrm>
            <a:off x="2000232" y="5857892"/>
            <a:ext cx="285752" cy="571480"/>
            <a:chOff x="3428992" y="6286520"/>
            <a:chExt cx="285752" cy="571480"/>
          </a:xfrm>
        </p:grpSpPr>
        <p:sp>
          <p:nvSpPr>
            <p:cNvPr id="68" name="Oval 6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7" name="Group 69"/>
          <p:cNvGrpSpPr/>
          <p:nvPr/>
        </p:nvGrpSpPr>
        <p:grpSpPr>
          <a:xfrm>
            <a:off x="7215206" y="2928934"/>
            <a:ext cx="285752" cy="571480"/>
            <a:chOff x="3428992" y="6286520"/>
            <a:chExt cx="285752" cy="571480"/>
          </a:xfrm>
        </p:grpSpPr>
        <p:sp>
          <p:nvSpPr>
            <p:cNvPr id="73" name="Oval 72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8" name="Group 78"/>
          <p:cNvGrpSpPr/>
          <p:nvPr/>
        </p:nvGrpSpPr>
        <p:grpSpPr>
          <a:xfrm>
            <a:off x="5357818" y="2214554"/>
            <a:ext cx="285752" cy="571480"/>
            <a:chOff x="3428992" y="6286520"/>
            <a:chExt cx="285752" cy="571480"/>
          </a:xfrm>
        </p:grpSpPr>
        <p:sp>
          <p:nvSpPr>
            <p:cNvPr id="80" name="Oval 79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9" name="Group 82"/>
          <p:cNvGrpSpPr/>
          <p:nvPr/>
        </p:nvGrpSpPr>
        <p:grpSpPr>
          <a:xfrm>
            <a:off x="857224" y="3286124"/>
            <a:ext cx="285752" cy="571480"/>
            <a:chOff x="3428992" y="6286520"/>
            <a:chExt cx="285752" cy="571480"/>
          </a:xfrm>
        </p:grpSpPr>
        <p:sp>
          <p:nvSpPr>
            <p:cNvPr id="85" name="Oval 84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oup 86"/>
          <p:cNvGrpSpPr/>
          <p:nvPr/>
        </p:nvGrpSpPr>
        <p:grpSpPr>
          <a:xfrm>
            <a:off x="4929190" y="3071810"/>
            <a:ext cx="357190" cy="642918"/>
            <a:chOff x="3428992" y="6286520"/>
            <a:chExt cx="285752" cy="571480"/>
          </a:xfrm>
        </p:grpSpPr>
        <p:sp>
          <p:nvSpPr>
            <p:cNvPr id="88" name="Oval 8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1" name="Group 89"/>
          <p:cNvGrpSpPr/>
          <p:nvPr/>
        </p:nvGrpSpPr>
        <p:grpSpPr>
          <a:xfrm>
            <a:off x="5643570" y="4000504"/>
            <a:ext cx="285752" cy="571480"/>
            <a:chOff x="3428992" y="6286520"/>
            <a:chExt cx="285752" cy="571480"/>
          </a:xfrm>
        </p:grpSpPr>
        <p:sp>
          <p:nvSpPr>
            <p:cNvPr id="91" name="Oval 90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2" name="Group 92"/>
          <p:cNvGrpSpPr/>
          <p:nvPr/>
        </p:nvGrpSpPr>
        <p:grpSpPr>
          <a:xfrm>
            <a:off x="6143636" y="1643050"/>
            <a:ext cx="285752" cy="571480"/>
            <a:chOff x="3428992" y="6286520"/>
            <a:chExt cx="285752" cy="571480"/>
          </a:xfrm>
        </p:grpSpPr>
        <p:sp>
          <p:nvSpPr>
            <p:cNvPr id="94" name="Oval 93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3" name="Group 95"/>
          <p:cNvGrpSpPr/>
          <p:nvPr/>
        </p:nvGrpSpPr>
        <p:grpSpPr>
          <a:xfrm>
            <a:off x="5357818" y="642918"/>
            <a:ext cx="285752" cy="571480"/>
            <a:chOff x="3428992" y="6286520"/>
            <a:chExt cx="285752" cy="571480"/>
          </a:xfrm>
        </p:grpSpPr>
        <p:sp>
          <p:nvSpPr>
            <p:cNvPr id="97" name="Oval 96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4" name="Group 98"/>
          <p:cNvGrpSpPr/>
          <p:nvPr/>
        </p:nvGrpSpPr>
        <p:grpSpPr>
          <a:xfrm>
            <a:off x="5214942" y="5500702"/>
            <a:ext cx="285752" cy="571480"/>
            <a:chOff x="3428992" y="6286520"/>
            <a:chExt cx="285752" cy="571480"/>
          </a:xfrm>
        </p:grpSpPr>
        <p:sp>
          <p:nvSpPr>
            <p:cNvPr id="100" name="Oval 99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5" name="Group 101"/>
          <p:cNvGrpSpPr/>
          <p:nvPr/>
        </p:nvGrpSpPr>
        <p:grpSpPr>
          <a:xfrm>
            <a:off x="7143768" y="500042"/>
            <a:ext cx="285752" cy="571480"/>
            <a:chOff x="3428992" y="6286520"/>
            <a:chExt cx="285752" cy="571480"/>
          </a:xfrm>
        </p:grpSpPr>
        <p:sp>
          <p:nvSpPr>
            <p:cNvPr id="103" name="Oval 102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6" name="Group 104"/>
          <p:cNvGrpSpPr/>
          <p:nvPr/>
        </p:nvGrpSpPr>
        <p:grpSpPr>
          <a:xfrm>
            <a:off x="7358082" y="2428868"/>
            <a:ext cx="285752" cy="571480"/>
            <a:chOff x="3428992" y="6286520"/>
            <a:chExt cx="285752" cy="571480"/>
          </a:xfrm>
        </p:grpSpPr>
        <p:sp>
          <p:nvSpPr>
            <p:cNvPr id="106" name="Oval 105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7" name="Group 107"/>
          <p:cNvGrpSpPr/>
          <p:nvPr/>
        </p:nvGrpSpPr>
        <p:grpSpPr>
          <a:xfrm>
            <a:off x="7643834" y="4286256"/>
            <a:ext cx="285752" cy="571480"/>
            <a:chOff x="3428992" y="6286520"/>
            <a:chExt cx="285752" cy="571480"/>
          </a:xfrm>
        </p:grpSpPr>
        <p:sp>
          <p:nvSpPr>
            <p:cNvPr id="109" name="Oval 108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8" name="Group 110"/>
          <p:cNvGrpSpPr/>
          <p:nvPr/>
        </p:nvGrpSpPr>
        <p:grpSpPr>
          <a:xfrm>
            <a:off x="6715140" y="5429264"/>
            <a:ext cx="285752" cy="571480"/>
            <a:chOff x="3428992" y="6286520"/>
            <a:chExt cx="285752" cy="571480"/>
          </a:xfrm>
        </p:grpSpPr>
        <p:sp>
          <p:nvSpPr>
            <p:cNvPr id="112" name="Oval 111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9" name="Group 113"/>
          <p:cNvGrpSpPr/>
          <p:nvPr/>
        </p:nvGrpSpPr>
        <p:grpSpPr>
          <a:xfrm>
            <a:off x="7072330" y="3786190"/>
            <a:ext cx="285752" cy="571480"/>
            <a:chOff x="3428992" y="6286520"/>
            <a:chExt cx="285752" cy="571480"/>
          </a:xfrm>
        </p:grpSpPr>
        <p:sp>
          <p:nvSpPr>
            <p:cNvPr id="115" name="Oval 114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0" name="Group 116"/>
          <p:cNvGrpSpPr/>
          <p:nvPr/>
        </p:nvGrpSpPr>
        <p:grpSpPr>
          <a:xfrm>
            <a:off x="8001024" y="3357562"/>
            <a:ext cx="285752" cy="571480"/>
            <a:chOff x="3428992" y="6286520"/>
            <a:chExt cx="285752" cy="571480"/>
          </a:xfrm>
        </p:grpSpPr>
        <p:sp>
          <p:nvSpPr>
            <p:cNvPr id="118" name="Oval 11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1" name="Group 35"/>
          <p:cNvGrpSpPr/>
          <p:nvPr/>
        </p:nvGrpSpPr>
        <p:grpSpPr>
          <a:xfrm>
            <a:off x="5929322" y="4572008"/>
            <a:ext cx="285752" cy="571480"/>
            <a:chOff x="3428992" y="6286520"/>
            <a:chExt cx="285752" cy="571480"/>
          </a:xfrm>
        </p:grpSpPr>
        <p:sp>
          <p:nvSpPr>
            <p:cNvPr id="37" name="Oval 36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77" name="Rectangular Callout 76"/>
          <p:cNvSpPr/>
          <p:nvPr/>
        </p:nvSpPr>
        <p:spPr>
          <a:xfrm>
            <a:off x="2285984" y="4000504"/>
            <a:ext cx="1643074" cy="2571768"/>
          </a:xfrm>
          <a:prstGeom prst="wedgeRect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ysClr val="windowText" lastClr="000000"/>
                </a:solidFill>
              </a:rPr>
              <a:t>GOOOOOOOOOOOOOOOOOOOOOOOOLLLLLLLL!!!!!!!!</a:t>
            </a:r>
          </a:p>
          <a:p>
            <a:pPr algn="ctr"/>
            <a:endParaRPr lang="hr-HR" dirty="0">
              <a:solidFill>
                <a:sysClr val="windowText" lastClr="000000"/>
              </a:solidFill>
            </a:endParaRPr>
          </a:p>
        </p:txBody>
      </p:sp>
      <p:pic>
        <p:nvPicPr>
          <p:cNvPr id="78" name="Picture 77" descr="b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0352" y="6381328"/>
            <a:ext cx="277758" cy="2777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7.40741E-7 C 0.00764 0.01505 0.00451 0.00856 0.00972 0.01944 C 0.01059 0.0213 0.01041 0.02384 0.01128 0.02593 C 0.01319 0.03032 0.01788 0.03866 0.01788 0.03866 C 0.02204 0.05602 0.01579 0.03588 0.0243 0.04722 C 0.02552 0.04884 0.02517 0.05162 0.02586 0.0537 C 0.02673 0.05602 0.0276 0.05856 0.02916 0.06018 C 0.03211 0.06343 0.03993 0.06505 0.04357 0.06667 C 0.04461 0.06875 0.04531 0.07153 0.04687 0.07315 C 0.05225 0.07893 0.05173 0.07176 0.05173 0.07755 " pathEditMode="relative" ptsTypes="fffffffff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22222E-6 C 0.00625 0.00278 0.00747 0.0081 0.01285 0.01296 C 0.0158 0.02408 0.01979 0.03403 0.02257 0.04514 C 0.01979 0.06042 0.02344 0.04838 0.01615 0.0581 C 0.01476 0.05995 0.01285 0.06458 0.01285 0.06458 " pathEditMode="relative" ptsTypes="ffffA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3472E-18 -4.44444E-6 C 0.00452 0.00857 0.00712 0.00973 0.01459 0.01274 C 0.01788 0.01412 0.02101 0.01575 0.02431 0.01713 C 0.02587 0.01783 0.02917 0.01922 0.02917 0.01922 C 0.03403 0.0294 0.03629 0.02801 0.04514 0.0257 C 0.04722 0.01783 0.04618 0.0213 0.04844 0.01505 " pathEditMode="relative" ptsTypes="fffff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07 -0.05787 L -0.01128 0.1430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100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-1.48148E-6 C 0.00538 0.00463 0.00938 0.01042 0.01459 0.01505 C 0.02153 0.02917 0.02813 0.04862 0.03872 0.05811 C 0.04323 0.07477 0.03681 0.05487 0.04514 0.06875 C 0.04618 0.07061 0.04618 0.07315 0.04688 0.07524 C 0.04775 0.07755 0.04879 0.07963 0.05 0.08172 C 0.06146 0.10047 0.04913 0.07686 0.05816 0.09468 C 0.06129 0.10741 0.05729 0.09561 0.06459 0.10533 C 0.06771 0.1095 0.07084 0.11945 0.07257 0.12477 C 0.0783 0.14167 0.08056 0.16065 0.08386 0.17848 C 0.08229 0.23426 0.08229 0.21436 0.08229 0.23866 " pathEditMode="relative" ptsTypes="ffffffffffA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1.48148E-6 C 0.00782 0.00787 0.01303 0.01204 0.02258 0.01505 C 0.02935 0.0213 0.0349 0.02824 0.04185 0.03449 C 0.04341 0.03588 0.04671 0.03889 0.04671 0.03889 C 0.04862 0.04584 0.05487 0.0581 0.05487 0.0581 C 0.05643 0.06667 0.05747 0.07222 0.06129 0.07963 C 0.06424 0.09144 0.06476 0.09653 0.07258 0.10324 C 0.08143 0.12084 0.0698 0.09954 0.08056 0.11412 C 0.08195 0.11597 0.0823 0.11921 0.08386 0.1206 C 0.08577 0.12222 0.09028 0.12269 0.09028 0.12269 " pathEditMode="relative" ptsTypes="fffffffff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1.85185E-6 C -0.00155 0.01111 -0.00346 0.0206 -0.00798 0.03009 C -0.01006 0.04004 -0.01353 0.04815 -0.01614 0.0581 C -0.01788 0.06481 -0.021 0.06759 -0.021 0.07523 " pathEditMode="relative" ptsTypes="fffA">
                                      <p:cBhvr>
                                        <p:cTn id="1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8.88889E-6 C 0.00296 -0.00208 0.00678 -0.00231 0.00956 -0.00487 C 0.01563 -0.01018 0.0191 -0.02083 0.02258 -0.02847 C 0.0257 -0.03541 0.03004 -0.04097 0.03334 -0.04768 C 0.03525 -0.05161 0.03647 -0.05624 0.03803 -0.06041 C 0.04324 -0.13819 0.04341 -0.12592 0.03803 -0.25069 C 0.03751 -0.26134 0.03091 -0.26967 0.02744 -0.27939 C 0.02049 -0.29861 0.01251 -0.31712 0.00365 -0.33495 C 0.00087 -0.34953 0.00035 -0.36527 -0.00364 -0.37939 C -0.00485 -0.38379 -0.00676 -0.38773 -0.00833 -0.39212 C -0.00919 -0.39467 -0.01284 -0.40069 -0.01076 -0.39999 C -0.0026 -0.39722 0.01251 -0.3824 0.02032 -0.37453 C 0.03317 -0.33911 0.06216 -0.32476 0.08803 -0.31273 C 0.09202 -0.3074 0.08994 -0.30786 0.09289 -0.30786 " pathEditMode="relative" ptsTypes="fffffffffffffA">
                                      <p:cBhvr>
                                        <p:cTn id="2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Callout 2"/>
          <p:cNvSpPr/>
          <p:nvPr/>
        </p:nvSpPr>
        <p:spPr>
          <a:xfrm>
            <a:off x="0" y="2714620"/>
            <a:ext cx="3071834" cy="2928958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ysClr val="windowText" lastClr="000000"/>
                </a:solidFill>
              </a:rPr>
              <a:t>Nevjerovatan gol Cristiana Ronalda!!!!!!</a:t>
            </a:r>
            <a:endParaRPr lang="hr-HR" sz="28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1000124" y="3429000"/>
            <a:ext cx="685800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" name="Picture 81" descr="ba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3356992"/>
            <a:ext cx="277758" cy="27775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786050" y="1857364"/>
            <a:ext cx="3214710" cy="321471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7358082" y="1785926"/>
            <a:ext cx="1785918" cy="35719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0" y="1785926"/>
            <a:ext cx="1785918" cy="35719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Arc 11"/>
          <p:cNvSpPr/>
          <p:nvPr/>
        </p:nvSpPr>
        <p:spPr>
          <a:xfrm rot="2590417">
            <a:off x="91274" y="2480259"/>
            <a:ext cx="2030964" cy="2114562"/>
          </a:xfrm>
          <a:prstGeom prst="arc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Arc 12"/>
          <p:cNvSpPr/>
          <p:nvPr/>
        </p:nvSpPr>
        <p:spPr>
          <a:xfrm rot="13629113">
            <a:off x="7093962" y="2406481"/>
            <a:ext cx="2030964" cy="2114562"/>
          </a:xfrm>
          <a:prstGeom prst="arc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8429652" y="2714620"/>
            <a:ext cx="714348" cy="18573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Rectangle 14"/>
          <p:cNvSpPr/>
          <p:nvPr/>
        </p:nvSpPr>
        <p:spPr>
          <a:xfrm>
            <a:off x="0" y="2714620"/>
            <a:ext cx="714348" cy="18573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oup 40"/>
          <p:cNvGrpSpPr/>
          <p:nvPr/>
        </p:nvGrpSpPr>
        <p:grpSpPr>
          <a:xfrm>
            <a:off x="3929058" y="6072206"/>
            <a:ext cx="285752" cy="571480"/>
            <a:chOff x="3428992" y="6286520"/>
            <a:chExt cx="285752" cy="571480"/>
          </a:xfrm>
        </p:grpSpPr>
        <p:sp>
          <p:nvSpPr>
            <p:cNvPr id="42" name="Oval 41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" name="Group 43"/>
          <p:cNvGrpSpPr/>
          <p:nvPr/>
        </p:nvGrpSpPr>
        <p:grpSpPr>
          <a:xfrm>
            <a:off x="2928926" y="4429132"/>
            <a:ext cx="285752" cy="571480"/>
            <a:chOff x="3428992" y="6286520"/>
            <a:chExt cx="285752" cy="571480"/>
          </a:xfrm>
        </p:grpSpPr>
        <p:sp>
          <p:nvSpPr>
            <p:cNvPr id="45" name="Oval 44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oup 46"/>
          <p:cNvGrpSpPr/>
          <p:nvPr/>
        </p:nvGrpSpPr>
        <p:grpSpPr>
          <a:xfrm>
            <a:off x="2786050" y="2000240"/>
            <a:ext cx="285752" cy="571480"/>
            <a:chOff x="3428992" y="6286520"/>
            <a:chExt cx="285752" cy="571480"/>
          </a:xfrm>
        </p:grpSpPr>
        <p:sp>
          <p:nvSpPr>
            <p:cNvPr id="48" name="Oval 4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8" name="Group 49"/>
          <p:cNvGrpSpPr/>
          <p:nvPr/>
        </p:nvGrpSpPr>
        <p:grpSpPr>
          <a:xfrm>
            <a:off x="2357422" y="285728"/>
            <a:ext cx="285752" cy="571480"/>
            <a:chOff x="3428992" y="6286520"/>
            <a:chExt cx="285752" cy="571480"/>
          </a:xfrm>
        </p:grpSpPr>
        <p:sp>
          <p:nvSpPr>
            <p:cNvPr id="51" name="Oval 50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0" name="Group 52"/>
          <p:cNvGrpSpPr/>
          <p:nvPr/>
        </p:nvGrpSpPr>
        <p:grpSpPr>
          <a:xfrm>
            <a:off x="1857356" y="2571744"/>
            <a:ext cx="285752" cy="571480"/>
            <a:chOff x="3428992" y="6286520"/>
            <a:chExt cx="285752" cy="571480"/>
          </a:xfrm>
        </p:grpSpPr>
        <p:sp>
          <p:nvSpPr>
            <p:cNvPr id="54" name="Oval 53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oup 57"/>
          <p:cNvGrpSpPr/>
          <p:nvPr/>
        </p:nvGrpSpPr>
        <p:grpSpPr>
          <a:xfrm>
            <a:off x="1857356" y="4714884"/>
            <a:ext cx="285752" cy="571480"/>
            <a:chOff x="3428992" y="6286520"/>
            <a:chExt cx="285752" cy="571480"/>
          </a:xfrm>
        </p:grpSpPr>
        <p:sp>
          <p:nvSpPr>
            <p:cNvPr id="61" name="Oval 60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6" name="Group 66"/>
          <p:cNvGrpSpPr/>
          <p:nvPr/>
        </p:nvGrpSpPr>
        <p:grpSpPr>
          <a:xfrm>
            <a:off x="2357422" y="6000768"/>
            <a:ext cx="285752" cy="571480"/>
            <a:chOff x="3428992" y="6286520"/>
            <a:chExt cx="285752" cy="571480"/>
          </a:xfrm>
        </p:grpSpPr>
        <p:sp>
          <p:nvSpPr>
            <p:cNvPr id="68" name="Oval 6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7" name="Group 69"/>
          <p:cNvGrpSpPr/>
          <p:nvPr/>
        </p:nvGrpSpPr>
        <p:grpSpPr>
          <a:xfrm>
            <a:off x="2500298" y="2714620"/>
            <a:ext cx="285752" cy="571480"/>
            <a:chOff x="3428992" y="6286520"/>
            <a:chExt cx="285752" cy="571480"/>
          </a:xfrm>
        </p:grpSpPr>
        <p:sp>
          <p:nvSpPr>
            <p:cNvPr id="73" name="Oval 72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8" name="Group 78"/>
          <p:cNvGrpSpPr/>
          <p:nvPr/>
        </p:nvGrpSpPr>
        <p:grpSpPr>
          <a:xfrm>
            <a:off x="4000496" y="714356"/>
            <a:ext cx="285752" cy="571480"/>
            <a:chOff x="3428992" y="6286520"/>
            <a:chExt cx="285752" cy="571480"/>
          </a:xfrm>
        </p:grpSpPr>
        <p:sp>
          <p:nvSpPr>
            <p:cNvPr id="80" name="Oval 79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9" name="Group 82"/>
          <p:cNvGrpSpPr/>
          <p:nvPr/>
        </p:nvGrpSpPr>
        <p:grpSpPr>
          <a:xfrm>
            <a:off x="857224" y="3286124"/>
            <a:ext cx="285752" cy="571480"/>
            <a:chOff x="3428992" y="6286520"/>
            <a:chExt cx="285752" cy="571480"/>
          </a:xfrm>
        </p:grpSpPr>
        <p:sp>
          <p:nvSpPr>
            <p:cNvPr id="85" name="Oval 84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oup 86"/>
          <p:cNvGrpSpPr/>
          <p:nvPr/>
        </p:nvGrpSpPr>
        <p:grpSpPr>
          <a:xfrm>
            <a:off x="4429124" y="2786058"/>
            <a:ext cx="285752" cy="571480"/>
            <a:chOff x="3428992" y="6286520"/>
            <a:chExt cx="285752" cy="571480"/>
          </a:xfrm>
        </p:grpSpPr>
        <p:sp>
          <p:nvSpPr>
            <p:cNvPr id="88" name="Oval 8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1" name="Group 89"/>
          <p:cNvGrpSpPr/>
          <p:nvPr/>
        </p:nvGrpSpPr>
        <p:grpSpPr>
          <a:xfrm>
            <a:off x="4429124" y="3429000"/>
            <a:ext cx="285752" cy="571480"/>
            <a:chOff x="3428992" y="6286520"/>
            <a:chExt cx="285752" cy="571480"/>
          </a:xfrm>
        </p:grpSpPr>
        <p:sp>
          <p:nvSpPr>
            <p:cNvPr id="91" name="Oval 90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2" name="Group 92"/>
          <p:cNvGrpSpPr/>
          <p:nvPr/>
        </p:nvGrpSpPr>
        <p:grpSpPr>
          <a:xfrm>
            <a:off x="5643570" y="1571612"/>
            <a:ext cx="285752" cy="571480"/>
            <a:chOff x="3428992" y="6286520"/>
            <a:chExt cx="285752" cy="571480"/>
          </a:xfrm>
        </p:grpSpPr>
        <p:sp>
          <p:nvSpPr>
            <p:cNvPr id="94" name="Oval 93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3" name="Group 95"/>
          <p:cNvGrpSpPr/>
          <p:nvPr/>
        </p:nvGrpSpPr>
        <p:grpSpPr>
          <a:xfrm>
            <a:off x="4929190" y="285728"/>
            <a:ext cx="285752" cy="571480"/>
            <a:chOff x="3428992" y="6286520"/>
            <a:chExt cx="285752" cy="571480"/>
          </a:xfrm>
        </p:grpSpPr>
        <p:sp>
          <p:nvSpPr>
            <p:cNvPr id="97" name="Oval 96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4" name="Group 98"/>
          <p:cNvGrpSpPr/>
          <p:nvPr/>
        </p:nvGrpSpPr>
        <p:grpSpPr>
          <a:xfrm>
            <a:off x="4786314" y="5929330"/>
            <a:ext cx="285752" cy="571480"/>
            <a:chOff x="3428992" y="6286520"/>
            <a:chExt cx="285752" cy="571480"/>
          </a:xfrm>
        </p:grpSpPr>
        <p:sp>
          <p:nvSpPr>
            <p:cNvPr id="100" name="Oval 99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5" name="Group 101"/>
          <p:cNvGrpSpPr/>
          <p:nvPr/>
        </p:nvGrpSpPr>
        <p:grpSpPr>
          <a:xfrm>
            <a:off x="6572264" y="214290"/>
            <a:ext cx="285752" cy="571480"/>
            <a:chOff x="3428992" y="6286520"/>
            <a:chExt cx="285752" cy="571480"/>
          </a:xfrm>
        </p:grpSpPr>
        <p:sp>
          <p:nvSpPr>
            <p:cNvPr id="103" name="Oval 102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6" name="Group 104"/>
          <p:cNvGrpSpPr/>
          <p:nvPr/>
        </p:nvGrpSpPr>
        <p:grpSpPr>
          <a:xfrm>
            <a:off x="6929454" y="2071678"/>
            <a:ext cx="285752" cy="571480"/>
            <a:chOff x="3428992" y="6286520"/>
            <a:chExt cx="285752" cy="571480"/>
          </a:xfrm>
        </p:grpSpPr>
        <p:sp>
          <p:nvSpPr>
            <p:cNvPr id="106" name="Oval 105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7" name="Group 107"/>
          <p:cNvGrpSpPr/>
          <p:nvPr/>
        </p:nvGrpSpPr>
        <p:grpSpPr>
          <a:xfrm>
            <a:off x="7000892" y="4071942"/>
            <a:ext cx="285752" cy="571480"/>
            <a:chOff x="3428992" y="6286520"/>
            <a:chExt cx="285752" cy="571480"/>
          </a:xfrm>
        </p:grpSpPr>
        <p:sp>
          <p:nvSpPr>
            <p:cNvPr id="109" name="Oval 108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8" name="Group 110"/>
          <p:cNvGrpSpPr/>
          <p:nvPr/>
        </p:nvGrpSpPr>
        <p:grpSpPr>
          <a:xfrm>
            <a:off x="6643702" y="5857892"/>
            <a:ext cx="285752" cy="571480"/>
            <a:chOff x="3428992" y="6286520"/>
            <a:chExt cx="285752" cy="571480"/>
          </a:xfrm>
        </p:grpSpPr>
        <p:sp>
          <p:nvSpPr>
            <p:cNvPr id="112" name="Oval 111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9" name="Group 113"/>
          <p:cNvGrpSpPr/>
          <p:nvPr/>
        </p:nvGrpSpPr>
        <p:grpSpPr>
          <a:xfrm>
            <a:off x="6858016" y="3143248"/>
            <a:ext cx="285752" cy="571480"/>
            <a:chOff x="3428992" y="6286520"/>
            <a:chExt cx="285752" cy="571480"/>
          </a:xfrm>
        </p:grpSpPr>
        <p:sp>
          <p:nvSpPr>
            <p:cNvPr id="115" name="Oval 114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0" name="Group 116"/>
          <p:cNvGrpSpPr/>
          <p:nvPr/>
        </p:nvGrpSpPr>
        <p:grpSpPr>
          <a:xfrm>
            <a:off x="8001024" y="3357562"/>
            <a:ext cx="285752" cy="571480"/>
            <a:chOff x="3428992" y="6286520"/>
            <a:chExt cx="285752" cy="571480"/>
          </a:xfrm>
        </p:grpSpPr>
        <p:sp>
          <p:nvSpPr>
            <p:cNvPr id="118" name="Oval 117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1" name="Group 35"/>
          <p:cNvGrpSpPr/>
          <p:nvPr/>
        </p:nvGrpSpPr>
        <p:grpSpPr>
          <a:xfrm>
            <a:off x="2571736" y="3714752"/>
            <a:ext cx="285752" cy="571480"/>
            <a:chOff x="3428992" y="6286520"/>
            <a:chExt cx="285752" cy="571480"/>
          </a:xfrm>
        </p:grpSpPr>
        <p:sp>
          <p:nvSpPr>
            <p:cNvPr id="37" name="Oval 36"/>
            <p:cNvSpPr/>
            <p:nvPr/>
          </p:nvSpPr>
          <p:spPr>
            <a:xfrm>
              <a:off x="3428992" y="6286520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428992" y="6572272"/>
              <a:ext cx="285752" cy="285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78" name="Rounded Rectangular Callout 77"/>
          <p:cNvSpPr/>
          <p:nvPr/>
        </p:nvSpPr>
        <p:spPr>
          <a:xfrm>
            <a:off x="7358082" y="5072074"/>
            <a:ext cx="1500198" cy="1428760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ysClr val="windowText" lastClr="000000"/>
                </a:solidFill>
              </a:rPr>
              <a:t>Barcelona mora dati sve od sebe...</a:t>
            </a:r>
            <a:endParaRPr lang="hr-HR" dirty="0">
              <a:solidFill>
                <a:sysClr val="windowText" lastClr="000000"/>
              </a:solidFill>
            </a:endParaRPr>
          </a:p>
        </p:txBody>
      </p:sp>
      <p:sp>
        <p:nvSpPr>
          <p:cNvPr id="79" name="Oval Callout 78"/>
          <p:cNvSpPr/>
          <p:nvPr/>
        </p:nvSpPr>
        <p:spPr>
          <a:xfrm>
            <a:off x="500034" y="5214950"/>
            <a:ext cx="1428760" cy="1214446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>
                <a:solidFill>
                  <a:sysClr val="windowText" lastClr="000000"/>
                </a:solidFill>
              </a:rPr>
              <a:t>Kakva nevjerov-atna akcija Barcelone</a:t>
            </a:r>
            <a:endParaRPr lang="hr-HR" sz="16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48148E-6 C 0.00643 -0.00209 0.01059 -0.00348 0.01615 -0.00857 C 0.02205 -0.00788 0.02795 -0.00788 0.03386 -0.00649 C 0.03716 -0.00579 0.04028 -0.00348 0.04358 -0.00209 C 0.04514 -0.00139 0.04827 1.48148E-6 0.04827 1.48148E-6 C 0.06181 -0.0044 0.05018 0.00208 0.05643 -0.00857 C 0.05764 -0.01065 0.05972 -0.01135 0.06129 -0.01297 C 0.06302 -0.01482 0.06424 -0.0176 0.06615 -0.01922 C 0.06754 -0.02038 0.07101 -0.02153 0.07101 -0.02153 " pathEditMode="relative" ptsTypes="ffffffff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-0.179 0.02106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00" y="10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11111E-6 C -0.00295 -0.01412 0.00035 -0.0037 -0.00659 -0.01505 C -0.02083 -0.0382 -0.03263 -0.03449 -0.05486 -0.03658 C -0.06423 -0.04468 -0.05989 -0.05185 -0.06614 -0.06019 C -0.071 -0.06667 -0.07916 -0.06806 -0.08559 -0.07083 C -0.09687 -0.0757 -0.08281 -0.07014 -0.10329 -0.07523 C -0.10763 -0.07639 -0.11614 -0.0794 -0.11614 -0.0794 C -0.11944 -0.08241 -0.12257 -0.08519 -0.12586 -0.0882 C -0.12899 -0.09097 -0.12864 -0.09931 -0.13229 -0.10093 C -0.13385 -0.10162 -0.13559 -0.10208 -0.13715 -0.10324 C -0.14062 -0.10579 -0.14323 -0.11019 -0.14687 -0.11181 C -0.15017 -0.1132 -0.15659 -0.11597 -0.15659 -0.11597 C -0.15711 -0.11806 -0.15816 -0.12245 -0.15816 -0.12245 " pathEditMode="relative" ptsTypes="ffffffffffffA">
                                      <p:cBhvr>
                                        <p:cTn id="1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7362E-19 7.03704E-6 C 0.0033 -0.00277 0.00643 -0.00578 0.00972 -0.00856 C 0.0125 -0.0111 0.01945 -0.01296 0.01945 -0.01296 C 0.02101 -0.01435 0.02257 -0.0162 0.02431 -0.01735 C 0.02743 -0.01922 0.03386 -0.02152 0.03386 -0.02152 C 0.04497 -0.03124 0.04236 -0.02523 0.04514 -0.03657 C 0.04705 -0.06828 0.04028 -0.0618 0.05 -0.06898 " pathEditMode="relative" ptsTypes="ffffffA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8148E-6 C 0.0033 -0.0007 0.00695 1.48148E-6 0.00972 -0.00232 C 0.01528 -0.00672 0.01893 -0.01459 0.02431 -0.01945 C 0.02934 -0.04028 0.02118 -0.01112 0.03073 -0.03033 C 0.03195 -0.03288 0.03177 -0.03612 0.03229 -0.03889 C 0.03316 -0.0588 0.02882 -0.08102 0.04514 -0.0882 C 0.04844 -0.09121 0.05156 -0.09399 0.05486 -0.097 C 0.05643 -0.09838 0.05972 -0.10116 0.05972 -0.10116 C 0.06077 -0.10325 0.06163 -0.10579 0.06302 -0.10764 C 0.06441 -0.1095 0.06667 -0.10996 0.06788 -0.11204 C 0.07031 -0.11598 0.06945 -0.12547 0.06945 -0.12917 " pathEditMode="relative" ptsTypes="ffffffffffA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11111E-6 C 0.02396 -0.00116 0.04445 0.00185 0.06615 -0.00857 C 0.08177 -0.0294 0.06181 -0.00463 0.07587 -0.01713 C 0.07778 -0.01875 0.07865 -0.02222 0.08073 -0.02361 C 0.08368 -0.0257 0.09045 -0.02778 0.09045 -0.02778 C 0.12222 -0.025 0.10643 -0.02778 0.12431 -0.01921 C 0.14757 -0.0206 0.15972 -0.01389 0.17587 -0.02778 C 0.17865 -0.03912 0.17604 -0.0331 0.18715 -0.04283 C 0.18854 -0.04398 0.19202 -0.04514 0.19202 -0.04514 " pathEditMode="relative" ptsTypes="ffffffffA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0.17326 0.262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00" y="131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11111E-6 C -0.00348 0.02107 0.00139 0.00301 -0.00643 0.01505 C -0.00903 0.01898 -0.01302 0.02801 -0.01302 0.02801 C -0.01354 0.03009 -0.01389 0.03218 -0.01459 0.03426 C -0.01545 0.03658 -0.01702 0.03843 -0.01771 0.04074 C -0.01927 0.0463 -0.01962 0.05232 -0.02101 0.0581 C -0.01979 0.08102 -0.01997 0.09028 -0.01129 0.10741 C -0.01181 0.11459 -0.01146 0.12199 -0.01302 0.12894 C -0.01424 0.13403 -0.02865 0.14676 -0.03229 0.14838 C -0.03334 0.15047 -0.0342 0.15301 -0.03559 0.15486 C -0.03698 0.15672 -0.03924 0.15695 -0.04028 0.15903 C -0.0441 0.16644 -0.04323 0.17894 -0.04844 0.18912 C -0.05018 0.19653 -0.04879 0.19398 -0.05174 0.19792 " pathEditMode="relative" ptsTypes="ffffffffffffA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-0.00312 0.1157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58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7362E-19 8.67362E-19 C 0.00278 -0.00278 0.00625 -0.0044 0.00833 -0.0081 C 0.0132 -0.01713 0.00625 -0.03333 0.02014 -0.04305 C 0.03264 -0.02824 0.03767 -0.02361 0.05347 -0.01921 C 0.07431 -0.00741 0.09045 0.00486 0.11302 0.00787 C 0.10139 0.00926 0.08646 0.0044 0.07847 0.01574 C 0.05938 0.04259 0.0599 0.08449 0.04514 0.11412 C 0.0191 0.16667 -0.01233 0.21783 -0.05608 0.24584 C -0.07118 0.25556 -0.08854 0.25672 -0.10486 0.25857 C -0.11354 0.25695 -0.12274 0.25764 -0.13108 0.25394 C -0.13958 0.25023 -0.14479 0.23797 -0.15243 0.23172 C -0.1717 0.21597 -0.19375 0.19676 -0.21441 0.18403 C -0.23194 0.17315 -0.24983 0.17547 -0.2691 0.17454 C -0.30503 0.16644 -0.34236 0.16227 -0.37865 0.16019 C -0.41059 0.15579 -0.40799 0.15347 -0.44288 0.15857 C -0.45035 0.17454 -0.45694 0.18472 -0.46805 0.19676 C -0.4783 0.20834 -0.47309 0.20787 -0.47865 0.20787 " pathEditMode="relative" ptsTypes="ffffffffffffffffA">
                                      <p:cBhvr>
                                        <p:cTn id="29" dur="3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101</Words>
  <Application>Microsoft Office PowerPoint</Application>
  <PresentationFormat>On-screen Show (4:3)</PresentationFormat>
  <Paragraphs>19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Viktor</dc:creator>
  <cp:lastModifiedBy>mila</cp:lastModifiedBy>
  <cp:revision>16</cp:revision>
  <dcterms:created xsi:type="dcterms:W3CDTF">2013-11-12T16:31:58Z</dcterms:created>
  <dcterms:modified xsi:type="dcterms:W3CDTF">2013-12-26T11:32:14Z</dcterms:modified>
</cp:coreProperties>
</file>