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67" autoAdjust="0"/>
  </p:normalViewPr>
  <p:slideViewPr>
    <p:cSldViewPr>
      <p:cViewPr varScale="1">
        <p:scale>
          <a:sx n="85" d="100"/>
          <a:sy n="85" d="100"/>
        </p:scale>
        <p:origin x="39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F021D-DC24-4B19-9F12-6F54D599821D}" type="datetimeFigureOut">
              <a:rPr lang="sr-Latn-CS" smtClean="0"/>
              <a:t>26.12.2013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7B206-257D-438E-A29B-E5B4984BC7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797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D04B-E44F-402B-855D-7EB5F89F530A}" type="datetimeFigureOut">
              <a:rPr lang="sr-Latn-CS" smtClean="0"/>
              <a:t>26.12.2013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1D3E-77C9-4C5E-BBAD-A3EB7645D6F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D04B-E44F-402B-855D-7EB5F89F530A}" type="datetimeFigureOut">
              <a:rPr lang="sr-Latn-CS" smtClean="0"/>
              <a:t>26.12.2013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1D3E-77C9-4C5E-BBAD-A3EB7645D6F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D04B-E44F-402B-855D-7EB5F89F530A}" type="datetimeFigureOut">
              <a:rPr lang="sr-Latn-CS" smtClean="0"/>
              <a:t>26.12.2013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1D3E-77C9-4C5E-BBAD-A3EB7645D6F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D04B-E44F-402B-855D-7EB5F89F530A}" type="datetimeFigureOut">
              <a:rPr lang="sr-Latn-CS" smtClean="0"/>
              <a:t>26.12.2013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1D3E-77C9-4C5E-BBAD-A3EB7645D6F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D04B-E44F-402B-855D-7EB5F89F530A}" type="datetimeFigureOut">
              <a:rPr lang="sr-Latn-CS" smtClean="0"/>
              <a:t>26.12.2013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1D3E-77C9-4C5E-BBAD-A3EB7645D6F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D04B-E44F-402B-855D-7EB5F89F530A}" type="datetimeFigureOut">
              <a:rPr lang="sr-Latn-CS" smtClean="0"/>
              <a:t>26.12.2013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1D3E-77C9-4C5E-BBAD-A3EB7645D6F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D04B-E44F-402B-855D-7EB5F89F530A}" type="datetimeFigureOut">
              <a:rPr lang="sr-Latn-CS" smtClean="0"/>
              <a:t>26.12.2013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1D3E-77C9-4C5E-BBAD-A3EB7645D6F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D04B-E44F-402B-855D-7EB5F89F530A}" type="datetimeFigureOut">
              <a:rPr lang="sr-Latn-CS" smtClean="0"/>
              <a:t>26.12.2013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1D3E-77C9-4C5E-BBAD-A3EB7645D6F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D04B-E44F-402B-855D-7EB5F89F530A}" type="datetimeFigureOut">
              <a:rPr lang="sr-Latn-CS" smtClean="0"/>
              <a:t>26.12.2013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1D3E-77C9-4C5E-BBAD-A3EB7645D6F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D04B-E44F-402B-855D-7EB5F89F530A}" type="datetimeFigureOut">
              <a:rPr lang="sr-Latn-CS" smtClean="0"/>
              <a:t>26.12.2013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1D3E-77C9-4C5E-BBAD-A3EB7645D6F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D04B-E44F-402B-855D-7EB5F89F530A}" type="datetimeFigureOut">
              <a:rPr lang="sr-Latn-CS" smtClean="0"/>
              <a:t>26.12.2013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1D3E-77C9-4C5E-BBAD-A3EB7645D6F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9D04B-E44F-402B-855D-7EB5F89F530A}" type="datetimeFigureOut">
              <a:rPr lang="sr-Latn-CS" smtClean="0"/>
              <a:t>26.12.2013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B1D3E-77C9-4C5E-BBAD-A3EB7645D6FC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upa 55"/>
          <p:cNvGrpSpPr/>
          <p:nvPr/>
        </p:nvGrpSpPr>
        <p:grpSpPr>
          <a:xfrm rot="340262">
            <a:off x="8643966" y="500042"/>
            <a:ext cx="5357850" cy="2855290"/>
            <a:chOff x="1214414" y="1577078"/>
            <a:chExt cx="7643866" cy="4073547"/>
          </a:xfrm>
        </p:grpSpPr>
        <p:sp>
          <p:nvSpPr>
            <p:cNvPr id="4" name="Elipsa 3"/>
            <p:cNvSpPr/>
            <p:nvPr/>
          </p:nvSpPr>
          <p:spPr>
            <a:xfrm>
              <a:off x="1214414" y="2998667"/>
              <a:ext cx="5163460" cy="19305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" name="Mjesec 4"/>
            <p:cNvSpPr/>
            <p:nvPr/>
          </p:nvSpPr>
          <p:spPr>
            <a:xfrm>
              <a:off x="7072330" y="2643182"/>
              <a:ext cx="1785950" cy="1573151"/>
            </a:xfrm>
            <a:prstGeom prst="moon">
              <a:avLst>
                <a:gd name="adj" fmla="val 4886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Paralelogram 5"/>
            <p:cNvSpPr/>
            <p:nvPr/>
          </p:nvSpPr>
          <p:spPr>
            <a:xfrm rot="19942157">
              <a:off x="6016611" y="3554439"/>
              <a:ext cx="1546360" cy="449415"/>
            </a:xfrm>
            <a:prstGeom prst="parallelogram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400"/>
            </a:p>
          </p:txBody>
        </p:sp>
        <p:sp>
          <p:nvSpPr>
            <p:cNvPr id="7" name="Dijagonalna pruga 6"/>
            <p:cNvSpPr/>
            <p:nvPr/>
          </p:nvSpPr>
          <p:spPr>
            <a:xfrm>
              <a:off x="5857884" y="3214054"/>
              <a:ext cx="1839041" cy="715011"/>
            </a:xfrm>
            <a:prstGeom prst="diagStrip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chemeClr val="tx1"/>
                </a:solidFill>
              </a:endParaRPr>
            </a:p>
          </p:txBody>
        </p:sp>
        <p:sp>
          <p:nvSpPr>
            <p:cNvPr id="9" name="Elipsa 8"/>
            <p:cNvSpPr/>
            <p:nvPr/>
          </p:nvSpPr>
          <p:spPr>
            <a:xfrm rot="20833351">
              <a:off x="4947613" y="3282402"/>
              <a:ext cx="1888465" cy="3898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Pravokutni trokut 10"/>
            <p:cNvSpPr/>
            <p:nvPr/>
          </p:nvSpPr>
          <p:spPr>
            <a:xfrm rot="16729066">
              <a:off x="3654706" y="1960190"/>
              <a:ext cx="1473547" cy="707323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2" name="Elipsa 11"/>
            <p:cNvSpPr/>
            <p:nvPr/>
          </p:nvSpPr>
          <p:spPr>
            <a:xfrm>
              <a:off x="1785918" y="3714752"/>
              <a:ext cx="919520" cy="3575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16" name="Grupa 15"/>
            <p:cNvGrpSpPr/>
            <p:nvPr/>
          </p:nvGrpSpPr>
          <p:grpSpPr>
            <a:xfrm>
              <a:off x="2071670" y="4000440"/>
              <a:ext cx="141465" cy="71501"/>
              <a:chOff x="1000100" y="1000108"/>
              <a:chExt cx="2357454" cy="1500198"/>
            </a:xfrm>
          </p:grpSpPr>
          <p:sp>
            <p:nvSpPr>
              <p:cNvPr id="14" name="Elipsa 13"/>
              <p:cNvSpPr/>
              <p:nvPr/>
            </p:nvSpPr>
            <p:spPr>
              <a:xfrm>
                <a:off x="1000100" y="1000108"/>
                <a:ext cx="2357454" cy="1500198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3" name="Elipsa 12"/>
              <p:cNvSpPr/>
              <p:nvPr/>
            </p:nvSpPr>
            <p:spPr>
              <a:xfrm>
                <a:off x="1428728" y="1142984"/>
                <a:ext cx="1143008" cy="10001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10" name="Pravokutni trokut 9"/>
            <p:cNvSpPr/>
            <p:nvPr/>
          </p:nvSpPr>
          <p:spPr>
            <a:xfrm rot="20876669" flipH="1" flipV="1">
              <a:off x="3095541" y="4649609"/>
              <a:ext cx="848788" cy="1001016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1" name="Harmonija 40"/>
            <p:cNvSpPr/>
            <p:nvPr/>
          </p:nvSpPr>
          <p:spPr>
            <a:xfrm rot="16847004">
              <a:off x="2101041" y="3432371"/>
              <a:ext cx="595521" cy="2117438"/>
            </a:xfrm>
            <a:prstGeom prst="chord">
              <a:avLst>
                <a:gd name="adj1" fmla="val 2757729"/>
                <a:gd name="adj2" fmla="val 1609355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3" name="Harmonija 42"/>
            <p:cNvSpPr/>
            <p:nvPr/>
          </p:nvSpPr>
          <p:spPr>
            <a:xfrm rot="15491551">
              <a:off x="4271306" y="2730311"/>
              <a:ext cx="397476" cy="1168237"/>
            </a:xfrm>
            <a:prstGeom prst="chord">
              <a:avLst>
                <a:gd name="adj1" fmla="val 516127"/>
                <a:gd name="adj2" fmla="val 1670168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5" name="Elipsa 44"/>
            <p:cNvSpPr/>
            <p:nvPr/>
          </p:nvSpPr>
          <p:spPr>
            <a:xfrm>
              <a:off x="5286380" y="3214686"/>
              <a:ext cx="1071570" cy="3571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9" name="Paralelogram 48"/>
            <p:cNvSpPr/>
            <p:nvPr/>
          </p:nvSpPr>
          <p:spPr>
            <a:xfrm>
              <a:off x="5214942" y="3214686"/>
              <a:ext cx="1643074" cy="142876"/>
            </a:xfrm>
            <a:prstGeom prst="parallelogram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1" name="Dijagonalna pruga 50"/>
            <p:cNvSpPr/>
            <p:nvPr/>
          </p:nvSpPr>
          <p:spPr>
            <a:xfrm rot="632012">
              <a:off x="5075325" y="3245013"/>
              <a:ext cx="2702695" cy="284798"/>
            </a:xfrm>
            <a:prstGeom prst="diagStrip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chemeClr val="tx1"/>
                </a:solidFill>
              </a:endParaRPr>
            </a:p>
          </p:txBody>
        </p:sp>
        <p:sp>
          <p:nvSpPr>
            <p:cNvPr id="55" name="Harmonija 54"/>
            <p:cNvSpPr/>
            <p:nvPr/>
          </p:nvSpPr>
          <p:spPr>
            <a:xfrm rot="21178712" flipH="1">
              <a:off x="2455326" y="4285386"/>
              <a:ext cx="3532040" cy="649704"/>
            </a:xfrm>
            <a:prstGeom prst="chord">
              <a:avLst>
                <a:gd name="adj1" fmla="val 2700000"/>
                <a:gd name="adj2" fmla="val 11581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57" name="Obični oblačić 56"/>
          <p:cNvSpPr/>
          <p:nvPr/>
        </p:nvSpPr>
        <p:spPr>
          <a:xfrm>
            <a:off x="5000628" y="285728"/>
            <a:ext cx="2643206" cy="11430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mtClean="0"/>
              <a:t>Zdravo</a:t>
            </a:r>
            <a:r>
              <a:rPr lang="hr-HR" smtClean="0"/>
              <a:t>, dragi </a:t>
            </a:r>
            <a:r>
              <a:rPr lang="hr-HR" dirty="0" smtClean="0"/>
              <a:t>ronioci!</a:t>
            </a:r>
            <a:endParaRPr lang="hr-HR" dirty="0"/>
          </a:p>
        </p:txBody>
      </p:sp>
      <p:sp>
        <p:nvSpPr>
          <p:cNvPr id="58" name="Obični oblačić 57"/>
          <p:cNvSpPr/>
          <p:nvPr/>
        </p:nvSpPr>
        <p:spPr>
          <a:xfrm flipH="1">
            <a:off x="1571604" y="428604"/>
            <a:ext cx="2286016" cy="11430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Jeste li možda vidjeli moju mamu?</a:t>
            </a:r>
            <a:endParaRPr lang="hr-HR" dirty="0"/>
          </a:p>
        </p:txBody>
      </p:sp>
      <p:sp>
        <p:nvSpPr>
          <p:cNvPr id="64" name="Obični oblačić 63"/>
          <p:cNvSpPr/>
          <p:nvPr/>
        </p:nvSpPr>
        <p:spPr>
          <a:xfrm>
            <a:off x="3500430" y="714356"/>
            <a:ext cx="2214578" cy="11430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Izgubio sam se i gladna sam!</a:t>
            </a:r>
            <a:endParaRPr lang="hr-HR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3026 0.12442 C -0.31215 0.12003 -0.30798 0.12188 -0.31493 0.11887 C -0.32048 0.11633 -0.32447 0.11054 -0.33003 0.108 C -0.33628 0.10523 -0.34392 0.10268 -0.35052 0.1006 C -0.38229 0.10176 -0.41336 0.10176 -0.44375 0.11517 C -0.44513 0.11633 -0.44618 0.11794 -0.44774 0.11887 C -0.45034 0.12049 -0.45607 0.12257 -0.45607 0.12257 C -0.45746 0.12373 -0.45868 0.12535 -0.46006 0.12627 C -0.46128 0.1272 -0.46302 0.12673 -0.46423 0.12789 C -0.47048 0.13321 -0.47586 0.142 -0.48194 0.14801 C -0.4868 0.15795 -0.49427 0.16489 -0.50121 0.17183 C -0.50798 0.17854 -0.51475 0.18547 -0.5217 0.19195 C -0.53072 0.20028 -0.54218 0.20375 -0.55191 0.21022 C -0.55833 0.20953 -0.56475 0.21045 -0.571 0.20837 C -0.57725 0.20629 -0.57934 0.19889 -0.58472 0.19542 C -0.58958 0.19218 -0.59965 0.1864 -0.60538 0.18455 C -0.61319 0.17923 -0.62361 0.16605 -0.63142 0.16258 C -0.63663 0.16027 -0.63524 0.16096 -0.64097 0.15726 C -0.65034 0.15102 -0.64236 0.15541 -0.65468 0.14986 C -0.65607 0.14917 -0.65868 0.14801 -0.65868 0.14801 C -0.72239 0.14963 -0.71684 0.14292 -0.75329 0.15911 C -0.75416 0.16096 -0.75468 0.1635 -0.75607 0.16443 C -0.7585 0.16605 -0.7625 0.16327 -0.76423 0.16628 C -0.77673 0.18779 -0.75798 0.17738 -0.76961 0.1827 C -0.77586 0.18062 -0.77378 0.1827 -0.77656 0.179 " pathEditMode="relative" ptsTypes="ffffffffffffffffffffffffA">
                                      <p:cBhvr>
                                        <p:cTn id="6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500"/>
                            </p:stCondLst>
                            <p:childTnLst>
                              <p:par>
                                <p:cTn id="8" presetID="2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14" presetClass="exit" presetSubtype="1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" presetID="14" presetClass="exit" presetSubtype="1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0"/>
                            </p:stCondLst>
                            <p:childTnLst>
                              <p:par>
                                <p:cTn id="28" presetID="14" presetClass="exit" presetSubtype="1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77656 0.179 C -0.7875 0.18386 -0.79791 0.18617 -0.80954 0.18802 C -0.82604 0.19542 -0.8467 0.19056 -0.86284 0.18987 C -0.87152 0.18802 -0.88211 0.18686 -0.89027 0.1827 C -0.90017 0.17761 -0.90885 0.17114 -0.91909 0.16813 C -0.92864 0.15911 -0.91666 0.16929 -0.92864 0.16258 C -0.9342 0.15957 -0.93663 0.15356 -0.94236 0.14986 C -0.94583 0.14338 -0.95034 0.14015 -0.95329 0.13344 C -0.95937 0.1198 -0.96197 0.10476 -0.96423 0.0895 C -0.96475 0.08696 -0.96597 0.08464 -0.96701 0.08233 C -0.96875 0.07863 -0.97257 0.07123 -0.97257 0.07123 C -0.97517 0.05712 -0.97135 0.07054 -0.97951 0.05851 C -0.98142 0.05527 -0.98263 0.05065 -0.98472 0.04764 C -0.99322 0.03631 -1.00399 0.02336 -1.01493 0.01642 C -1.02013 0.00786 -1.02586 0.00277 -1.03402 0.00023 C -1.04375 -0.00624 -1.05312 -0.00624 -1.06423 -0.00717 C -1.08003 -0.01249 -1.06111 -0.00671 -1.09704 -0.01087 C -1.10121 -0.01133 -1.10642 -0.01642 -1.10954 -0.01989 C -1.12083 -0.03353 -1.12829 -0.04903 -1.1368 -0.06545 C -1.1401 -0.07909 -1.13906 -0.07285 -1.14097 -0.08372 C -1.13993 -0.11818 -1.13177 -0.1642 -1.14635 -0.19519 C -1.14861 -0.20722 -1.15225 -0.21554 -1.15902 -0.22433 C -1.16163 -0.23196 -1.16319 -0.23612 -1.1684 -0.24075 C -1.17638 -0.25671 -1.19079 -0.2611 -1.20399 -0.26619 C -1.20816 -0.27174 -1.21388 -0.28053 -1.21909 -0.28261 C -1.22204 -0.28885 -1.22552 -0.29047 -1.22725 -0.29741 C -1.22777 -0.30597 -1.22829 -0.31429 -1.22864 -0.32285 C -1.22916 -0.33256 -1.22934 -0.34228 -1.23003 -0.35199 C -1.23211 -0.37997 -1.24618 -0.37419 -1.26423 -0.37581 C -1.27031 -0.3772 -1.27257 -0.37743 -1.27795 -0.37951 C -1.28073 -0.38067 -1.28611 -0.38298 -1.28611 -0.38298 " pathEditMode="relative" ptsTypes="ffffffffffffffffffffffffffffffA">
                                      <p:cBhvr>
                                        <p:cTn id="33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8" grpId="0" animBg="1"/>
      <p:bldP spid="58" grpId="1" animBg="1"/>
      <p:bldP spid="64" grpId="0" animBg="1"/>
      <p:bldP spid="6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3" name="Grupa 2"/>
          <p:cNvGrpSpPr/>
          <p:nvPr/>
        </p:nvGrpSpPr>
        <p:grpSpPr>
          <a:xfrm rot="1401816">
            <a:off x="8629053" y="4901181"/>
            <a:ext cx="5357850" cy="2855290"/>
            <a:chOff x="1214414" y="1577078"/>
            <a:chExt cx="7643866" cy="4073547"/>
          </a:xfrm>
        </p:grpSpPr>
        <p:sp>
          <p:nvSpPr>
            <p:cNvPr id="4" name="Elipsa 3"/>
            <p:cNvSpPr/>
            <p:nvPr/>
          </p:nvSpPr>
          <p:spPr>
            <a:xfrm>
              <a:off x="1214414" y="2998667"/>
              <a:ext cx="5163460" cy="19305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" name="Mjesec 4"/>
            <p:cNvSpPr/>
            <p:nvPr/>
          </p:nvSpPr>
          <p:spPr>
            <a:xfrm>
              <a:off x="7072330" y="2643182"/>
              <a:ext cx="1785950" cy="1573151"/>
            </a:xfrm>
            <a:prstGeom prst="moon">
              <a:avLst>
                <a:gd name="adj" fmla="val 4886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Paralelogram 5"/>
            <p:cNvSpPr/>
            <p:nvPr/>
          </p:nvSpPr>
          <p:spPr>
            <a:xfrm rot="19942157">
              <a:off x="6016611" y="3554439"/>
              <a:ext cx="1546360" cy="449415"/>
            </a:xfrm>
            <a:prstGeom prst="parallelogram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400"/>
            </a:p>
          </p:txBody>
        </p:sp>
        <p:sp>
          <p:nvSpPr>
            <p:cNvPr id="7" name="Dijagonalna pruga 6"/>
            <p:cNvSpPr/>
            <p:nvPr/>
          </p:nvSpPr>
          <p:spPr>
            <a:xfrm>
              <a:off x="5857884" y="3214054"/>
              <a:ext cx="1839041" cy="715011"/>
            </a:xfrm>
            <a:prstGeom prst="diagStrip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chemeClr val="tx1"/>
                </a:solidFill>
              </a:endParaRPr>
            </a:p>
          </p:txBody>
        </p:sp>
        <p:sp>
          <p:nvSpPr>
            <p:cNvPr id="8" name="Elipsa 7"/>
            <p:cNvSpPr/>
            <p:nvPr/>
          </p:nvSpPr>
          <p:spPr>
            <a:xfrm rot="20833351">
              <a:off x="4947613" y="3282402"/>
              <a:ext cx="1888465" cy="3898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Pravokutni trokut 8"/>
            <p:cNvSpPr/>
            <p:nvPr/>
          </p:nvSpPr>
          <p:spPr>
            <a:xfrm rot="16729066">
              <a:off x="3654706" y="1960190"/>
              <a:ext cx="1473547" cy="707323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Elipsa 9"/>
            <p:cNvSpPr/>
            <p:nvPr/>
          </p:nvSpPr>
          <p:spPr>
            <a:xfrm>
              <a:off x="1785918" y="3714752"/>
              <a:ext cx="919520" cy="3575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11" name="Grupa 15"/>
            <p:cNvGrpSpPr/>
            <p:nvPr/>
          </p:nvGrpSpPr>
          <p:grpSpPr>
            <a:xfrm>
              <a:off x="2071670" y="4000440"/>
              <a:ext cx="141465" cy="71501"/>
              <a:chOff x="1000100" y="1000108"/>
              <a:chExt cx="2357454" cy="1500198"/>
            </a:xfrm>
          </p:grpSpPr>
          <p:sp>
            <p:nvSpPr>
              <p:cNvPr id="19" name="Elipsa 18"/>
              <p:cNvSpPr/>
              <p:nvPr/>
            </p:nvSpPr>
            <p:spPr>
              <a:xfrm>
                <a:off x="1000100" y="1000108"/>
                <a:ext cx="2357454" cy="1500198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0" name="Elipsa 19"/>
              <p:cNvSpPr/>
              <p:nvPr/>
            </p:nvSpPr>
            <p:spPr>
              <a:xfrm>
                <a:off x="1428728" y="1142984"/>
                <a:ext cx="1143008" cy="10001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12" name="Pravokutni trokut 9"/>
            <p:cNvSpPr/>
            <p:nvPr/>
          </p:nvSpPr>
          <p:spPr>
            <a:xfrm rot="20876669" flipH="1" flipV="1">
              <a:off x="3095541" y="4649609"/>
              <a:ext cx="848788" cy="1001016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" name="Harmonija 12"/>
            <p:cNvSpPr/>
            <p:nvPr/>
          </p:nvSpPr>
          <p:spPr>
            <a:xfrm rot="16847004">
              <a:off x="2101041" y="3432371"/>
              <a:ext cx="595521" cy="2117438"/>
            </a:xfrm>
            <a:prstGeom prst="chord">
              <a:avLst>
                <a:gd name="adj1" fmla="val 2757729"/>
                <a:gd name="adj2" fmla="val 1609355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4" name="Harmonija 13"/>
            <p:cNvSpPr/>
            <p:nvPr/>
          </p:nvSpPr>
          <p:spPr>
            <a:xfrm rot="15491551">
              <a:off x="4271306" y="2730311"/>
              <a:ext cx="397476" cy="1168237"/>
            </a:xfrm>
            <a:prstGeom prst="chord">
              <a:avLst>
                <a:gd name="adj1" fmla="val 516127"/>
                <a:gd name="adj2" fmla="val 1670168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5" name="Elipsa 14"/>
            <p:cNvSpPr/>
            <p:nvPr/>
          </p:nvSpPr>
          <p:spPr>
            <a:xfrm>
              <a:off x="5286380" y="3214686"/>
              <a:ext cx="1071570" cy="3571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6" name="Paralelogram 15"/>
            <p:cNvSpPr/>
            <p:nvPr/>
          </p:nvSpPr>
          <p:spPr>
            <a:xfrm>
              <a:off x="5214942" y="3214686"/>
              <a:ext cx="1643074" cy="142876"/>
            </a:xfrm>
            <a:prstGeom prst="parallelogram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7" name="Dijagonalna pruga 16"/>
            <p:cNvSpPr/>
            <p:nvPr/>
          </p:nvSpPr>
          <p:spPr>
            <a:xfrm rot="632012">
              <a:off x="5075325" y="3245013"/>
              <a:ext cx="2702695" cy="284798"/>
            </a:xfrm>
            <a:prstGeom prst="diagStrip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chemeClr val="tx1"/>
                </a:solidFill>
              </a:endParaRPr>
            </a:p>
          </p:txBody>
        </p:sp>
        <p:sp>
          <p:nvSpPr>
            <p:cNvPr id="18" name="Harmonija 17"/>
            <p:cNvSpPr/>
            <p:nvPr/>
          </p:nvSpPr>
          <p:spPr>
            <a:xfrm rot="21178712" flipH="1">
              <a:off x="2455326" y="4285386"/>
              <a:ext cx="3532040" cy="649704"/>
            </a:xfrm>
            <a:prstGeom prst="chord">
              <a:avLst>
                <a:gd name="adj1" fmla="val 2700000"/>
                <a:gd name="adj2" fmla="val 11581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21" name="Obični oblačić 20"/>
          <p:cNvSpPr/>
          <p:nvPr/>
        </p:nvSpPr>
        <p:spPr>
          <a:xfrm>
            <a:off x="5357818" y="285728"/>
            <a:ext cx="2714644" cy="128588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Zadnje što me naučila je hvatanje riba…</a:t>
            </a:r>
            <a:endParaRPr lang="hr-HR" dirty="0"/>
          </a:p>
        </p:txBody>
      </p:sp>
      <p:sp>
        <p:nvSpPr>
          <p:cNvPr id="22" name="Obični oblačić 21"/>
          <p:cNvSpPr/>
          <p:nvPr/>
        </p:nvSpPr>
        <p:spPr>
          <a:xfrm flipH="1">
            <a:off x="714348" y="285728"/>
            <a:ext cx="2143140" cy="121444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Kad bih barem mogla naći ribu!</a:t>
            </a:r>
            <a:endParaRPr lang="hr-HR" dirty="0"/>
          </a:p>
        </p:txBody>
      </p:sp>
      <p:sp>
        <p:nvSpPr>
          <p:cNvPr id="23" name="Obični oblačić 22"/>
          <p:cNvSpPr/>
          <p:nvPr/>
        </p:nvSpPr>
        <p:spPr>
          <a:xfrm>
            <a:off x="3357554" y="785794"/>
            <a:ext cx="1571636" cy="1214446"/>
          </a:xfrm>
          <a:prstGeom prst="cloudCallout">
            <a:avLst>
              <a:gd name="adj1" fmla="val -111"/>
              <a:gd name="adj2" fmla="val 614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Oh, pa eno je!</a:t>
            </a:r>
            <a:endParaRPr lang="hr-HR" dirty="0"/>
          </a:p>
        </p:txBody>
      </p:sp>
      <p:grpSp>
        <p:nvGrpSpPr>
          <p:cNvPr id="39" name="Grupa 38"/>
          <p:cNvGrpSpPr/>
          <p:nvPr/>
        </p:nvGrpSpPr>
        <p:grpSpPr>
          <a:xfrm>
            <a:off x="2500298" y="6858000"/>
            <a:ext cx="1500198" cy="857256"/>
            <a:chOff x="1214414" y="1571612"/>
            <a:chExt cx="4214842" cy="2643206"/>
          </a:xfrm>
        </p:grpSpPr>
        <p:sp>
          <p:nvSpPr>
            <p:cNvPr id="40" name="Eksplozija 1 39"/>
            <p:cNvSpPr/>
            <p:nvPr/>
          </p:nvSpPr>
          <p:spPr>
            <a:xfrm flipH="1">
              <a:off x="1727469" y="1571612"/>
              <a:ext cx="2532802" cy="2055827"/>
            </a:xfrm>
            <a:prstGeom prst="irregularSeal1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1" name="Elipsa 40"/>
            <p:cNvSpPr/>
            <p:nvPr/>
          </p:nvSpPr>
          <p:spPr>
            <a:xfrm>
              <a:off x="1435222" y="2354784"/>
              <a:ext cx="3019879" cy="1566344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2" name="Mjesec 41"/>
            <p:cNvSpPr/>
            <p:nvPr/>
          </p:nvSpPr>
          <p:spPr>
            <a:xfrm>
              <a:off x="4649932" y="2354784"/>
              <a:ext cx="779324" cy="1468448"/>
            </a:xfrm>
            <a:prstGeom prst="moon">
              <a:avLst>
                <a:gd name="adj" fmla="val 6948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3" name="Trapezoid 42"/>
            <p:cNvSpPr/>
            <p:nvPr/>
          </p:nvSpPr>
          <p:spPr>
            <a:xfrm rot="5400000">
              <a:off x="4112464" y="2796762"/>
              <a:ext cx="685276" cy="584493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4" name="Harmonija 43"/>
            <p:cNvSpPr/>
            <p:nvPr/>
          </p:nvSpPr>
          <p:spPr>
            <a:xfrm flipH="1" flipV="1">
              <a:off x="1214414" y="2428868"/>
              <a:ext cx="1071570" cy="1214446"/>
            </a:xfrm>
            <a:prstGeom prst="chord">
              <a:avLst>
                <a:gd name="adj1" fmla="val 6683630"/>
                <a:gd name="adj2" fmla="val 190549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5" name="Pravokutni trokut 44"/>
            <p:cNvSpPr/>
            <p:nvPr/>
          </p:nvSpPr>
          <p:spPr>
            <a:xfrm flipH="1" flipV="1">
              <a:off x="2409377" y="3627439"/>
              <a:ext cx="584493" cy="587379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46" name="Grupa 59"/>
            <p:cNvGrpSpPr/>
            <p:nvPr/>
          </p:nvGrpSpPr>
          <p:grpSpPr>
            <a:xfrm>
              <a:off x="1714480" y="3071810"/>
              <a:ext cx="142877" cy="142875"/>
              <a:chOff x="1857355" y="952482"/>
              <a:chExt cx="214315" cy="196455"/>
            </a:xfrm>
          </p:grpSpPr>
          <p:sp>
            <p:nvSpPr>
              <p:cNvPr id="47" name="Elipsa 46"/>
              <p:cNvSpPr/>
              <p:nvPr/>
            </p:nvSpPr>
            <p:spPr>
              <a:xfrm>
                <a:off x="1857355" y="952482"/>
                <a:ext cx="214315" cy="19645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48" name="Elipsa 47"/>
              <p:cNvSpPr/>
              <p:nvPr/>
            </p:nvSpPr>
            <p:spPr>
              <a:xfrm>
                <a:off x="1928794" y="1000108"/>
                <a:ext cx="97415" cy="9789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</p:grp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486 -0.00485 C -0.31996 -0.00555 -0.33507 -0.00509 -0.35 -0.00671 C -0.3559 -0.0074 -0.36128 -0.02035 -0.36649 -0.02498 C -0.3743 -0.04186 -0.36285 -0.0185 -0.37326 -0.03584 C -0.37535 -0.03931 -0.37882 -0.04695 -0.37882 -0.04671 C -0.3809 -0.05597 -0.38403 -0.06267 -0.38559 -0.07239 C -0.38646 -0.08927 -0.38298 -0.10037 -0.39253 -0.10893 C -0.40469 -0.13136 -0.38941 -0.10523 -0.40069 -0.11979 C -0.40538 -0.12604 -0.40469 -0.12789 -0.41163 -0.1309 C -0.4335 -0.15888 -0.46371 -0.16697 -0.49253 -0.17461 C -0.50364 -0.17761 -0.51666 -0.18386 -0.52812 -0.18547 C -0.53541 -0.1864 -0.54271 -0.18663 -0.55 -0.18732 C -0.56215 -0.19264 -0.56823 -0.20652 -0.57743 -0.2167 C -0.57882 -0.21831 -0.58021 -0.21993 -0.58142 -0.22202 C -0.5835 -0.22548 -0.58698 -0.23312 -0.58698 -0.23288 C -0.59149 -0.25647 -0.58385 -0.26572 -0.57187 -0.27868 C -0.5691 -0.28168 -0.56666 -0.28492 -0.5651 -0.28955 C -0.56389 -0.29301 -0.56232 -0.30041 -0.56232 -0.30018 C -0.56007 -0.31915 -0.56024 -0.34366 -0.57326 -0.35523 C -0.57517 -0.36286 -0.57465 -0.36424 -0.58281 -0.36794 C -0.58559 -0.3691 -0.59114 -0.37164 -0.59114 -0.37141 C -0.61198 -0.39084 -0.66059 -0.38066 -0.67187 -0.3809 C -0.68073 -0.3846 -0.67795 -0.38159 -0.68142 -0.38621 " pathEditMode="relative" rAng="0" ptsTypes="ffffffffffffffffffffff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-1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1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500"/>
                            </p:stCondLst>
                            <p:childTnLst>
                              <p:par>
                                <p:cTn id="22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0"/>
                            </p:stCondLst>
                            <p:childTnLst>
                              <p:par>
                                <p:cTn id="34" presetID="55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8021 -0.10893 C -0.12482 -0.15565 -0.16979 -0.20236 -0.17048 -0.22387 C -0.17135 -0.24538 -0.1 -0.24607 -0.08559 -0.23844 C -0.07135 -0.23081 -0.06128 -0.19519 -0.08559 -0.17831 C -0.10989 -0.16143 -0.2033 -0.13506 -0.23229 -0.13645 C -0.26111 -0.13784 -0.25486 -0.17392 -0.25955 -0.18733 C -0.26458 -0.20074 -0.26302 -0.20306 -0.26111 -0.2167 C -0.25903 -0.23035 -0.2592 -0.26365 -0.24722 -0.26966 C -0.23524 -0.27567 -0.19635 -0.27475 -0.18958 -0.25324 C -0.18281 -0.23173 -0.196 -0.15819 -0.20607 -0.13992 C -0.21614 -0.12165 -0.23385 -0.13483 -0.24982 -0.14362 C -0.2658 -0.15241 -0.29219 -0.17299 -0.30208 -0.19288 C -0.31198 -0.21277 -0.3033 -0.24653 -0.30885 -0.26226 C -0.31441 -0.27799 -0.32778 -0.28122 -0.33507 -0.2877 C -0.34201 -0.29417 -0.34375 -0.29695 -0.35139 -0.30065 C -0.35868 -0.30435 -0.37118 -0.30851 -0.38003 -0.30967 C -0.38889 -0.31083 -0.39687 -0.30898 -0.40469 -0.30782 C -0.4125 -0.30666 -0.43003 -0.32887 -0.42656 -0.3025 " pathEditMode="relative" ptsTypes="aaaaaaaaaaaaaaaaaA">
                                      <p:cBhvr>
                                        <p:cTn id="40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142 -0.38622 C -0.68732 -0.38899 -0.69235 -0.39293 -0.69774 -0.39732 C -0.71649 -0.39663 -0.73524 -0.39709 -0.75399 -0.39547 C -0.75729 -0.39524 -0.76024 -0.39293 -0.76354 -0.39177 C -0.77326 -0.38853 -0.78281 -0.38738 -0.79235 -0.38275 C -0.80225 -0.37813 -0.81076 -0.37234 -0.821 -0.36818 C -0.83541 -0.34899 -0.85329 -0.33788 -0.86492 -0.31522 C -0.86701 -0.30713 -0.87152 -0.30296 -0.87447 -0.2951 C -0.87864 -0.28377 -0.88142 -0.27567 -0.88958 -0.26781 C -0.8927 -0.25555 -0.9144 -0.24607 -0.92378 -0.24399 C -0.95104 -0.24653 -0.93593 -0.24584 -0.9526 -0.25139 C -0.96041 -0.25787 -0.96805 -0.26457 -0.97586 -0.27128 C -0.98472 -0.27914 -0.97916 -0.27012 -0.98958 -0.28238 C -0.99131 -0.28446 -0.99218 -0.28747 -0.99392 -0.28955 C -1.00329 -0.30227 -0.99739 -0.29279 -1.00763 -0.30065 C -1.01944 -0.30967 -1.02795 -0.32146 -1.04166 -0.32609 C -1.0526 -0.33627 -1.06874 -0.33904 -1.08142 -0.34066 C -1.09062 -0.3439 -1.0993 -0.34644 -1.10867 -0.34806 C -1.11735 -0.34737 -1.12742 -0.35084 -1.13472 -0.34436 C -1.1434 -0.3365 -1.14722 -0.32031 -1.15538 -0.31152 C -1.15815 -0.30851 -1.16423 -0.30574 -1.1677 -0.30412 C -1.19479 -0.30666 -1.22135 -0.31406 -1.24843 -0.31707 C -1.25694 -0.32031 -1.26579 -0.32216 -1.27447 -0.32424 C -1.28836 -0.32262 -1.29861 -0.31938 -1.31145 -0.31337 C -1.31527 -0.30574 -1.31926 -0.30643 -1.32378 -0.2988 C -1.32638 -0.29418 -1.32829 -0.28886 -1.33072 -0.28423 C -1.3368 -0.25972 -1.33211 -0.28053 -1.33211 -0.21855 " pathEditMode="relative" ptsTypes="ffffffffffffffffffffffffffA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-1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upa 60"/>
          <p:cNvGrpSpPr/>
          <p:nvPr/>
        </p:nvGrpSpPr>
        <p:grpSpPr>
          <a:xfrm>
            <a:off x="9786974" y="5000636"/>
            <a:ext cx="1500198" cy="857256"/>
            <a:chOff x="1214414" y="1571612"/>
            <a:chExt cx="4214842" cy="2643206"/>
          </a:xfrm>
        </p:grpSpPr>
        <p:sp>
          <p:nvSpPr>
            <p:cNvPr id="49" name="Eksplozija 1 48"/>
            <p:cNvSpPr/>
            <p:nvPr/>
          </p:nvSpPr>
          <p:spPr>
            <a:xfrm flipH="1">
              <a:off x="1727469" y="1571612"/>
              <a:ext cx="2532802" cy="2055827"/>
            </a:xfrm>
            <a:prstGeom prst="irregularSeal1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8" name="Elipsa 37"/>
            <p:cNvSpPr/>
            <p:nvPr/>
          </p:nvSpPr>
          <p:spPr>
            <a:xfrm>
              <a:off x="1435222" y="2354784"/>
              <a:ext cx="3019879" cy="1566344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9" name="Mjesec 38"/>
            <p:cNvSpPr/>
            <p:nvPr/>
          </p:nvSpPr>
          <p:spPr>
            <a:xfrm>
              <a:off x="4649932" y="2354784"/>
              <a:ext cx="779324" cy="1468448"/>
            </a:xfrm>
            <a:prstGeom prst="moon">
              <a:avLst>
                <a:gd name="adj" fmla="val 6948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0" name="Trapezoid 39"/>
            <p:cNvSpPr/>
            <p:nvPr/>
          </p:nvSpPr>
          <p:spPr>
            <a:xfrm rot="5400000">
              <a:off x="4112464" y="2796762"/>
              <a:ext cx="685276" cy="584493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1" name="Harmonija 40"/>
            <p:cNvSpPr/>
            <p:nvPr/>
          </p:nvSpPr>
          <p:spPr>
            <a:xfrm flipH="1" flipV="1">
              <a:off x="1214414" y="2428868"/>
              <a:ext cx="1071570" cy="1214446"/>
            </a:xfrm>
            <a:prstGeom prst="chord">
              <a:avLst>
                <a:gd name="adj1" fmla="val 6683630"/>
                <a:gd name="adj2" fmla="val 190549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1" name="Pravokutni trokut 50"/>
            <p:cNvSpPr/>
            <p:nvPr/>
          </p:nvSpPr>
          <p:spPr>
            <a:xfrm flipH="1" flipV="1">
              <a:off x="2409377" y="3627439"/>
              <a:ext cx="584493" cy="587379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60" name="Grupa 59"/>
            <p:cNvGrpSpPr/>
            <p:nvPr/>
          </p:nvGrpSpPr>
          <p:grpSpPr>
            <a:xfrm>
              <a:off x="1714480" y="3071810"/>
              <a:ext cx="142877" cy="142875"/>
              <a:chOff x="1857355" y="952482"/>
              <a:chExt cx="214315" cy="196455"/>
            </a:xfrm>
          </p:grpSpPr>
          <p:sp>
            <p:nvSpPr>
              <p:cNvPr id="59" name="Elipsa 58"/>
              <p:cNvSpPr/>
              <p:nvPr/>
            </p:nvSpPr>
            <p:spPr>
              <a:xfrm>
                <a:off x="1857355" y="952482"/>
                <a:ext cx="214315" cy="19645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52" name="Elipsa 51"/>
              <p:cNvSpPr/>
              <p:nvPr/>
            </p:nvSpPr>
            <p:spPr>
              <a:xfrm>
                <a:off x="1928794" y="1000108"/>
                <a:ext cx="97415" cy="97897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</p:grpSp>
      <p:sp>
        <p:nvSpPr>
          <p:cNvPr id="14338" name="AutoShape 2" descr="data:image/jpeg;base64,/9j/4AAQSkZJRgABAQAAAQABAAD/2wCEAAkGBhQSERQUEhQVFRUWGBkZFxgWGBcdFxoYHBcYHBodHRYYGyYfGxsjGRUaHy8gIycpLCwsGCAxNTAqNSYrLCkBCQoKDgwOGg8PGiwkHyQsKSwsLCwsKSwsLCwsKSwsLCwsLCwsLCwsLCwsLCksLCwsLCwsLCksLCwsKSwsKSwsKf/AABEIANcA6gMBIgACEQEDEQH/xAAcAAABBQEBAQAAAAAAAAAAAAAAAwQFBgcCAQj/xABBEAABAwIEAwUFBgQFAwUAAAABAAIRAyEEEjFBBVFhBiJxgZEHEzKhsUJSwdHh8BRicpIjM4Ki8RUWU2ODssLS/8QAGAEBAQEBAQAAAAAAAAAAAAAAAAIDAQT/xAAjEQEBAAICAgICAwEAAAAAAAAAAQIREiExQQNRIjJCYXET/9oADAMBAAIRAxEAPwDcUIQgEIQgEIQgEIQgEIQgEIQgEIQgEIQgEIQgEIQgEIXhMIPUKGx/bDCUbPrsn7rTmd6NlQeN9qVFse7p1Hl2maGbxoe9tOi5uO6XVCzfEduMbULfdUmsDnQDBM2n4nWjrCj/APuTFuqVGGtU7uoZrpP3AB8vEKecNNYXhKxnF8RxOSXOqvIEvbLjAgQ4HNDgZ8oKRc6wD3APdBpA3L+UkOMCx5805DZn46mNXsHi4fmk/wDq1H/y0/72/msgqYiIzNBOV9gHNAgwSHD43SRpOmy7osoZRmp1ZgTL3AzF7bLu642dCEKgIQhAIQhAIQhAIQhAIQhAIQhAIQo3ifaPD4efe1WtI2mXf2i6CSQs/wCLe1IAluGph2nffMR/TbnzVN4x2rxmILmmq8CCcrIaCOuU/mouciuLXeJ9qMNhx/iVWzyb3nejZ+aruJ9p1MktoMl2g944Nk/0tk5etlkOPo1mtHfnTwvomtDFOE3yuubkAFoBPxT8VojeRuo578K4xomO9oWNqPLaUCCZFNrZ+bi7Xl+ar1HiWJxbsrnuqlztM+aI+LuuIyjlETBCghjQSW1Glh1JE5psf1Sx4m1uUNALGkkGSHkzJm8+QITn9nH6WXDcOc50E52Zsp1JJaJDTTcJgEEa681Jnh9IhhOUNqTJM03ybgNBBLRcixiPi1KqtLtY41CWtcGm+ZzjDXkRZxmJvYm8qawXaljz7plQDJLqckOMloORxcItLmyOS5ycsqS/hsjTmEupE5mAsMMEgODD8By962o3C54fVu50BxpjKWhsOq5jZ2ezs0RANp3heYLiLKxcAKYe4GIJD7tDS0yYgkaQRsIXHEeFvFam0OYMrRDnR3gTPxROxGto3lNyuaOf4kuhsZqrWuaaRIgNklsmLkQBl3lNanCsmX3QD6Use+5LqRiCWkOaYgX3HyXpYXZ8QHZaoALRY3BjK0ECIMhPcCw0wDb3j8zX2IBBmSSdSD9UmWr05pEcJwDcxbUg0c1RrCXEEQTEOta9r3GqVPbTJ3O47L3c3e70Wmzd4lSNXBMIYGQTHvIInvSRY6CQJ8QFKt4lhnAEmnJuZAm/O2q05bSvyEIVuhCEIBCEIBCEIBCE2xvEadETVe1g/mIE+A38kDlCo3F/apRYcuHb7x3N3dYBz5nwt4qh8d9o1aq2KlQtF5ZTOUQdJi8Rs4nyU3KKmNbHxHtHh6H+bVY0jaZd/aLqocV9sFBn+VTc7aXkNExNmiT6wsarcaJkCOcn87nXzKaVajn3MuGk7TynSVNyqpjGg8Q9pWJxAP8Aie7F+7ThoP8AqPe06+RUXg8QwXeWlxJ+0IvEH6hVynwmrDSGviBq0+cX06panhXZpyOyjYa+sfgsct32qRdKWNpNF2yDeCe6L2n97rh3EA1puGjkY3vr+KpZpuk909Ggm3W264L3ZAw0ye/Jcc05fu/vmsuF+18YtlTGtIE5Y1I1vzk/RMWUsMXtFVzANbm0crKAfTfmz1KLgCRYDI3KBEAZfmmrJDi74deW+0G6qYa9un1V7Q95BcRJyyTJF4J8LJq6iSZgfX5FKUKZcYHecdANf3CcCiSQxjX+9iYBbEb2iedlezU9mNSu9oax0FjSJaIGYTMOIEm/M2RXFJ/fZNCoXABg/wAsC8nPttaN0qwnNkc1tjBO/Ve47hjwwkNOQfai1zYnkqlnhNx9ueHcUdQe0nvZTYt1sZsdxb0WhYHtNQrtaKdi4nMHfZ0gtd9m890LLabRvY+cKQ4Ph2+9bBIki5MCN7ruWPtDT2VQ0s7kxOvw5TeJ8U9zZqjqgFjltraAJBm+l14OJ0GANBzODQA1oLiDoIAvbXpK5wPFS8Ootw73WMPe2BB5636LJ3TrK+lUe5olodI3GX7QEHT5KNq9nM7i4Ppw4kjTe6kMTWriAylYgNIkXEwIMddFGHhVbcAHcSbLu08WzIQhetmEIQgELmpUDQS4gAXJJgAdSVRe0Htcw1GW0CKz+ejPXV3lbqubd0vbnACSYA5qt8X9oOFoSA/3j+TII83nugeayDjPbbE4sn3tYNpj7LZDR08elz1VexXaOm21MZnfeP6qbl9LmP20fjHtVqvJFMtps2FO7vN5/wDqB4qk8Q4w+q4ue7XcucXHxJKr44m4gm0qMxfEHG0/vwU9122RP4jH27pHqPwUdSl7tbqIY48/n+ilcC9wiISzTnLbus3Jt6J5wFrDVYXkxM9T4briqwvHeHgvaAIfYaXPQaLO3rTSYtbwFZ1SzS1ggXJggbc9VJ0ODMa4TLiN5d9d1WOxtb3gJBMjwOun7jZWuniiyBZxvO3L6aLLDK+KZ4SUliMQGkNDj/VtbWeSjqeIMDNcmd7a9LDQ8k4c0ulz230m3UxA9EPoiBALYBvbpyvNlVm0zpG8e4Z7yi7Ld0a7Ai/05XWV4vDuDiDrvy/e623E0f8ADbnNhGgJkkEk9PJZH2gZ7uu8ABxcDYmOk+K7j500nc2bYUBga5riHR55r6dNF3iA4Evl2c6vBjlyHOU6rVqdLCtaGh1dwlwH2Brfk4aa89E0p0Xl7M8NZIm5gjWbcgV2favLvCiHDUbk7ydTdS+BxZYwkmbwRznb5r00BUeBSHegA2tFoE8024pw59IQ4RIkEaFZXuvRJJDPiOFZUzPptDbkloNgOQGovuo7D0RsYOyWx7alJrHd2Hg2aZjSQesEHzTI1ZbJN5038V6sd67eHPjvpe+yPaFtMim8MB2IkOnx0Pnf6LR8Pig4teIk7jfxWD4euyp3ahyvHwuFif1Wjdg+0VOoxuHqZhVbzNnQdQZtYaaWlRcdJ2v7XhxB3TgtHRRtOfwslPeI5Yt6EIXoQFVO1vtGw2BaQT7yrsxpGvV2gA3VN9pXtZ93moYV2lnPBufA7N+Z6DXE8Zjn1TmcZnWVO3Vs7X+0yvjT33kMm1NlqY8tXHqVVm4xz5zG0W9QBpcpll80o0iw/L8kNnbq3c7xPJo6bnpKQoMLnAAXOg5pZlERJvJTzh7Jr0h/M0fMfmo21kT3AuyD67SPhGnWfHYdVWcZwttNxzuhskNO7oMSG6xbUwOq2DgzcmAJ0Lcwf5G/0JWfcN7NU8W+qcTiPd1g90gydDAtBgQLRaIWfxW20+TStYc0ZjM5v8zgC0eIaZA8J8FI4eg6nUFoIOkyPUagi4PJS1T2bw4BtYGdxB8LLrjXCjh6FIZgXtiXbkS+BB/lDdOS3y/HTPF1iaUDM07SWxoDv629FH06Od14ETGmsaJ3wapUqsLjctsNBYzM89k9xvAnMghvdcLyQZtNgPTxC8+U76ezHuJvsNUdBLSRNj8pt+KuXvQJhpmLE7+fL9FVOBYF2cZD3crRpprIIA1kq51MIQ0GZNvP5rHHyfLJNGjHNBBLXE6gXm/8otKHi8gmfpzERzThtNwMkyZiY1F7fMfNOAyBJEOPotGBES5sHvGIEDosy7Y8MBxDxBBDA4Tc6mfK0T1WnQWxaS7SLm3Pw/H1pfHHRxBognPRZYwTlzPL7DaY56p72ueLFErPeGkg2rFpyghzzExJj75IvBJU9wlrg1r3uBk3kmcxNxA1IiSm3C67aNN76bMxa97ARYkQMhPODmtyHpzw5j2PHvDla8wXOGaC0HKcoM3yxbULTLvquYzSxcR4fTbleywkteWzZ7Y+yLgwQYAiLi101x/EKT8Hd4zMd3ZHedO0WsQDe3VJ8LOKDHvpPL6J73ePeHeiwm0E3AtcJPG0BBqQ1x+FzSI+1OpNnFoP5zE5akrfduPaHqUa9WkaTGSJFQhpvFwCRr+wo3GwaNFo+NuYG14mReL3n11O0/8A9xllFradO5c6Xk6xMCTsM4vb8ozAH/OzfG5pbB+K5vboRc+C9GPh48u6gATPVOsJi6jXh7CQWEEHceacYGqwCq14dmc20ak5gSJOlp9ElQNyCbEQII8PCFaJG19l+0bcRTnM3OAJG8+HqpoPPL6fmsT7M8Xfh3B1izNlfHTQz5rV6XaqnA00HNea3V7bSW+GlrMva37QDQpOw2GdNZ9nubfINx4x6fS/cdxbqWGrVGCXNY4ttNwNY6a+S+beNu98SXEkyTM3kmTPO5lejLLXTLHHasBhJOYSep35pSpTzE5RK6NIsNh4np+CcU8YWk5RE7Rtt6qbvzHZ/ZpQ4e6e9ABspM9nSxpqPMNB6wAdCbI4ZTdiKoaHZIMybkabc1eMD2SNYtNWoSwOENcRfn3Rabx5Lu2swnlnRoOMENIbBLZ5TH1/FWbgXAfehmUf4gcHEcmtuTreQLC2h0IWg8V7OMc8AMgWDYGgAIt6zO8od2YptANN/u3t0OnQg+Rj/lTXdSChhP4c6zSqd5ukAx32/j4Ki9uOybWRVpucDoDBMC0NcW3toHRpY6AiXq8QxGGqObXaX0jDi4SQOTmvAADuhUlgeMUXtLRUaA7Z4gR9B6x0Cz/XLcMpuM14Zjq1J497VIYNrGegc74R1ub6FL8a4i/FvJpNOQDWIbIHMACwsB4BWPi/Yt1eo05mZPu0SHO2udhbxUlgeBNp5Gk5WU9MzpDdyQJgHqStMs2eOB12W7JZMJNS2bKXE/ZABMeOn0SlU/xBqZQ1tKe6J8Rpafhm2l/JPiPFRXBw1B7RTP8AnVBms3cAm0kTYTqSpfA8Ma8MEFzaYLb2gy3Qb3YbqMvDfHpJcJwHdzRc3E67GVI1HAwHWGt90/weFDWzzH7+aTqsB129JhTIyyy3TJrSSZiBtv6Lxzhey7rvA5deoSB7snklchPE1ZmBBa2eR05+voqFhKOfHVaj3tyuhoi7oktPUDMPLlurVxzH5abn6y5o6GBPl+sKn4WkBRykRVIzFzXRmkl4NtYM+Z3UdW9ttanSAw2FipXawwxjpA17oe0G+2qufDOz1OvQc2CHAhwd4AzI6iVVuz1HMKrrxef9T2iPr6K78He9lNzIJbIbmJhxiSALXF/numd/JUusRwfh5oiPip3zN5+H7umuIwMVA5gGU2IIB7rtRG+qtD3BoPd2Cj8TSDr3iAIHPp0gLmnLmz3jnBjh6hFM5mu0MREj8jHJQ+HwTzUDw7IG3LiR8QM2GputA4hgoJgWOsnUbgpjwvAzVBDGkTYkXmL3O0Tz3W0zZWbVdnDKWIFWo4mkABBgZSR8U3kE9P0NaqMh1p8xCvXa2vSp1iKVNoJblIiwIJgwPiJFjPLVIcN7MNr0c8zUFyHiGxsAef5+avlpnx2gez+LBLmuaDPSysHvHC0VPVKv4fQwwqZYOYAtkaO5DlrsoZ3aozofICPosMpzu8XoxvGard/aH2xqYGnT9yxr6lQuu6crWtAkwCJMuEDxWEY/FVKtRz3CmMxktptDGjwAsty9pvCHVaDKjRPuyZ8HRfwloHmsjdhCDdvieq9GbHCTSGpNBNx5FLYjs9nbLCAXbAwIExPXW3VTAwTSLjRKsZkjcclHatK92bcaVVzHGKhkMDvhzOAv4y0eKvvCuLCi5jHNc1wa2XPdMu0gDS55aW8U3OCp4hkODS0XmAHsPRw2+S4GKcxvuq4940f5dSAXCJs77w2/RMr7juM10vjOIDKXRtc8h4qvcRfSrhzXU3Zv5LDUQdQRr4pbA4qWANAc3Yi7YjTx/JPsVhQ3vghrojqZ1vtZcl2qaitU/eUWiiYqD7sk5QebjBk8kx4l2dBmKfuiQIeHS1vWBqI6q44TCtc2XMa0fOdLc9kyx2Ggm2ZhHeJ8NSI6bR4cu7d8qFRp4qiQxuIpmmY7xc1upv3T3ttRql8Tw+rVGV9bMBHcY1wF5IsQL23+cGLeOzWHkj3YiA6RqJgAieuvISUvQwTW2LZjoZMnSbEbX0hcuX0maiD4PwMktaYaGgiwbpptzcbHktA4bwzK21hynTTommBw3fBIMaXj93G55qYpakDQ3AUybu65nn6hd1vCPJR1aqJIsE+q1A1pk+JVfdVLi6Aen73V1lHVTENLosT5pKrWbBzJB7o2MwucJTJOUGXO59f0UqiB9o1c08PRpmwqfLr4AH1UhwvDD3DalRhD2NktESSGnKBtcRbwUH2+b7ziLKd3MpBgOsNJEgE/NPeLY+tSwrvck2vmyybNuNxqfop1qte7Fa4XanXIEzUEzqBMt8zJHSDrtf8ACnNSLm2AALY525nXbyWX8Pxc0je7gcx5kO1+YV97Nf5TQ2XzJmLNnlf5+PJMv2d/ineI/CIkWAHzt8/kmtGlJk7dea7ewG83sIm+69o0oaTbf0HXzhc9p9EcTQEAfZ30n572UHxLHe5zZABIH9WoIII5+CcdoMWQwhpcDJDm8zcD9PXomNHAvy5qjYtq4bdOs2TLLXhWOHW6Z8NwJFVz6ga9xEiTIuPwUhjJp5hIaMsuA0Fxa2m3l1XlOCHG0bTtMjziCo7H8LfWcxgcdSHXMn9N/Tmpnab0icbQbXIIBABzf1DM1p1uAZmUsW4cWzi1vh/RTGO4C4NYymLgQHGwbqLRruPNMIaLTMb3v10WmpolfQtSmHAtcAQQQQdCDqsy7W9i3USalIF1E6xdzPHm3rtvzOnrwidV6rNvNLp89uZlPev1Av5808ZhS4SLhaV2g9nlOtLqJFJ/L7BPgLt8rdFQMfw2vhH5arCzlu139LhY+GvQLK42NZkZ0wWGRYpf+OBEOHiNv0KUbimvEOEHmmmKwsXFxzCzu41xsr2q11M56LyPA/XaeuhTvA9pXgg1GipaLWP0j6JhTej3YU7VYsmE7SUpl7HnSAQZBHhY3TmnxxjgQKbjO0bevVVdgjQwpHDcRqNsHa77rsyTYtNOo2pTzQ08p+X1TvD4Np+KxBtedR+ipLeIFg+I67ePipfBcSvLnRzgdZFui5yTxW8ANFtQka9Yk21Go/VMKOPkkTIFwd0rXrHLJuN4/EK2dhdplhNQADedNNfrfoo8VRngAZdc36xvClcPhg4SZi9uf7lMscyP8ORGpvpy+qpxHYhx+HLNten/AAveHhjqjSSA0G5mI1i/jC4qkAADYR1jZRXEHhmErHctsd4FresXtdTeovGbuldZxItrV3nMc9UOm92l9nZYNiHQDFgPWSxWIfVouBFnZg1u8XAkjcgplwnCN/hx75xpl7AQdXRJId0EgX2nRFGvHda7Oy0ESZ9N7Lz/ACZXW3pxkU2k1zGNBgkOcHDcaTPn9Fo3Zqp7vDgCxtBkTeZ12v8APyVKxVIfxDhlIa7mIBPTyMK2cErTSZMWlruYOk/KV257sTx/FZadIACdbX2Hp9V5xqiaZZlIE/EPtRtblr+yE1r4yAeogROkTNvp1heV6peAHk90d0X7unPXTRXctf6nGe6aU8K99Q1XwGjQb6W9NFJPxNNsFwDhAJb97pyuOeyaVcVEiJMQOUmL/VJZA0Fz47v15DmpxhldmuIqgEZWmSTlEyQDYbXgqd4PwzI0ucJqO1Ownw5JLsrwc1T7+oLXyA79b/uynOJU+7qByjT/AJm/mtZOmNqs8dqxZ7m6gAOtN4EcyoWpVw4JBJF+f4AKC7YNeKmV7cztnk7clXPdO3p/J35rvC13en1ohCF6WASWKwrKjSyo1r2nVrgCD5FKoQULj3s0Bl2FdB19282/0vNx4GfEKg4zC1aDyyo0scNQRHy0I6hb2mnEuE0sQzJWYHjadR4HUHwU3Haplphkh3Q/JcuJBgq68d9mr6cuwxNRv3TGceGzvkehVNqsc0lrwbWIcLj8isbg3x+QMenVMppSYJsfX809dShs28is7LF8pSFWpeE4wb+8Nuc6KPqCfEJWg4rKXvtrcZrpb6FfQgRYW305qYwlZkWIHMDSefKFTGYpwdc+vL96eCf4OtAuZ1Pmdp9Ftt5rF3ow0fvlyUbjqQeSef0Gij/+ttAILo06nTQ/vdB4s0iP+F3knia4kkHSfTb6pl2jr5sO2m0lziTaBDJEHqlq+KGrYnmfFQeLxoDnEukjQ7Tb7NiVGeXWm/x4d7Q+Oq+7Y0fau2ARIa29j4hMuHvGZoAcJ3zd30/HolcRjW1w8T3zGVxs0NE5rRHIADqU04biPdiBrIMHceeiwy/XT0ey3GKoaWNkyNr6E856BPOHvcwtyuLWuN7SP3BKjf4Q1KoymWuNgdiYkSp3CYcMe6m8XbHnyPooyvGTRjPtOYK5bM5NNeWkxYmw0SzaJceoPlyUl7lgw7MhHLbXxTetiGs+G7yLD8zstpv2wteYmgKbcx5W/BRvCOEOrv747gJLrkz/ACz+/UqSwPC31DNRxj8OQCmKtdlJuVsC8Rvb9lbzFjcjvEcRawBsGwsAOQnyGyjsRjGkW056g6G22/yTStjHOguBJJiJ0bHPmk6DBa+xIB15RHmrZoDtJhxVBEXi1rgwSYM+CoT2QSMpseQWn4vCkki4MR8/HpChH9nGEmWid77opvCEIW7EIQhAIQhAKL4z2boYkf4je9s9tnDz3HQyFKIQZfxr2b1qcuokVW8hZ/8AaTB8j5KpVg+m4tcC1w1DgQfMHRb6mPE+C0cQ3LWptfyJ+IeDhceRU3FUyYgMSNwnNPENItr1V34j7KmG9Cq5h+68Zh6iCPmqpxTsLjKNzS943nSOb/b8XyUcGnM3w1SZzCCDbwXb8SANlCVKmU5XFzTuCXD5IdUZ4+JEKcpCH2I4oBz8gk2cTnSU0LWHYJajUAs0eossbja9GOWMiVwzXPHeJCZ4vABsmJ8TfTmilinxGZvlP1SVWi5xEviBYJfjmifJ2j8Jw9rZnVeVOGFxLif0C7LnA3AudVIMI0mZXnssreUnw3DZXSR0ESn2J4U+RUDXEHlsYsCJmJsnPDaG7jABkDX5QpNlVzyclgef7uVWOG7upz+STwRw1Bz9P3+wpWnhW0hLru/FKYZraTPqdymWJxma8gBbzGYvPbcqUFaSe9FgT5bLh86i0Akk3IF5jyTB9cmIME8uXp80jiqjaZD/AHhMDK0EWzHW/qtIzsSLMY14zAHLOo6GDZJ1MSGPzRZxgG1o5+e3RI0aBdUD57rWxaQDIi31umnEaJqSCC5jSz4TcEi1/muUkTBqNM3jx/el9Oq5BHMfJVfFU3T3ScvWRfw1B1Tc4uoNx8v/AMptzi+g0IQvSxCEIQCEIQCEIQCEIQCEIQMeJcEoYgRWpMqf1ASPB2o8iqJx32RC7sI+P/Tqkx/pqC4/1A+IWkoXNbd3p89cQ4ZVwz8lek6mds3wn+l4lrvIrxscnBfQOKwjKjSyoxr2nVrgC0+INlUeI+yzDPvQL8O7k05qf9jtP9JCm4fSuTMmsB3XYw52v5qx8Q7B42hdgbXaPuRm/sdBnwJUA/jBpOyVGZHDVrhld6OUVUrl3D5FmGeo/GUtR4c/QhrdNNV5/wBxgi0DwhJnicie8VFkXLUrQwzW/E6Us/jFNg+6OZ3Vcq4t7jAEdU1xGEkgh+YxcXP6BRbpcx35TtfjfvCADDfD93XQxNgG72k/vVQdCkWmHzcWtsenUFSeDrAExmMA5ZiOV4M6yVHdaWyeEkyqKRJALyBIEb+G4TWvjWvqNEXN7icvPaJPySoYGuJL+8RDdd+cj8EhRpEQJaQftGwHqYIP4Fbzw898nuHZZxFRxBFxNo/p0216pKpTMw3M518xbJmDrE6aJDH08tYgF4azUsJLTYAmQLC5S2FxrJcMuYm4JE5Rca7a/EY5IbK1sLmDHuqEk2DI3sLDQCw9E1LGCxDp3+LXyXb8Q0xnAcZ7oEwOp+v5rv3RNzH94XdRNraEIQt2QQhCAQhCAQhCAQhCAQhCAQhCAQhCATXiHCqVduWtTZUHJ7QY8J08k6QgoXGPZFQqAnD1H0T909+n6O73+5UvifYPiGGv7sV2CL0u9z+x8U3+6Y5rcULnGO7r5yZxi+V7C1zfAEEaAh30tKfUuKU4LYOYkEuJgjpEGf34LcOJ8BoYgRXo06nIuaCR4O1HkVTOK+xnDuk4epUoOO3xs9HHN/uUXB2ZKBjMYCQT3vITJ8FzQxOQOgRaOkT+ikOK+y3iFG7A2s0f+Nwn+18H0lVbGUq1AltanUpnk8OafQjRR/zXPkWJuKmDfSxBsLaeG1vJdsxbbEkg0tB3oJOurjBgHSFWaXF5a3bL5Dpbx67p9TxzYIa7MTBMiI6SdRzTjXeUS78UC4OtGXQm24E2XoY+MgA203NtN3aadVCjikhs3jXl5/JSLK4ccwMNaLmRIOwG5J5Bc1S2HFDFFoJJ1cSY1uNJ5WS7eJGNfmE19wPducXjK0w2IDjMR3Tf9PBKjglQ3FNxB0Pev1+BdRdN2QhC3QEIQgEIQgEIQgEIQgEIQgEIQgEIQgEIQgEIQgEIQgEliMMyo0te1r2nUOAI9DZKoQVDivsqwFe4pGk7nSOX/aZb8lUOJewpwM4bEjoKjSD/AHtn/wCK15CD54xvs64jhpPuDUG5pw+fJpzfJV6ri6lIlr2Frhs4XH+lwX1QmXE+DUMQ3LXpU6o/naDHgTceS5ofNGH48RfeAJJJNiCIv0Ul/wBzt+9U9f0Wm8Z9iWEqSaD30HcvjZ/a45v9yrR9hmI2rUI/90fKFzi7ttSEIVOBCEIBCEIBCEIBCEIBCEIBCEIBCEIBCEIBCEIBCEIBCEIBCEIBCEIB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4340" name="AutoShape 4" descr="data:image/jpeg;base64,/9j/4AAQSkZJRgABAQAAAQABAAD/2wCEAAkGBhQSERQUEhQVFRUWGBkZFxgWGBcdFxoYHBcYHBodHRYYGyYfGxsjGRUaHy8gIycpLCwsGCAxNTAqNSYrLCkBCQoKDgwOGg8PGiwkHyQsKSwsLCwsKSwsLCwsKSwsLCwsLCwsLCwsLCwsLCksLCwsLCwsLCksLCwsKSwsKSwsKf/AABEIANcA6gMBIgACEQEDEQH/xAAcAAABBQEBAQAAAAAAAAAAAAAAAwQFBgcCAQj/xABBEAABAwIEAwUFBgQFAwUAAAABAAIRAyEEEjFBBVFhBiJxgZEHEzKhsUJSwdHh8BRicpIjM4Ki8RUWU2ODssLS/8QAGAEBAQEBAQAAAAAAAAAAAAAAAAIDAQT/xAAjEQEBAAICAgICAwEAAAAAAAAAAQIREiExQQNRIjJCYXET/9oADAMBAAIRAxEAPwDcUIQgEIQgEIQgEIQgEIQgEIQgEIQgEIQgEIQgEIQgEIXhMIPUKGx/bDCUbPrsn7rTmd6NlQeN9qVFse7p1Hl2maGbxoe9tOi5uO6XVCzfEduMbULfdUmsDnQDBM2n4nWjrCj/APuTFuqVGGtU7uoZrpP3AB8vEKecNNYXhKxnF8RxOSXOqvIEvbLjAgQ4HNDgZ8oKRc6wD3APdBpA3L+UkOMCx5805DZn46mNXsHi4fmk/wDq1H/y0/72/msgqYiIzNBOV9gHNAgwSHD43SRpOmy7osoZRmp1ZgTL3AzF7bLu642dCEKgIQhAIQhAIQhAIQhAIQhAIQhAIQo3ifaPD4efe1WtI2mXf2i6CSQs/wCLe1IAluGph2nffMR/TbnzVN4x2rxmILmmq8CCcrIaCOuU/mouciuLXeJ9qMNhx/iVWzyb3nejZ+aruJ9p1MktoMl2g944Nk/0tk5etlkOPo1mtHfnTwvomtDFOE3yuubkAFoBPxT8VojeRuo578K4xomO9oWNqPLaUCCZFNrZ+bi7Xl+ar1HiWJxbsrnuqlztM+aI+LuuIyjlETBCghjQSW1Glh1JE5psf1Sx4m1uUNALGkkGSHkzJm8+QITn9nH6WXDcOc50E52Zsp1JJaJDTTcJgEEa681Jnh9IhhOUNqTJM03ybgNBBLRcixiPi1KqtLtY41CWtcGm+ZzjDXkRZxmJvYm8qawXaljz7plQDJLqckOMloORxcItLmyOS5ycsqS/hsjTmEupE5mAsMMEgODD8By962o3C54fVu50BxpjKWhsOq5jZ2ezs0RANp3heYLiLKxcAKYe4GIJD7tDS0yYgkaQRsIXHEeFvFam0OYMrRDnR3gTPxROxGto3lNyuaOf4kuhsZqrWuaaRIgNklsmLkQBl3lNanCsmX3QD6Use+5LqRiCWkOaYgX3HyXpYXZ8QHZaoALRY3BjK0ECIMhPcCw0wDb3j8zX2IBBmSSdSD9UmWr05pEcJwDcxbUg0c1RrCXEEQTEOta9r3GqVPbTJ3O47L3c3e70Wmzd4lSNXBMIYGQTHvIInvSRY6CQJ8QFKt4lhnAEmnJuZAm/O2q05bSvyEIVuhCEIBCEIBCEIBCE2xvEadETVe1g/mIE+A38kDlCo3F/apRYcuHb7x3N3dYBz5nwt4qh8d9o1aq2KlQtF5ZTOUQdJi8Rs4nyU3KKmNbHxHtHh6H+bVY0jaZd/aLqocV9sFBn+VTc7aXkNExNmiT6wsarcaJkCOcn87nXzKaVajn3MuGk7TynSVNyqpjGg8Q9pWJxAP8Aie7F+7ThoP8AqPe06+RUXg8QwXeWlxJ+0IvEH6hVynwmrDSGviBq0+cX06panhXZpyOyjYa+sfgsct32qRdKWNpNF2yDeCe6L2n97rh3EA1puGjkY3vr+KpZpuk909Ggm3W264L3ZAw0ye/Jcc05fu/vmsuF+18YtlTGtIE5Y1I1vzk/RMWUsMXtFVzANbm0crKAfTfmz1KLgCRYDI3KBEAZfmmrJDi74deW+0G6qYa9un1V7Q95BcRJyyTJF4J8LJq6iSZgfX5FKUKZcYHecdANf3CcCiSQxjX+9iYBbEb2iedlezU9mNSu9oax0FjSJaIGYTMOIEm/M2RXFJ/fZNCoXABg/wAsC8nPttaN0qwnNkc1tjBO/Ve47hjwwkNOQfai1zYnkqlnhNx9ueHcUdQe0nvZTYt1sZsdxb0WhYHtNQrtaKdi4nMHfZ0gtd9m890LLabRvY+cKQ4Ph2+9bBIki5MCN7ruWPtDT2VQ0s7kxOvw5TeJ8U9zZqjqgFjltraAJBm+l14OJ0GANBzODQA1oLiDoIAvbXpK5wPFS8Ootw73WMPe2BB5636LJ3TrK+lUe5olodI3GX7QEHT5KNq9nM7i4Ppw4kjTe6kMTWriAylYgNIkXEwIMddFGHhVbcAHcSbLu08WzIQhetmEIQgELmpUDQS4gAXJJgAdSVRe0Htcw1GW0CKz+ejPXV3lbqubd0vbnACSYA5qt8X9oOFoSA/3j+TII83nugeayDjPbbE4sn3tYNpj7LZDR08elz1VexXaOm21MZnfeP6qbl9LmP20fjHtVqvJFMtps2FO7vN5/wDqB4qk8Q4w+q4ue7XcucXHxJKr44m4gm0qMxfEHG0/vwU9122RP4jH27pHqPwUdSl7tbqIY48/n+ilcC9wiISzTnLbus3Jt6J5wFrDVYXkxM9T4briqwvHeHgvaAIfYaXPQaLO3rTSYtbwFZ1SzS1ggXJggbc9VJ0ODMa4TLiN5d9d1WOxtb3gJBMjwOun7jZWuniiyBZxvO3L6aLLDK+KZ4SUliMQGkNDj/VtbWeSjqeIMDNcmd7a9LDQ8k4c0ulz230m3UxA9EPoiBALYBvbpyvNlVm0zpG8e4Z7yi7Ld0a7Ai/05XWV4vDuDiDrvy/e623E0f8ADbnNhGgJkkEk9PJZH2gZ7uu8ABxcDYmOk+K7j500nc2bYUBga5riHR55r6dNF3iA4Evl2c6vBjlyHOU6rVqdLCtaGh1dwlwH2Brfk4aa89E0p0Xl7M8NZIm5gjWbcgV2favLvCiHDUbk7ydTdS+BxZYwkmbwRznb5r00BUeBSHegA2tFoE8024pw59IQ4RIkEaFZXuvRJJDPiOFZUzPptDbkloNgOQGovuo7D0RsYOyWx7alJrHd2Hg2aZjSQesEHzTI1ZbJN5038V6sd67eHPjvpe+yPaFtMim8MB2IkOnx0Pnf6LR8Pig4teIk7jfxWD4euyp3ahyvHwuFif1Wjdg+0VOoxuHqZhVbzNnQdQZtYaaWlRcdJ2v7XhxB3TgtHRRtOfwslPeI5Yt6EIXoQFVO1vtGw2BaQT7yrsxpGvV2gA3VN9pXtZ93moYV2lnPBufA7N+Z6DXE8Zjn1TmcZnWVO3Vs7X+0yvjT33kMm1NlqY8tXHqVVm4xz5zG0W9QBpcpll80o0iw/L8kNnbq3c7xPJo6bnpKQoMLnAAXOg5pZlERJvJTzh7Jr0h/M0fMfmo21kT3AuyD67SPhGnWfHYdVWcZwttNxzuhskNO7oMSG6xbUwOq2DgzcmAJ0Lcwf5G/0JWfcN7NU8W+qcTiPd1g90gydDAtBgQLRaIWfxW20+TStYc0ZjM5v8zgC0eIaZA8J8FI4eg6nUFoIOkyPUagi4PJS1T2bw4BtYGdxB8LLrjXCjh6FIZgXtiXbkS+BB/lDdOS3y/HTPF1iaUDM07SWxoDv629FH06Od14ETGmsaJ3wapUqsLjctsNBYzM89k9xvAnMghvdcLyQZtNgPTxC8+U76ezHuJvsNUdBLSRNj8pt+KuXvQJhpmLE7+fL9FVOBYF2cZD3crRpprIIA1kq51MIQ0GZNvP5rHHyfLJNGjHNBBLXE6gXm/8otKHi8gmfpzERzThtNwMkyZiY1F7fMfNOAyBJEOPotGBES5sHvGIEDosy7Y8MBxDxBBDA4Tc6mfK0T1WnQWxaS7SLm3Pw/H1pfHHRxBognPRZYwTlzPL7DaY56p72ueLFErPeGkg2rFpyghzzExJj75IvBJU9wlrg1r3uBk3kmcxNxA1IiSm3C67aNN76bMxa97ARYkQMhPODmtyHpzw5j2PHvDla8wXOGaC0HKcoM3yxbULTLvquYzSxcR4fTbleywkteWzZ7Y+yLgwQYAiLi101x/EKT8Hd4zMd3ZHedO0WsQDe3VJ8LOKDHvpPL6J73ePeHeiwm0E3AtcJPG0BBqQ1x+FzSI+1OpNnFoP5zE5akrfduPaHqUa9WkaTGSJFQhpvFwCRr+wo3GwaNFo+NuYG14mReL3n11O0/8A9xllFradO5c6Xk6xMCTsM4vb8ozAH/OzfG5pbB+K5vboRc+C9GPh48u6gATPVOsJi6jXh7CQWEEHceacYGqwCq14dmc20ak5gSJOlp9ElQNyCbEQII8PCFaJG19l+0bcRTnM3OAJG8+HqpoPPL6fmsT7M8Xfh3B1izNlfHTQz5rV6XaqnA00HNea3V7bSW+GlrMva37QDQpOw2GdNZ9nubfINx4x6fS/cdxbqWGrVGCXNY4ttNwNY6a+S+beNu98SXEkyTM3kmTPO5lejLLXTLHHasBhJOYSep35pSpTzE5RK6NIsNh4np+CcU8YWk5RE7Rtt6qbvzHZ/ZpQ4e6e9ABspM9nSxpqPMNB6wAdCbI4ZTdiKoaHZIMybkabc1eMD2SNYtNWoSwOENcRfn3Rabx5Lu2swnlnRoOMENIbBLZ5TH1/FWbgXAfehmUf4gcHEcmtuTreQLC2h0IWg8V7OMc8AMgWDYGgAIt6zO8od2YptANN/u3t0OnQg+Rj/lTXdSChhP4c6zSqd5ukAx32/j4Ki9uOybWRVpucDoDBMC0NcW3toHRpY6AiXq8QxGGqObXaX0jDi4SQOTmvAADuhUlgeMUXtLRUaA7Z4gR9B6x0Cz/XLcMpuM14Zjq1J497VIYNrGegc74R1ub6FL8a4i/FvJpNOQDWIbIHMACwsB4BWPi/Yt1eo05mZPu0SHO2udhbxUlgeBNp5Gk5WU9MzpDdyQJgHqStMs2eOB12W7JZMJNS2bKXE/ZABMeOn0SlU/xBqZQ1tKe6J8Rpafhm2l/JPiPFRXBw1B7RTP8AnVBms3cAm0kTYTqSpfA8Ma8MEFzaYLb2gy3Qb3YbqMvDfHpJcJwHdzRc3E67GVI1HAwHWGt90/weFDWzzH7+aTqsB129JhTIyyy3TJrSSZiBtv6Lxzhey7rvA5deoSB7snklchPE1ZmBBa2eR05+voqFhKOfHVaj3tyuhoi7oktPUDMPLlurVxzH5abn6y5o6GBPl+sKn4WkBRykRVIzFzXRmkl4NtYM+Z3UdW9ttanSAw2FipXawwxjpA17oe0G+2qufDOz1OvQc2CHAhwd4AzI6iVVuz1HMKrrxef9T2iPr6K78He9lNzIJbIbmJhxiSALXF/numd/JUusRwfh5oiPip3zN5+H7umuIwMVA5gGU2IIB7rtRG+qtD3BoPd2Cj8TSDr3iAIHPp0gLmnLmz3jnBjh6hFM5mu0MREj8jHJQ+HwTzUDw7IG3LiR8QM2GputA4hgoJgWOsnUbgpjwvAzVBDGkTYkXmL3O0Tz3W0zZWbVdnDKWIFWo4mkABBgZSR8U3kE9P0NaqMh1p8xCvXa2vSp1iKVNoJblIiwIJgwPiJFjPLVIcN7MNr0c8zUFyHiGxsAef5+avlpnx2gez+LBLmuaDPSysHvHC0VPVKv4fQwwqZYOYAtkaO5DlrsoZ3aozofICPosMpzu8XoxvGard/aH2xqYGnT9yxr6lQuu6crWtAkwCJMuEDxWEY/FVKtRz3CmMxktptDGjwAsty9pvCHVaDKjRPuyZ8HRfwloHmsjdhCDdvieq9GbHCTSGpNBNx5FLYjs9nbLCAXbAwIExPXW3VTAwTSLjRKsZkjcclHatK92bcaVVzHGKhkMDvhzOAv4y0eKvvCuLCi5jHNc1wa2XPdMu0gDS55aW8U3OCp4hkODS0XmAHsPRw2+S4GKcxvuq4940f5dSAXCJs77w2/RMr7juM10vjOIDKXRtc8h4qvcRfSrhzXU3Zv5LDUQdQRr4pbA4qWANAc3Yi7YjTx/JPsVhQ3vghrojqZ1vtZcl2qaitU/eUWiiYqD7sk5QebjBk8kx4l2dBmKfuiQIeHS1vWBqI6q44TCtc2XMa0fOdLc9kyx2Ggm2ZhHeJ8NSI6bR4cu7d8qFRp4qiQxuIpmmY7xc1upv3T3ttRql8Tw+rVGV9bMBHcY1wF5IsQL23+cGLeOzWHkj3YiA6RqJgAieuvISUvQwTW2LZjoZMnSbEbX0hcuX0maiD4PwMktaYaGgiwbpptzcbHktA4bwzK21hynTTommBw3fBIMaXj93G55qYpakDQ3AUybu65nn6hd1vCPJR1aqJIsE+q1A1pk+JVfdVLi6Aen73V1lHVTENLosT5pKrWbBzJB7o2MwucJTJOUGXO59f0UqiB9o1c08PRpmwqfLr4AH1UhwvDD3DalRhD2NktESSGnKBtcRbwUH2+b7ziLKd3MpBgOsNJEgE/NPeLY+tSwrvck2vmyybNuNxqfop1qte7Fa4XanXIEzUEzqBMt8zJHSDrtf8ACnNSLm2AALY525nXbyWX8Pxc0je7gcx5kO1+YV97Nf5TQ2XzJmLNnlf5+PJMv2d/ineI/CIkWAHzt8/kmtGlJk7dea7ewG83sIm+69o0oaTbf0HXzhc9p9EcTQEAfZ30n572UHxLHe5zZABIH9WoIII5+CcdoMWQwhpcDJDm8zcD9PXomNHAvy5qjYtq4bdOs2TLLXhWOHW6Z8NwJFVz6ga9xEiTIuPwUhjJp5hIaMsuA0Fxa2m3l1XlOCHG0bTtMjziCo7H8LfWcxgcdSHXMn9N/Tmpnab0icbQbXIIBABzf1DM1p1uAZmUsW4cWzi1vh/RTGO4C4NYymLgQHGwbqLRruPNMIaLTMb3v10WmpolfQtSmHAtcAQQQQdCDqsy7W9i3USalIF1E6xdzPHm3rtvzOnrwidV6rNvNLp89uZlPev1Av5808ZhS4SLhaV2g9nlOtLqJFJ/L7BPgLt8rdFQMfw2vhH5arCzlu139LhY+GvQLK42NZkZ0wWGRYpf+OBEOHiNv0KUbimvEOEHmmmKwsXFxzCzu41xsr2q11M56LyPA/XaeuhTvA9pXgg1GipaLWP0j6JhTej3YU7VYsmE7SUpl7HnSAQZBHhY3TmnxxjgQKbjO0bevVVdgjQwpHDcRqNsHa77rsyTYtNOo2pTzQ08p+X1TvD4Np+KxBtedR+ipLeIFg+I67ePipfBcSvLnRzgdZFui5yTxW8ANFtQka9Yk21Go/VMKOPkkTIFwd0rXrHLJuN4/EK2dhdplhNQADedNNfrfoo8VRngAZdc36xvClcPhg4SZi9uf7lMscyP8ORGpvpy+qpxHYhx+HLNten/AAveHhjqjSSA0G5mI1i/jC4qkAADYR1jZRXEHhmErHctsd4FresXtdTeovGbuldZxItrV3nMc9UOm92l9nZYNiHQDFgPWSxWIfVouBFnZg1u8XAkjcgplwnCN/hx75xpl7AQdXRJId0EgX2nRFGvHda7Oy0ESZ9N7Lz/ACZXW3pxkU2k1zGNBgkOcHDcaTPn9Fo3Zqp7vDgCxtBkTeZ12v8APyVKxVIfxDhlIa7mIBPTyMK2cErTSZMWlruYOk/KV257sTx/FZadIACdbX2Hp9V5xqiaZZlIE/EPtRtblr+yE1r4yAeogROkTNvp1heV6peAHk90d0X7unPXTRXctf6nGe6aU8K99Q1XwGjQb6W9NFJPxNNsFwDhAJb97pyuOeyaVcVEiJMQOUmL/VJZA0Fz47v15DmpxhldmuIqgEZWmSTlEyQDYbXgqd4PwzI0ucJqO1Ownw5JLsrwc1T7+oLXyA79b/uynOJU+7qByjT/AJm/mtZOmNqs8dqxZ7m6gAOtN4EcyoWpVw4JBJF+f4AKC7YNeKmV7cztnk7clXPdO3p/J35rvC13en1ohCF6WASWKwrKjSyo1r2nVrgCD5FKoQULj3s0Bl2FdB19282/0vNx4GfEKg4zC1aDyyo0scNQRHy0I6hb2mnEuE0sQzJWYHjadR4HUHwU3Haplphkh3Q/JcuJBgq68d9mr6cuwxNRv3TGceGzvkehVNqsc0lrwbWIcLj8isbg3x+QMenVMppSYJsfX809dShs28is7LF8pSFWpeE4wb+8Nuc6KPqCfEJWg4rKXvtrcZrpb6FfQgRYW305qYwlZkWIHMDSefKFTGYpwdc+vL96eCf4OtAuZ1Pmdp9Ftt5rF3ow0fvlyUbjqQeSef0Gij/+ttAILo06nTQ/vdB4s0iP+F3knia4kkHSfTb6pl2jr5sO2m0lziTaBDJEHqlq+KGrYnmfFQeLxoDnEukjQ7Tb7NiVGeXWm/x4d7Q+Oq+7Y0fau2ARIa29j4hMuHvGZoAcJ3zd30/HolcRjW1w8T3zGVxs0NE5rRHIADqU04biPdiBrIMHceeiwy/XT0ey3GKoaWNkyNr6E856BPOHvcwtyuLWuN7SP3BKjf4Q1KoymWuNgdiYkSp3CYcMe6m8XbHnyPooyvGTRjPtOYK5bM5NNeWkxYmw0SzaJceoPlyUl7lgw7MhHLbXxTetiGs+G7yLD8zstpv2wteYmgKbcx5W/BRvCOEOrv747gJLrkz/ACz+/UqSwPC31DNRxj8OQCmKtdlJuVsC8Rvb9lbzFjcjvEcRawBsGwsAOQnyGyjsRjGkW056g6G22/yTStjHOguBJJiJ0bHPmk6DBa+xIB15RHmrZoDtJhxVBEXi1rgwSYM+CoT2QSMpseQWn4vCkki4MR8/HpChH9nGEmWid77opvCEIW7EIQhAIQhAKL4z2boYkf4je9s9tnDz3HQyFKIQZfxr2b1qcuokVW8hZ/8AaTB8j5KpVg+m4tcC1w1DgQfMHRb6mPE+C0cQ3LWptfyJ+IeDhceRU3FUyYgMSNwnNPENItr1V34j7KmG9Cq5h+68Zh6iCPmqpxTsLjKNzS943nSOb/b8XyUcGnM3w1SZzCCDbwXb8SANlCVKmU5XFzTuCXD5IdUZ4+JEKcpCH2I4oBz8gk2cTnSU0LWHYJajUAs0eossbja9GOWMiVwzXPHeJCZ4vABsmJ8TfTmilinxGZvlP1SVWi5xEviBYJfjmifJ2j8Jw9rZnVeVOGFxLif0C7LnA3AudVIMI0mZXnssreUnw3DZXSR0ESn2J4U+RUDXEHlsYsCJmJsnPDaG7jABkDX5QpNlVzyclgef7uVWOG7upz+STwRw1Bz9P3+wpWnhW0hLru/FKYZraTPqdymWJxma8gBbzGYvPbcqUFaSe9FgT5bLh86i0Akk3IF5jyTB9cmIME8uXp80jiqjaZD/AHhMDK0EWzHW/qtIzsSLMY14zAHLOo6GDZJ1MSGPzRZxgG1o5+e3RI0aBdUD57rWxaQDIi31umnEaJqSCC5jSz4TcEi1/muUkTBqNM3jx/el9Oq5BHMfJVfFU3T3ScvWRfw1B1Tc4uoNx8v/AMptzi+g0IQvSxCEIQCEIQCEIQCEIQCEIQMeJcEoYgRWpMqf1ASPB2o8iqJx32RC7sI+P/Tqkx/pqC4/1A+IWkoXNbd3p89cQ4ZVwz8lek6mds3wn+l4lrvIrxscnBfQOKwjKjSyoxr2nVrgC0+INlUeI+yzDPvQL8O7k05qf9jtP9JCm4fSuTMmsB3XYw52v5qx8Q7B42hdgbXaPuRm/sdBnwJUA/jBpOyVGZHDVrhld6OUVUrl3D5FmGeo/GUtR4c/QhrdNNV5/wBxgi0DwhJnicie8VFkXLUrQwzW/E6Us/jFNg+6OZ3Vcq4t7jAEdU1xGEkgh+YxcXP6BRbpcx35TtfjfvCADDfD93XQxNgG72k/vVQdCkWmHzcWtsenUFSeDrAExmMA5ZiOV4M6yVHdaWyeEkyqKRJALyBIEb+G4TWvjWvqNEXN7icvPaJPySoYGuJL+8RDdd+cj8EhRpEQJaQftGwHqYIP4Fbzw898nuHZZxFRxBFxNo/p0216pKpTMw3M518xbJmDrE6aJDH08tYgF4azUsJLTYAmQLC5S2FxrJcMuYm4JE5Rca7a/EY5IbK1sLmDHuqEk2DI3sLDQCw9E1LGCxDp3+LXyXb8Q0xnAcZ7oEwOp+v5rv3RNzH94XdRNraEIQt2QQhCAQhCAQhCAQhCAQhCAQhCAQhCATXiHCqVduWtTZUHJ7QY8J08k6QgoXGPZFQqAnD1H0T909+n6O73+5UvifYPiGGv7sV2CL0u9z+x8U3+6Y5rcULnGO7r5yZxi+V7C1zfAEEaAh30tKfUuKU4LYOYkEuJgjpEGf34LcOJ8BoYgRXo06nIuaCR4O1HkVTOK+xnDuk4epUoOO3xs9HHN/uUXB2ZKBjMYCQT3vITJ8FzQxOQOgRaOkT+ikOK+y3iFG7A2s0f+Nwn+18H0lVbGUq1AltanUpnk8OafQjRR/zXPkWJuKmDfSxBsLaeG1vJdsxbbEkg0tB3oJOurjBgHSFWaXF5a3bL5Dpbx67p9TxzYIa7MTBMiI6SdRzTjXeUS78UC4OtGXQm24E2XoY+MgA203NtN3aadVCjikhs3jXl5/JSLK4ccwMNaLmRIOwG5J5Bc1S2HFDFFoJJ1cSY1uNJ5WS7eJGNfmE19wPducXjK0w2IDjMR3Tf9PBKjglQ3FNxB0Pev1+BdRdN2QhC3QEIQgEIQgEIQgEIQgEIQgEIQgEIQgEIQgEIQgEIQgEliMMyo0te1r2nUOAI9DZKoQVDivsqwFe4pGk7nSOX/aZb8lUOJewpwM4bEjoKjSD/AHtn/wCK15CD54xvs64jhpPuDUG5pw+fJpzfJV6ri6lIlr2Frhs4XH+lwX1QmXE+DUMQ3LXpU6o/naDHgTceS5ofNGH48RfeAJJJNiCIv0Ul/wBzt+9U9f0Wm8Z9iWEqSaD30HcvjZ/a45v9yrR9hmI2rUI/90fKFzi7ttSEIVOBCEIBCEIBCEIBCEIBCEIBCEIBCEIBCEIBCEIBCEIBCEIBCEIBCEIB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4342" name="AutoShape 6" descr="data:image/jpeg;base64,/9j/4AAQSkZJRgABAQAAAQABAAD/2wCEAAkGBhQSERQUEhQVFRUWGBkZFxgWGBcdFxoYHBcYHBodHRYYGyYfGxsjGRUaHy8gIycpLCwsGCAxNTAqNSYrLCkBCQoKDgwOGg8PGiwkHyQsKSwsLCwsKSwsLCwsKSwsLCwsLCwsLCwsLCwsLCksLCwsLCwsLCksLCwsKSwsKSwsKf/AABEIANcA6gMBIgACEQEDEQH/xAAcAAABBQEBAQAAAAAAAAAAAAAAAwQFBgcCAQj/xABBEAABAwIEAwUFBgQFAwUAAAABAAIRAyEEEjFBBVFhBiJxgZEHEzKhsUJSwdHh8BRicpIjM4Ki8RUWU2ODssLS/8QAGAEBAQEBAQAAAAAAAAAAAAAAAAIDAQT/xAAjEQEBAAICAgICAwEAAAAAAAAAAQIREiExQQNRIjJCYXET/9oADAMBAAIRAxEAPwDcUIQgEIQgEIQgEIQgEIQgEIQgEIQgEIQgEIQgEIQgEIXhMIPUKGx/bDCUbPrsn7rTmd6NlQeN9qVFse7p1Hl2maGbxoe9tOi5uO6XVCzfEduMbULfdUmsDnQDBM2n4nWjrCj/APuTFuqVGGtU7uoZrpP3AB8vEKecNNYXhKxnF8RxOSXOqvIEvbLjAgQ4HNDgZ8oKRc6wD3APdBpA3L+UkOMCx5805DZn46mNXsHi4fmk/wDq1H/y0/72/msgqYiIzNBOV9gHNAgwSHD43SRpOmy7osoZRmp1ZgTL3AzF7bLu642dCEKgIQhAIQhAIQhAIQhAIQhAIQhAIQo3ifaPD4efe1WtI2mXf2i6CSQs/wCLe1IAluGph2nffMR/TbnzVN4x2rxmILmmq8CCcrIaCOuU/mouciuLXeJ9qMNhx/iVWzyb3nejZ+aruJ9p1MktoMl2g944Nk/0tk5etlkOPo1mtHfnTwvomtDFOE3yuubkAFoBPxT8VojeRuo578K4xomO9oWNqPLaUCCZFNrZ+bi7Xl+ar1HiWJxbsrnuqlztM+aI+LuuIyjlETBCghjQSW1Glh1JE5psf1Sx4m1uUNALGkkGSHkzJm8+QITn9nH6WXDcOc50E52Zsp1JJaJDTTcJgEEa681Jnh9IhhOUNqTJM03ybgNBBLRcixiPi1KqtLtY41CWtcGm+ZzjDXkRZxmJvYm8qawXaljz7plQDJLqckOMloORxcItLmyOS5ycsqS/hsjTmEupE5mAsMMEgODD8By962o3C54fVu50BxpjKWhsOq5jZ2ezs0RANp3heYLiLKxcAKYe4GIJD7tDS0yYgkaQRsIXHEeFvFam0OYMrRDnR3gTPxROxGto3lNyuaOf4kuhsZqrWuaaRIgNklsmLkQBl3lNanCsmX3QD6Use+5LqRiCWkOaYgX3HyXpYXZ8QHZaoALRY3BjK0ECIMhPcCw0wDb3j8zX2IBBmSSdSD9UmWr05pEcJwDcxbUg0c1RrCXEEQTEOta9r3GqVPbTJ3O47L3c3e70Wmzd4lSNXBMIYGQTHvIInvSRY6CQJ8QFKt4lhnAEmnJuZAm/O2q05bSvyEIVuhCEIBCEIBCEIBCE2xvEadETVe1g/mIE+A38kDlCo3F/apRYcuHb7x3N3dYBz5nwt4qh8d9o1aq2KlQtF5ZTOUQdJi8Rs4nyU3KKmNbHxHtHh6H+bVY0jaZd/aLqocV9sFBn+VTc7aXkNExNmiT6wsarcaJkCOcn87nXzKaVajn3MuGk7TynSVNyqpjGg8Q9pWJxAP8Aie7F+7ThoP8AqPe06+RUXg8QwXeWlxJ+0IvEH6hVynwmrDSGviBq0+cX06panhXZpyOyjYa+sfgsct32qRdKWNpNF2yDeCe6L2n97rh3EA1puGjkY3vr+KpZpuk909Ggm3W264L3ZAw0ye/Jcc05fu/vmsuF+18YtlTGtIE5Y1I1vzk/RMWUsMXtFVzANbm0crKAfTfmz1KLgCRYDI3KBEAZfmmrJDi74deW+0G6qYa9un1V7Q95BcRJyyTJF4J8LJq6iSZgfX5FKUKZcYHecdANf3CcCiSQxjX+9iYBbEb2iedlezU9mNSu9oax0FjSJaIGYTMOIEm/M2RXFJ/fZNCoXABg/wAsC8nPttaN0qwnNkc1tjBO/Ve47hjwwkNOQfai1zYnkqlnhNx9ueHcUdQe0nvZTYt1sZsdxb0WhYHtNQrtaKdi4nMHfZ0gtd9m890LLabRvY+cKQ4Ph2+9bBIki5MCN7ruWPtDT2VQ0s7kxOvw5TeJ8U9zZqjqgFjltraAJBm+l14OJ0GANBzODQA1oLiDoIAvbXpK5wPFS8Ootw73WMPe2BB5636LJ3TrK+lUe5olodI3GX7QEHT5KNq9nM7i4Ppw4kjTe6kMTWriAylYgNIkXEwIMddFGHhVbcAHcSbLu08WzIQhetmEIQgELmpUDQS4gAXJJgAdSVRe0Htcw1GW0CKz+ejPXV3lbqubd0vbnACSYA5qt8X9oOFoSA/3j+TII83nugeayDjPbbE4sn3tYNpj7LZDR08elz1VexXaOm21MZnfeP6qbl9LmP20fjHtVqvJFMtps2FO7vN5/wDqB4qk8Q4w+q4ue7XcucXHxJKr44m4gm0qMxfEHG0/vwU9122RP4jH27pHqPwUdSl7tbqIY48/n+ilcC9wiISzTnLbus3Jt6J5wFrDVYXkxM9T4briqwvHeHgvaAIfYaXPQaLO3rTSYtbwFZ1SzS1ggXJggbc9VJ0ODMa4TLiN5d9d1WOxtb3gJBMjwOun7jZWuniiyBZxvO3L6aLLDK+KZ4SUliMQGkNDj/VtbWeSjqeIMDNcmd7a9LDQ8k4c0ulz230m3UxA9EPoiBALYBvbpyvNlVm0zpG8e4Z7yi7Ld0a7Ai/05XWV4vDuDiDrvy/e623E0f8ADbnNhGgJkkEk9PJZH2gZ7uu8ABxcDYmOk+K7j500nc2bYUBga5riHR55r6dNF3iA4Evl2c6vBjlyHOU6rVqdLCtaGh1dwlwH2Brfk4aa89E0p0Xl7M8NZIm5gjWbcgV2favLvCiHDUbk7ydTdS+BxZYwkmbwRznb5r00BUeBSHegA2tFoE8024pw59IQ4RIkEaFZXuvRJJDPiOFZUzPptDbkloNgOQGovuo7D0RsYOyWx7alJrHd2Hg2aZjSQesEHzTI1ZbJN5038V6sd67eHPjvpe+yPaFtMim8MB2IkOnx0Pnf6LR8Pig4teIk7jfxWD4euyp3ahyvHwuFif1Wjdg+0VOoxuHqZhVbzNnQdQZtYaaWlRcdJ2v7XhxB3TgtHRRtOfwslPeI5Yt6EIXoQFVO1vtGw2BaQT7yrsxpGvV2gA3VN9pXtZ93moYV2lnPBufA7N+Z6DXE8Zjn1TmcZnWVO3Vs7X+0yvjT33kMm1NlqY8tXHqVVm4xz5zG0W9QBpcpll80o0iw/L8kNnbq3c7xPJo6bnpKQoMLnAAXOg5pZlERJvJTzh7Jr0h/M0fMfmo21kT3AuyD67SPhGnWfHYdVWcZwttNxzuhskNO7oMSG6xbUwOq2DgzcmAJ0Lcwf5G/0JWfcN7NU8W+qcTiPd1g90gydDAtBgQLRaIWfxW20+TStYc0ZjM5v8zgC0eIaZA8J8FI4eg6nUFoIOkyPUagi4PJS1T2bw4BtYGdxB8LLrjXCjh6FIZgXtiXbkS+BB/lDdOS3y/HTPF1iaUDM07SWxoDv629FH06Od14ETGmsaJ3wapUqsLjctsNBYzM89k9xvAnMghvdcLyQZtNgPTxC8+U76ezHuJvsNUdBLSRNj8pt+KuXvQJhpmLE7+fL9FVOBYF2cZD3crRpprIIA1kq51MIQ0GZNvP5rHHyfLJNGjHNBBLXE6gXm/8otKHi8gmfpzERzThtNwMkyZiY1F7fMfNOAyBJEOPotGBES5sHvGIEDosy7Y8MBxDxBBDA4Tc6mfK0T1WnQWxaS7SLm3Pw/H1pfHHRxBognPRZYwTlzPL7DaY56p72ueLFErPeGkg2rFpyghzzExJj75IvBJU9wlrg1r3uBk3kmcxNxA1IiSm3C67aNN76bMxa97ARYkQMhPODmtyHpzw5j2PHvDla8wXOGaC0HKcoM3yxbULTLvquYzSxcR4fTbleywkteWzZ7Y+yLgwQYAiLi101x/EKT8Hd4zMd3ZHedO0WsQDe3VJ8LOKDHvpPL6J73ePeHeiwm0E3AtcJPG0BBqQ1x+FzSI+1OpNnFoP5zE5akrfduPaHqUa9WkaTGSJFQhpvFwCRr+wo3GwaNFo+NuYG14mReL3n11O0/8A9xllFradO5c6Xk6xMCTsM4vb8ozAH/OzfG5pbB+K5vboRc+C9GPh48u6gATPVOsJi6jXh7CQWEEHceacYGqwCq14dmc20ak5gSJOlp9ElQNyCbEQII8PCFaJG19l+0bcRTnM3OAJG8+HqpoPPL6fmsT7M8Xfh3B1izNlfHTQz5rV6XaqnA00HNea3V7bSW+GlrMva37QDQpOw2GdNZ9nubfINx4x6fS/cdxbqWGrVGCXNY4ttNwNY6a+S+beNu98SXEkyTM3kmTPO5lejLLXTLHHasBhJOYSep35pSpTzE5RK6NIsNh4np+CcU8YWk5RE7Rtt6qbvzHZ/ZpQ4e6e9ABspM9nSxpqPMNB6wAdCbI4ZTdiKoaHZIMybkabc1eMD2SNYtNWoSwOENcRfn3Rabx5Lu2swnlnRoOMENIbBLZ5TH1/FWbgXAfehmUf4gcHEcmtuTreQLC2h0IWg8V7OMc8AMgWDYGgAIt6zO8od2YptANN/u3t0OnQg+Rj/lTXdSChhP4c6zSqd5ukAx32/j4Ki9uOybWRVpucDoDBMC0NcW3toHRpY6AiXq8QxGGqObXaX0jDi4SQOTmvAADuhUlgeMUXtLRUaA7Z4gR9B6x0Cz/XLcMpuM14Zjq1J497VIYNrGegc74R1ub6FL8a4i/FvJpNOQDWIbIHMACwsB4BWPi/Yt1eo05mZPu0SHO2udhbxUlgeBNp5Gk5WU9MzpDdyQJgHqStMs2eOB12W7JZMJNS2bKXE/ZABMeOn0SlU/xBqZQ1tKe6J8Rpafhm2l/JPiPFRXBw1B7RTP8AnVBms3cAm0kTYTqSpfA8Ma8MEFzaYLb2gy3Qb3YbqMvDfHpJcJwHdzRc3E67GVI1HAwHWGt90/weFDWzzH7+aTqsB129JhTIyyy3TJrSSZiBtv6Lxzhey7rvA5deoSB7snklchPE1ZmBBa2eR05+voqFhKOfHVaj3tyuhoi7oktPUDMPLlurVxzH5abn6y5o6GBPl+sKn4WkBRykRVIzFzXRmkl4NtYM+Z3UdW9ttanSAw2FipXawwxjpA17oe0G+2qufDOz1OvQc2CHAhwd4AzI6iVVuz1HMKrrxef9T2iPr6K78He9lNzIJbIbmJhxiSALXF/numd/JUusRwfh5oiPip3zN5+H7umuIwMVA5gGU2IIB7rtRG+qtD3BoPd2Cj8TSDr3iAIHPp0gLmnLmz3jnBjh6hFM5mu0MREj8jHJQ+HwTzUDw7IG3LiR8QM2GputA4hgoJgWOsnUbgpjwvAzVBDGkTYkXmL3O0Tz3W0zZWbVdnDKWIFWo4mkABBgZSR8U3kE9P0NaqMh1p8xCvXa2vSp1iKVNoJblIiwIJgwPiJFjPLVIcN7MNr0c8zUFyHiGxsAef5+avlpnx2gez+LBLmuaDPSysHvHC0VPVKv4fQwwqZYOYAtkaO5DlrsoZ3aozofICPosMpzu8XoxvGard/aH2xqYGnT9yxr6lQuu6crWtAkwCJMuEDxWEY/FVKtRz3CmMxktptDGjwAsty9pvCHVaDKjRPuyZ8HRfwloHmsjdhCDdvieq9GbHCTSGpNBNx5FLYjs9nbLCAXbAwIExPXW3VTAwTSLjRKsZkjcclHatK92bcaVVzHGKhkMDvhzOAv4y0eKvvCuLCi5jHNc1wa2XPdMu0gDS55aW8U3OCp4hkODS0XmAHsPRw2+S4GKcxvuq4940f5dSAXCJs77w2/RMr7juM10vjOIDKXRtc8h4qvcRfSrhzXU3Zv5LDUQdQRr4pbA4qWANAc3Yi7YjTx/JPsVhQ3vghrojqZ1vtZcl2qaitU/eUWiiYqD7sk5QebjBk8kx4l2dBmKfuiQIeHS1vWBqI6q44TCtc2XMa0fOdLc9kyx2Ggm2ZhHeJ8NSI6bR4cu7d8qFRp4qiQxuIpmmY7xc1upv3T3ttRql8Tw+rVGV9bMBHcY1wF5IsQL23+cGLeOzWHkj3YiA6RqJgAieuvISUvQwTW2LZjoZMnSbEbX0hcuX0maiD4PwMktaYaGgiwbpptzcbHktA4bwzK21hynTTommBw3fBIMaXj93G55qYpakDQ3AUybu65nn6hd1vCPJR1aqJIsE+q1A1pk+JVfdVLi6Aen73V1lHVTENLosT5pKrWbBzJB7o2MwucJTJOUGXO59f0UqiB9o1c08PRpmwqfLr4AH1UhwvDD3DalRhD2NktESSGnKBtcRbwUH2+b7ziLKd3MpBgOsNJEgE/NPeLY+tSwrvck2vmyybNuNxqfop1qte7Fa4XanXIEzUEzqBMt8zJHSDrtf8ACnNSLm2AALY525nXbyWX8Pxc0je7gcx5kO1+YV97Nf5TQ2XzJmLNnlf5+PJMv2d/ineI/CIkWAHzt8/kmtGlJk7dea7ewG83sIm+69o0oaTbf0HXzhc9p9EcTQEAfZ30n572UHxLHe5zZABIH9WoIII5+CcdoMWQwhpcDJDm8zcD9PXomNHAvy5qjYtq4bdOs2TLLXhWOHW6Z8NwJFVz6ga9xEiTIuPwUhjJp5hIaMsuA0Fxa2m3l1XlOCHG0bTtMjziCo7H8LfWcxgcdSHXMn9N/Tmpnab0icbQbXIIBABzf1DM1p1uAZmUsW4cWzi1vh/RTGO4C4NYymLgQHGwbqLRruPNMIaLTMb3v10WmpolfQtSmHAtcAQQQQdCDqsy7W9i3USalIF1E6xdzPHm3rtvzOnrwidV6rNvNLp89uZlPev1Av5808ZhS4SLhaV2g9nlOtLqJFJ/L7BPgLt8rdFQMfw2vhH5arCzlu139LhY+GvQLK42NZkZ0wWGRYpf+OBEOHiNv0KUbimvEOEHmmmKwsXFxzCzu41xsr2q11M56LyPA/XaeuhTvA9pXgg1GipaLWP0j6JhTej3YU7VYsmE7SUpl7HnSAQZBHhY3TmnxxjgQKbjO0bevVVdgjQwpHDcRqNsHa77rsyTYtNOo2pTzQ08p+X1TvD4Np+KxBtedR+ipLeIFg+I67ePipfBcSvLnRzgdZFui5yTxW8ANFtQka9Yk21Go/VMKOPkkTIFwd0rXrHLJuN4/EK2dhdplhNQADedNNfrfoo8VRngAZdc36xvClcPhg4SZi9uf7lMscyP8ORGpvpy+qpxHYhx+HLNten/AAveHhjqjSSA0G5mI1i/jC4qkAADYR1jZRXEHhmErHctsd4FresXtdTeovGbuldZxItrV3nMc9UOm92l9nZYNiHQDFgPWSxWIfVouBFnZg1u8XAkjcgplwnCN/hx75xpl7AQdXRJId0EgX2nRFGvHda7Oy0ESZ9N7Lz/ACZXW3pxkU2k1zGNBgkOcHDcaTPn9Fo3Zqp7vDgCxtBkTeZ12v8APyVKxVIfxDhlIa7mIBPTyMK2cErTSZMWlruYOk/KV257sTx/FZadIACdbX2Hp9V5xqiaZZlIE/EPtRtblr+yE1r4yAeogROkTNvp1heV6peAHk90d0X7unPXTRXctf6nGe6aU8K99Q1XwGjQb6W9NFJPxNNsFwDhAJb97pyuOeyaVcVEiJMQOUmL/VJZA0Fz47v15DmpxhldmuIqgEZWmSTlEyQDYbXgqd4PwzI0ucJqO1Ownw5JLsrwc1T7+oLXyA79b/uynOJU+7qByjT/AJm/mtZOmNqs8dqxZ7m6gAOtN4EcyoWpVw4JBJF+f4AKC7YNeKmV7cztnk7clXPdO3p/J35rvC13en1ohCF6WASWKwrKjSyo1r2nVrgCD5FKoQULj3s0Bl2FdB19282/0vNx4GfEKg4zC1aDyyo0scNQRHy0I6hb2mnEuE0sQzJWYHjadR4HUHwU3Haplphkh3Q/JcuJBgq68d9mr6cuwxNRv3TGceGzvkehVNqsc0lrwbWIcLj8isbg3x+QMenVMppSYJsfX809dShs28is7LF8pSFWpeE4wb+8Nuc6KPqCfEJWg4rKXvtrcZrpb6FfQgRYW305qYwlZkWIHMDSefKFTGYpwdc+vL96eCf4OtAuZ1Pmdp9Ftt5rF3ow0fvlyUbjqQeSef0Gij/+ttAILo06nTQ/vdB4s0iP+F3knia4kkHSfTb6pl2jr5sO2m0lziTaBDJEHqlq+KGrYnmfFQeLxoDnEukjQ7Tb7NiVGeXWm/x4d7Q+Oq+7Y0fau2ARIa29j4hMuHvGZoAcJ3zd30/HolcRjW1w8T3zGVxs0NE5rRHIADqU04biPdiBrIMHceeiwy/XT0ey3GKoaWNkyNr6E856BPOHvcwtyuLWuN7SP3BKjf4Q1KoymWuNgdiYkSp3CYcMe6m8XbHnyPooyvGTRjPtOYK5bM5NNeWkxYmw0SzaJceoPlyUl7lgw7MhHLbXxTetiGs+G7yLD8zstpv2wteYmgKbcx5W/BRvCOEOrv747gJLrkz/ACz+/UqSwPC31DNRxj8OQCmKtdlJuVsC8Rvb9lbzFjcjvEcRawBsGwsAOQnyGyjsRjGkW056g6G22/yTStjHOguBJJiJ0bHPmk6DBa+xIB15RHmrZoDtJhxVBEXi1rgwSYM+CoT2QSMpseQWn4vCkki4MR8/HpChH9nGEmWid77opvCEIW7EIQhAIQhAKL4z2boYkf4je9s9tnDz3HQyFKIQZfxr2b1qcuokVW8hZ/8AaTB8j5KpVg+m4tcC1w1DgQfMHRb6mPE+C0cQ3LWptfyJ+IeDhceRU3FUyYgMSNwnNPENItr1V34j7KmG9Cq5h+68Zh6iCPmqpxTsLjKNzS943nSOb/b8XyUcGnM3w1SZzCCDbwXb8SANlCVKmU5XFzTuCXD5IdUZ4+JEKcpCH2I4oBz8gk2cTnSU0LWHYJajUAs0eossbja9GOWMiVwzXPHeJCZ4vABsmJ8TfTmilinxGZvlP1SVWi5xEviBYJfjmifJ2j8Jw9rZnVeVOGFxLif0C7LnA3AudVIMI0mZXnssreUnw3DZXSR0ESn2J4U+RUDXEHlsYsCJmJsnPDaG7jABkDX5QpNlVzyclgef7uVWOG7upz+STwRw1Bz9P3+wpWnhW0hLru/FKYZraTPqdymWJxma8gBbzGYvPbcqUFaSe9FgT5bLh86i0Akk3IF5jyTB9cmIME8uXp80jiqjaZD/AHhMDK0EWzHW/qtIzsSLMY14zAHLOo6GDZJ1MSGPzRZxgG1o5+e3RI0aBdUD57rWxaQDIi31umnEaJqSCC5jSz4TcEi1/muUkTBqNM3jx/el9Oq5BHMfJVfFU3T3ScvWRfw1B1Tc4uoNx8v/AMptzi+g0IQvSxCEIQCEIQCEIQCEIQCEIQMeJcEoYgRWpMqf1ASPB2o8iqJx32RC7sI+P/Tqkx/pqC4/1A+IWkoXNbd3p89cQ4ZVwz8lek6mds3wn+l4lrvIrxscnBfQOKwjKjSyoxr2nVrgC0+INlUeI+yzDPvQL8O7k05qf9jtP9JCm4fSuTMmsB3XYw52v5qx8Q7B42hdgbXaPuRm/sdBnwJUA/jBpOyVGZHDVrhld6OUVUrl3D5FmGeo/GUtR4c/QhrdNNV5/wBxgi0DwhJnicie8VFkXLUrQwzW/E6Us/jFNg+6OZ3Vcq4t7jAEdU1xGEkgh+YxcXP6BRbpcx35TtfjfvCADDfD93XQxNgG72k/vVQdCkWmHzcWtsenUFSeDrAExmMA5ZiOV4M6yVHdaWyeEkyqKRJALyBIEb+G4TWvjWvqNEXN7icvPaJPySoYGuJL+8RDdd+cj8EhRpEQJaQftGwHqYIP4Fbzw898nuHZZxFRxBFxNo/p0216pKpTMw3M518xbJmDrE6aJDH08tYgF4azUsJLTYAmQLC5S2FxrJcMuYm4JE5Rca7a/EY5IbK1sLmDHuqEk2DI3sLDQCw9E1LGCxDp3+LXyXb8Q0xnAcZ7oEwOp+v5rv3RNzH94XdRNraEIQt2QQhCAQhCAQhCAQhCAQhCAQhCAQhCATXiHCqVduWtTZUHJ7QY8J08k6QgoXGPZFQqAnD1H0T909+n6O73+5UvifYPiGGv7sV2CL0u9z+x8U3+6Y5rcULnGO7r5yZxi+V7C1zfAEEaAh30tKfUuKU4LYOYkEuJgjpEGf34LcOJ8BoYgRXo06nIuaCR4O1HkVTOK+xnDuk4epUoOO3xs9HHN/uUXB2ZKBjMYCQT3vITJ8FzQxOQOgRaOkT+ikOK+y3iFG7A2s0f+Nwn+18H0lVbGUq1AltanUpnk8OafQjRR/zXPkWJuKmDfSxBsLaeG1vJdsxbbEkg0tB3oJOurjBgHSFWaXF5a3bL5Dpbx67p9TxzYIa7MTBMiI6SdRzTjXeUS78UC4OtGXQm24E2XoY+MgA203NtN3aadVCjikhs3jXl5/JSLK4ccwMNaLmRIOwG5J5Bc1S2HFDFFoJJ1cSY1uNJ5WS7eJGNfmE19wPducXjK0w2IDjMR3Tf9PBKjglQ3FNxB0Pev1+BdRdN2QhC3QEIQgEIQgEIQgEIQgEIQgEIQgEIQgEIQgEIQgEIQgEliMMyo0te1r2nUOAI9DZKoQVDivsqwFe4pGk7nSOX/aZb8lUOJewpwM4bEjoKjSD/AHtn/wCK15CD54xvs64jhpPuDUG5pw+fJpzfJV6ri6lIlr2Frhs4XH+lwX1QmXE+DUMQ3LXpU6o/naDHgTceS5ofNGH48RfeAJJJNiCIv0Ul/wBzt+9U9f0Wm8Z9iWEqSaD30HcvjZ/a45v9yrR9hmI2rUI/90fKFzi7ttSEIVOBCEIBCEIBCEIBCEIBCEIBCEIBCEIBCEIBCEIBCEIBCEIBCEIBCEIB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4344" name="AutoShape 8" descr="data:image/jpeg;base64,/9j/4AAQSkZJRgABAQAAAQABAAD/2wCEAAkGBhQSERQUEhQVFRUWGBkZFxgWGBcdFxoYHBcYHBodHRYYGyYfGxsjGRUaHy8gIycpLCwsGCAxNTAqNSYrLCkBCQoKDgwOGg8PGiwkHyQsKSwsLCwsKSwsLCwsKSwsLCwsLCwsLCwsLCwsLCksLCwsLCwsLCksLCwsKSwsKSwsKf/AABEIANcA6gMBIgACEQEDEQH/xAAcAAABBQEBAQAAAAAAAAAAAAAAAwQFBgcCAQj/xABBEAABAwIEAwUFBgQFAwUAAAABAAIRAyEEEjFBBVFhBiJxgZEHEzKhsUJSwdHh8BRicpIjM4Ki8RUWU2ODssLS/8QAGAEBAQEBAQAAAAAAAAAAAAAAAAIDAQT/xAAjEQEBAAICAgICAwEAAAAAAAAAAQIREiExQQNRIjJCYXET/9oADAMBAAIRAxEAPwDcUIQgEIQgEIQgEIQgEIQgEIQgEIQgEIQgEIQgEIQgEIXhMIPUKGx/bDCUbPrsn7rTmd6NlQeN9qVFse7p1Hl2maGbxoe9tOi5uO6XVCzfEduMbULfdUmsDnQDBM2n4nWjrCj/APuTFuqVGGtU7uoZrpP3AB8vEKecNNYXhKxnF8RxOSXOqvIEvbLjAgQ4HNDgZ8oKRc6wD3APdBpA3L+UkOMCx5805DZn46mNXsHi4fmk/wDq1H/y0/72/msgqYiIzNBOV9gHNAgwSHD43SRpOmy7osoZRmp1ZgTL3AzF7bLu642dCEKgIQhAIQhAIQhAIQhAIQhAIQhAIQo3ifaPD4efe1WtI2mXf2i6CSQs/wCLe1IAluGph2nffMR/TbnzVN4x2rxmILmmq8CCcrIaCOuU/mouciuLXeJ9qMNhx/iVWzyb3nejZ+aruJ9p1MktoMl2g944Nk/0tk5etlkOPo1mtHfnTwvomtDFOE3yuubkAFoBPxT8VojeRuo578K4xomO9oWNqPLaUCCZFNrZ+bi7Xl+ar1HiWJxbsrnuqlztM+aI+LuuIyjlETBCghjQSW1Glh1JE5psf1Sx4m1uUNALGkkGSHkzJm8+QITn9nH6WXDcOc50E52Zsp1JJaJDTTcJgEEa681Jnh9IhhOUNqTJM03ybgNBBLRcixiPi1KqtLtY41CWtcGm+ZzjDXkRZxmJvYm8qawXaljz7plQDJLqckOMloORxcItLmyOS5ycsqS/hsjTmEupE5mAsMMEgODD8By962o3C54fVu50BxpjKWhsOq5jZ2ezs0RANp3heYLiLKxcAKYe4GIJD7tDS0yYgkaQRsIXHEeFvFam0OYMrRDnR3gTPxROxGto3lNyuaOf4kuhsZqrWuaaRIgNklsmLkQBl3lNanCsmX3QD6Use+5LqRiCWkOaYgX3HyXpYXZ8QHZaoALRY3BjK0ECIMhPcCw0wDb3j8zX2IBBmSSdSD9UmWr05pEcJwDcxbUg0c1RrCXEEQTEOta9r3GqVPbTJ3O47L3c3e70Wmzd4lSNXBMIYGQTHvIInvSRY6CQJ8QFKt4lhnAEmnJuZAm/O2q05bSvyEIVuhCEIBCEIBCEIBCE2xvEadETVe1g/mIE+A38kDlCo3F/apRYcuHb7x3N3dYBz5nwt4qh8d9o1aq2KlQtF5ZTOUQdJi8Rs4nyU3KKmNbHxHtHh6H+bVY0jaZd/aLqocV9sFBn+VTc7aXkNExNmiT6wsarcaJkCOcn87nXzKaVajn3MuGk7TynSVNyqpjGg8Q9pWJxAP8Aie7F+7ThoP8AqPe06+RUXg8QwXeWlxJ+0IvEH6hVynwmrDSGviBq0+cX06panhXZpyOyjYa+sfgsct32qRdKWNpNF2yDeCe6L2n97rh3EA1puGjkY3vr+KpZpuk909Ggm3W264L3ZAw0ye/Jcc05fu/vmsuF+18YtlTGtIE5Y1I1vzk/RMWUsMXtFVzANbm0crKAfTfmz1KLgCRYDI3KBEAZfmmrJDi74deW+0G6qYa9un1V7Q95BcRJyyTJF4J8LJq6iSZgfX5FKUKZcYHecdANf3CcCiSQxjX+9iYBbEb2iedlezU9mNSu9oax0FjSJaIGYTMOIEm/M2RXFJ/fZNCoXABg/wAsC8nPttaN0qwnNkc1tjBO/Ve47hjwwkNOQfai1zYnkqlnhNx9ueHcUdQe0nvZTYt1sZsdxb0WhYHtNQrtaKdi4nMHfZ0gtd9m890LLabRvY+cKQ4Ph2+9bBIki5MCN7ruWPtDT2VQ0s7kxOvw5TeJ8U9zZqjqgFjltraAJBm+l14OJ0GANBzODQA1oLiDoIAvbXpK5wPFS8Ootw73WMPe2BB5636LJ3TrK+lUe5olodI3GX7QEHT5KNq9nM7i4Ppw4kjTe6kMTWriAylYgNIkXEwIMddFGHhVbcAHcSbLu08WzIQhetmEIQgELmpUDQS4gAXJJgAdSVRe0Htcw1GW0CKz+ejPXV3lbqubd0vbnACSYA5qt8X9oOFoSA/3j+TII83nugeayDjPbbE4sn3tYNpj7LZDR08elz1VexXaOm21MZnfeP6qbl9LmP20fjHtVqvJFMtps2FO7vN5/wDqB4qk8Q4w+q4ue7XcucXHxJKr44m4gm0qMxfEHG0/vwU9122RP4jH27pHqPwUdSl7tbqIY48/n+ilcC9wiISzTnLbus3Jt6J5wFrDVYXkxM9T4briqwvHeHgvaAIfYaXPQaLO3rTSYtbwFZ1SzS1ggXJggbc9VJ0ODMa4TLiN5d9d1WOxtb3gJBMjwOun7jZWuniiyBZxvO3L6aLLDK+KZ4SUliMQGkNDj/VtbWeSjqeIMDNcmd7a9LDQ8k4c0ulz230m3UxA9EPoiBALYBvbpyvNlVm0zpG8e4Z7yi7Ld0a7Ai/05XWV4vDuDiDrvy/e623E0f8ADbnNhGgJkkEk9PJZH2gZ7uu8ABxcDYmOk+K7j500nc2bYUBga5riHR55r6dNF3iA4Evl2c6vBjlyHOU6rVqdLCtaGh1dwlwH2Brfk4aa89E0p0Xl7M8NZIm5gjWbcgV2favLvCiHDUbk7ydTdS+BxZYwkmbwRznb5r00BUeBSHegA2tFoE8024pw59IQ4RIkEaFZXuvRJJDPiOFZUzPptDbkloNgOQGovuo7D0RsYOyWx7alJrHd2Hg2aZjSQesEHzTI1ZbJN5038V6sd67eHPjvpe+yPaFtMim8MB2IkOnx0Pnf6LR8Pig4teIk7jfxWD4euyp3ahyvHwuFif1Wjdg+0VOoxuHqZhVbzNnQdQZtYaaWlRcdJ2v7XhxB3TgtHRRtOfwslPeI5Yt6EIXoQFVO1vtGw2BaQT7yrsxpGvV2gA3VN9pXtZ93moYV2lnPBufA7N+Z6DXE8Zjn1TmcZnWVO3Vs7X+0yvjT33kMm1NlqY8tXHqVVm4xz5zG0W9QBpcpll80o0iw/L8kNnbq3c7xPJo6bnpKQoMLnAAXOg5pZlERJvJTzh7Jr0h/M0fMfmo21kT3AuyD67SPhGnWfHYdVWcZwttNxzuhskNO7oMSG6xbUwOq2DgzcmAJ0Lcwf5G/0JWfcN7NU8W+qcTiPd1g90gydDAtBgQLRaIWfxW20+TStYc0ZjM5v8zgC0eIaZA8J8FI4eg6nUFoIOkyPUagi4PJS1T2bw4BtYGdxB8LLrjXCjh6FIZgXtiXbkS+BB/lDdOS3y/HTPF1iaUDM07SWxoDv629FH06Od14ETGmsaJ3wapUqsLjctsNBYzM89k9xvAnMghvdcLyQZtNgPTxC8+U76ezHuJvsNUdBLSRNj8pt+KuXvQJhpmLE7+fL9FVOBYF2cZD3crRpprIIA1kq51MIQ0GZNvP5rHHyfLJNGjHNBBLXE6gXm/8otKHi8gmfpzERzThtNwMkyZiY1F7fMfNOAyBJEOPotGBES5sHvGIEDosy7Y8MBxDxBBDA4Tc6mfK0T1WnQWxaS7SLm3Pw/H1pfHHRxBognPRZYwTlzPL7DaY56p72ueLFErPeGkg2rFpyghzzExJj75IvBJU9wlrg1r3uBk3kmcxNxA1IiSm3C67aNN76bMxa97ARYkQMhPODmtyHpzw5j2PHvDla8wXOGaC0HKcoM3yxbULTLvquYzSxcR4fTbleywkteWzZ7Y+yLgwQYAiLi101x/EKT8Hd4zMd3ZHedO0WsQDe3VJ8LOKDHvpPL6J73ePeHeiwm0E3AtcJPG0BBqQ1x+FzSI+1OpNnFoP5zE5akrfduPaHqUa9WkaTGSJFQhpvFwCRr+wo3GwaNFo+NuYG14mReL3n11O0/8A9xllFradO5c6Xk6xMCTsM4vb8ozAH/OzfG5pbB+K5vboRc+C9GPh48u6gATPVOsJi6jXh7CQWEEHceacYGqwCq14dmc20ak5gSJOlp9ElQNyCbEQII8PCFaJG19l+0bcRTnM3OAJG8+HqpoPPL6fmsT7M8Xfh3B1izNlfHTQz5rV6XaqnA00HNea3V7bSW+GlrMva37QDQpOw2GdNZ9nubfINx4x6fS/cdxbqWGrVGCXNY4ttNwNY6a+S+beNu98SXEkyTM3kmTPO5lejLLXTLHHasBhJOYSep35pSpTzE5RK6NIsNh4np+CcU8YWk5RE7Rtt6qbvzHZ/ZpQ4e6e9ABspM9nSxpqPMNB6wAdCbI4ZTdiKoaHZIMybkabc1eMD2SNYtNWoSwOENcRfn3Rabx5Lu2swnlnRoOMENIbBLZ5TH1/FWbgXAfehmUf4gcHEcmtuTreQLC2h0IWg8V7OMc8AMgWDYGgAIt6zO8od2YptANN/u3t0OnQg+Rj/lTXdSChhP4c6zSqd5ukAx32/j4Ki9uOybWRVpucDoDBMC0NcW3toHRpY6AiXq8QxGGqObXaX0jDi4SQOTmvAADuhUlgeMUXtLRUaA7Z4gR9B6x0Cz/XLcMpuM14Zjq1J497VIYNrGegc74R1ub6FL8a4i/FvJpNOQDWIbIHMACwsB4BWPi/Yt1eo05mZPu0SHO2udhbxUlgeBNp5Gk5WU9MzpDdyQJgHqStMs2eOB12W7JZMJNS2bKXE/ZABMeOn0SlU/xBqZQ1tKe6J8Rpafhm2l/JPiPFRXBw1B7RTP8AnVBms3cAm0kTYTqSpfA8Ma8MEFzaYLb2gy3Qb3YbqMvDfHpJcJwHdzRc3E67GVI1HAwHWGt90/weFDWzzH7+aTqsB129JhTIyyy3TJrSSZiBtv6Lxzhey7rvA5deoSB7snklchPE1ZmBBa2eR05+voqFhKOfHVaj3tyuhoi7oktPUDMPLlurVxzH5abn6y5o6GBPl+sKn4WkBRykRVIzFzXRmkl4NtYM+Z3UdW9ttanSAw2FipXawwxjpA17oe0G+2qufDOz1OvQc2CHAhwd4AzI6iVVuz1HMKrrxef9T2iPr6K78He9lNzIJbIbmJhxiSALXF/numd/JUusRwfh5oiPip3zN5+H7umuIwMVA5gGU2IIB7rtRG+qtD3BoPd2Cj8TSDr3iAIHPp0gLmnLmz3jnBjh6hFM5mu0MREj8jHJQ+HwTzUDw7IG3LiR8QM2GputA4hgoJgWOsnUbgpjwvAzVBDGkTYkXmL3O0Tz3W0zZWbVdnDKWIFWo4mkABBgZSR8U3kE9P0NaqMh1p8xCvXa2vSp1iKVNoJblIiwIJgwPiJFjPLVIcN7MNr0c8zUFyHiGxsAef5+avlpnx2gez+LBLmuaDPSysHvHC0VPVKv4fQwwqZYOYAtkaO5DlrsoZ3aozofICPosMpzu8XoxvGard/aH2xqYGnT9yxr6lQuu6crWtAkwCJMuEDxWEY/FVKtRz3CmMxktptDGjwAsty9pvCHVaDKjRPuyZ8HRfwloHmsjdhCDdvieq9GbHCTSGpNBNx5FLYjs9nbLCAXbAwIExPXW3VTAwTSLjRKsZkjcclHatK92bcaVVzHGKhkMDvhzOAv4y0eKvvCuLCi5jHNc1wa2XPdMu0gDS55aW8U3OCp4hkODS0XmAHsPRw2+S4GKcxvuq4940f5dSAXCJs77w2/RMr7juM10vjOIDKXRtc8h4qvcRfSrhzXU3Zv5LDUQdQRr4pbA4qWANAc3Yi7YjTx/JPsVhQ3vghrojqZ1vtZcl2qaitU/eUWiiYqD7sk5QebjBk8kx4l2dBmKfuiQIeHS1vWBqI6q44TCtc2XMa0fOdLc9kyx2Ggm2ZhHeJ8NSI6bR4cu7d8qFRp4qiQxuIpmmY7xc1upv3T3ttRql8Tw+rVGV9bMBHcY1wF5IsQL23+cGLeOzWHkj3YiA6RqJgAieuvISUvQwTW2LZjoZMnSbEbX0hcuX0maiD4PwMktaYaGgiwbpptzcbHktA4bwzK21hynTTommBw3fBIMaXj93G55qYpakDQ3AUybu65nn6hd1vCPJR1aqJIsE+q1A1pk+JVfdVLi6Aen73V1lHVTENLosT5pKrWbBzJB7o2MwucJTJOUGXO59f0UqiB9o1c08PRpmwqfLr4AH1UhwvDD3DalRhD2NktESSGnKBtcRbwUH2+b7ziLKd3MpBgOsNJEgE/NPeLY+tSwrvck2vmyybNuNxqfop1qte7Fa4XanXIEzUEzqBMt8zJHSDrtf8ACnNSLm2AALY525nXbyWX8Pxc0je7gcx5kO1+YV97Nf5TQ2XzJmLNnlf5+PJMv2d/ineI/CIkWAHzt8/kmtGlJk7dea7ewG83sIm+69o0oaTbf0HXzhc9p9EcTQEAfZ30n572UHxLHe5zZABIH9WoIII5+CcdoMWQwhpcDJDm8zcD9PXomNHAvy5qjYtq4bdOs2TLLXhWOHW6Z8NwJFVz6ga9xEiTIuPwUhjJp5hIaMsuA0Fxa2m3l1XlOCHG0bTtMjziCo7H8LfWcxgcdSHXMn9N/Tmpnab0icbQbXIIBABzf1DM1p1uAZmUsW4cWzi1vh/RTGO4C4NYymLgQHGwbqLRruPNMIaLTMb3v10WmpolfQtSmHAtcAQQQQdCDqsy7W9i3USalIF1E6xdzPHm3rtvzOnrwidV6rNvNLp89uZlPev1Av5808ZhS4SLhaV2g9nlOtLqJFJ/L7BPgLt8rdFQMfw2vhH5arCzlu139LhY+GvQLK42NZkZ0wWGRYpf+OBEOHiNv0KUbimvEOEHmmmKwsXFxzCzu41xsr2q11M56LyPA/XaeuhTvA9pXgg1GipaLWP0j6JhTej3YU7VYsmE7SUpl7HnSAQZBHhY3TmnxxjgQKbjO0bevVVdgjQwpHDcRqNsHa77rsyTYtNOo2pTzQ08p+X1TvD4Np+KxBtedR+ipLeIFg+I67ePipfBcSvLnRzgdZFui5yTxW8ANFtQka9Yk21Go/VMKOPkkTIFwd0rXrHLJuN4/EK2dhdplhNQADedNNfrfoo8VRngAZdc36xvClcPhg4SZi9uf7lMscyP8ORGpvpy+qpxHYhx+HLNten/AAveHhjqjSSA0G5mI1i/jC4qkAADYR1jZRXEHhmErHctsd4FresXtdTeovGbuldZxItrV3nMc9UOm92l9nZYNiHQDFgPWSxWIfVouBFnZg1u8XAkjcgplwnCN/hx75xpl7AQdXRJId0EgX2nRFGvHda7Oy0ESZ9N7Lz/ACZXW3pxkU2k1zGNBgkOcHDcaTPn9Fo3Zqp7vDgCxtBkTeZ12v8APyVKxVIfxDhlIa7mIBPTyMK2cErTSZMWlruYOk/KV257sTx/FZadIACdbX2Hp9V5xqiaZZlIE/EPtRtblr+yE1r4yAeogROkTNvp1heV6peAHk90d0X7unPXTRXctf6nGe6aU8K99Q1XwGjQb6W9NFJPxNNsFwDhAJb97pyuOeyaVcVEiJMQOUmL/VJZA0Fz47v15DmpxhldmuIqgEZWmSTlEyQDYbXgqd4PwzI0ucJqO1Ownw5JLsrwc1T7+oLXyA79b/uynOJU+7qByjT/AJm/mtZOmNqs8dqxZ7m6gAOtN4EcyoWpVw4JBJF+f4AKC7YNeKmV7cztnk7clXPdO3p/J35rvC13en1ohCF6WASWKwrKjSyo1r2nVrgCD5FKoQULj3s0Bl2FdB19282/0vNx4GfEKg4zC1aDyyo0scNQRHy0I6hb2mnEuE0sQzJWYHjadR4HUHwU3Haplphkh3Q/JcuJBgq68d9mr6cuwxNRv3TGceGzvkehVNqsc0lrwbWIcLj8isbg3x+QMenVMppSYJsfX809dShs28is7LF8pSFWpeE4wb+8Nuc6KPqCfEJWg4rKXvtrcZrpb6FfQgRYW305qYwlZkWIHMDSefKFTGYpwdc+vL96eCf4OtAuZ1Pmdp9Ftt5rF3ow0fvlyUbjqQeSef0Gij/+ttAILo06nTQ/vdB4s0iP+F3knia4kkHSfTb6pl2jr5sO2m0lziTaBDJEHqlq+KGrYnmfFQeLxoDnEukjQ7Tb7NiVGeXWm/x4d7Q+Oq+7Y0fau2ARIa29j4hMuHvGZoAcJ3zd30/HolcRjW1w8T3zGVxs0NE5rRHIADqU04biPdiBrIMHceeiwy/XT0ey3GKoaWNkyNr6E856BPOHvcwtyuLWuN7SP3BKjf4Q1KoymWuNgdiYkSp3CYcMe6m8XbHnyPooyvGTRjPtOYK5bM5NNeWkxYmw0SzaJceoPlyUl7lgw7MhHLbXxTetiGs+G7yLD8zstpv2wteYmgKbcx5W/BRvCOEOrv747gJLrkz/ACz+/UqSwPC31DNRxj8OQCmKtdlJuVsC8Rvb9lbzFjcjvEcRawBsGwsAOQnyGyjsRjGkW056g6G22/yTStjHOguBJJiJ0bHPmk6DBa+xIB15RHmrZoDtJhxVBEXi1rgwSYM+CoT2QSMpseQWn4vCkki4MR8/HpChH9nGEmWid77opvCEIW7EIQhAIQhAKL4z2boYkf4je9s9tnDz3HQyFKIQZfxr2b1qcuokVW8hZ/8AaTB8j5KpVg+m4tcC1w1DgQfMHRb6mPE+C0cQ3LWptfyJ+IeDhceRU3FUyYgMSNwnNPENItr1V34j7KmG9Cq5h+68Zh6iCPmqpxTsLjKNzS943nSOb/b8XyUcGnM3w1SZzCCDbwXb8SANlCVKmU5XFzTuCXD5IdUZ4+JEKcpCH2I4oBz8gk2cTnSU0LWHYJajUAs0eossbja9GOWMiVwzXPHeJCZ4vABsmJ8TfTmilinxGZvlP1SVWi5xEviBYJfjmifJ2j8Jw9rZnVeVOGFxLif0C7LnA3AudVIMI0mZXnssreUnw3DZXSR0ESn2J4U+RUDXEHlsYsCJmJsnPDaG7jABkDX5QpNlVzyclgef7uVWOG7upz+STwRw1Bz9P3+wpWnhW0hLru/FKYZraTPqdymWJxma8gBbzGYvPbcqUFaSe9FgT5bLh86i0Akk3IF5jyTB9cmIME8uXp80jiqjaZD/AHhMDK0EWzHW/qtIzsSLMY14zAHLOo6GDZJ1MSGPzRZxgG1o5+e3RI0aBdUD57rWxaQDIi31umnEaJqSCC5jSz4TcEi1/muUkTBqNM3jx/el9Oq5BHMfJVfFU3T3ScvWRfw1B1Tc4uoNx8v/AMptzi+g0IQvSxCEIQCEIQCEIQCEIQCEIQMeJcEoYgRWpMqf1ASPB2o8iqJx32RC7sI+P/Tqkx/pqC4/1A+IWkoXNbd3p89cQ4ZVwz8lek6mds3wn+l4lrvIrxscnBfQOKwjKjSyoxr2nVrgC0+INlUeI+yzDPvQL8O7k05qf9jtP9JCm4fSuTMmsB3XYw52v5qx8Q7B42hdgbXaPuRm/sdBnwJUA/jBpOyVGZHDVrhld6OUVUrl3D5FmGeo/GUtR4c/QhrdNNV5/wBxgi0DwhJnicie8VFkXLUrQwzW/E6Us/jFNg+6OZ3Vcq4t7jAEdU1xGEkgh+YxcXP6BRbpcx35TtfjfvCADDfD93XQxNgG72k/vVQdCkWmHzcWtsenUFSeDrAExmMA5ZiOV4M6yVHdaWyeEkyqKRJALyBIEb+G4TWvjWvqNEXN7icvPaJPySoYGuJL+8RDdd+cj8EhRpEQJaQftGwHqYIP4Fbzw898nuHZZxFRxBFxNo/p0216pKpTMw3M518xbJmDrE6aJDH08tYgF4azUsJLTYAmQLC5S2FxrJcMuYm4JE5Rca7a/EY5IbK1sLmDHuqEk2DI3sLDQCw9E1LGCxDp3+LXyXb8Q0xnAcZ7oEwOp+v5rv3RNzH94XdRNraEIQt2QQhCAQhCAQhCAQhCAQhCAQhCAQhCATXiHCqVduWtTZUHJ7QY8J08k6QgoXGPZFQqAnD1H0T909+n6O73+5UvifYPiGGv7sV2CL0u9z+x8U3+6Y5rcULnGO7r5yZxi+V7C1zfAEEaAh30tKfUuKU4LYOYkEuJgjpEGf34LcOJ8BoYgRXo06nIuaCR4O1HkVTOK+xnDuk4epUoOO3xs9HHN/uUXB2ZKBjMYCQT3vITJ8FzQxOQOgRaOkT+ikOK+y3iFG7A2s0f+Nwn+18H0lVbGUq1AltanUpnk8OafQjRR/zXPkWJuKmDfSxBsLaeG1vJdsxbbEkg0tB3oJOurjBgHSFWaXF5a3bL5Dpbx67p9TxzYIa7MTBMiI6SdRzTjXeUS78UC4OtGXQm24E2XoY+MgA203NtN3aadVCjikhs3jXl5/JSLK4ccwMNaLmRIOwG5J5Bc1S2HFDFFoJJ1cSY1uNJ5WS7eJGNfmE19wPducXjK0w2IDjMR3Tf9PBKjglQ3FNxB0Pev1+BdRdN2QhC3QEIQgEIQgEIQgEIQgEIQgEIQgEIQgEIQgEIQgEIQgEliMMyo0te1r2nUOAI9DZKoQVDivsqwFe4pGk7nSOX/aZb8lUOJewpwM4bEjoKjSD/AHtn/wCK15CD54xvs64jhpPuDUG5pw+fJpzfJV6ri6lIlr2Frhs4XH+lwX1QmXE+DUMQ3LXpU6o/naDHgTceS5ofNGH48RfeAJJJNiCIv0Ul/wBzt+9U9f0Wm8Z9iWEqSaD30HcvjZ/a45v9yrR9hmI2rUI/90fKFzi7ttSEIVOBCEIBCEIBCEIBCEIBCEIBCEIBCEIBCEIBCEIBCEIBCEIBCEIBCEIBCE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pSp>
        <p:nvGrpSpPr>
          <p:cNvPr id="62" name="Grupa 61"/>
          <p:cNvGrpSpPr/>
          <p:nvPr/>
        </p:nvGrpSpPr>
        <p:grpSpPr>
          <a:xfrm rot="799282">
            <a:off x="11472599" y="4150721"/>
            <a:ext cx="5357850" cy="2855290"/>
            <a:chOff x="1214414" y="1577078"/>
            <a:chExt cx="7643866" cy="4073547"/>
          </a:xfrm>
        </p:grpSpPr>
        <p:sp>
          <p:nvSpPr>
            <p:cNvPr id="63" name="Elipsa 62"/>
            <p:cNvSpPr/>
            <p:nvPr/>
          </p:nvSpPr>
          <p:spPr>
            <a:xfrm>
              <a:off x="1214414" y="2998667"/>
              <a:ext cx="5163460" cy="19305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4" name="Mjesec 63"/>
            <p:cNvSpPr/>
            <p:nvPr/>
          </p:nvSpPr>
          <p:spPr>
            <a:xfrm>
              <a:off x="7072330" y="2643182"/>
              <a:ext cx="1785950" cy="1573151"/>
            </a:xfrm>
            <a:prstGeom prst="moon">
              <a:avLst>
                <a:gd name="adj" fmla="val 4886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5" name="Paralelogram 64"/>
            <p:cNvSpPr/>
            <p:nvPr/>
          </p:nvSpPr>
          <p:spPr>
            <a:xfrm rot="19942157">
              <a:off x="6016611" y="3554439"/>
              <a:ext cx="1546360" cy="449415"/>
            </a:xfrm>
            <a:prstGeom prst="parallelogram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400"/>
            </a:p>
          </p:txBody>
        </p:sp>
        <p:sp>
          <p:nvSpPr>
            <p:cNvPr id="66" name="Dijagonalna pruga 65"/>
            <p:cNvSpPr/>
            <p:nvPr/>
          </p:nvSpPr>
          <p:spPr>
            <a:xfrm>
              <a:off x="5857884" y="3214054"/>
              <a:ext cx="1839041" cy="715011"/>
            </a:xfrm>
            <a:prstGeom prst="diagStrip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chemeClr val="tx1"/>
                </a:solidFill>
              </a:endParaRPr>
            </a:p>
          </p:txBody>
        </p:sp>
        <p:sp>
          <p:nvSpPr>
            <p:cNvPr id="67" name="Elipsa 66"/>
            <p:cNvSpPr/>
            <p:nvPr/>
          </p:nvSpPr>
          <p:spPr>
            <a:xfrm rot="20833351">
              <a:off x="4947613" y="3282402"/>
              <a:ext cx="1888465" cy="3898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8" name="Pravokutni trokut 67"/>
            <p:cNvSpPr/>
            <p:nvPr/>
          </p:nvSpPr>
          <p:spPr>
            <a:xfrm rot="16729066">
              <a:off x="3654706" y="1960190"/>
              <a:ext cx="1473547" cy="707323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9" name="Elipsa 68"/>
            <p:cNvSpPr/>
            <p:nvPr/>
          </p:nvSpPr>
          <p:spPr>
            <a:xfrm>
              <a:off x="1785918" y="3714752"/>
              <a:ext cx="919520" cy="3575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70" name="Grupa 15"/>
            <p:cNvGrpSpPr/>
            <p:nvPr/>
          </p:nvGrpSpPr>
          <p:grpSpPr>
            <a:xfrm>
              <a:off x="2071670" y="4000440"/>
              <a:ext cx="141465" cy="71501"/>
              <a:chOff x="1000100" y="1000108"/>
              <a:chExt cx="2357454" cy="1500198"/>
            </a:xfrm>
          </p:grpSpPr>
          <p:sp>
            <p:nvSpPr>
              <p:cNvPr id="78" name="Elipsa 77"/>
              <p:cNvSpPr/>
              <p:nvPr/>
            </p:nvSpPr>
            <p:spPr>
              <a:xfrm>
                <a:off x="1000100" y="1000108"/>
                <a:ext cx="2357454" cy="1500198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79" name="Elipsa 78"/>
              <p:cNvSpPr/>
              <p:nvPr/>
            </p:nvSpPr>
            <p:spPr>
              <a:xfrm>
                <a:off x="1428728" y="1142984"/>
                <a:ext cx="1143008" cy="10001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71" name="Pravokutni trokut 9"/>
            <p:cNvSpPr/>
            <p:nvPr/>
          </p:nvSpPr>
          <p:spPr>
            <a:xfrm rot="20876669" flipH="1" flipV="1">
              <a:off x="3095541" y="4649609"/>
              <a:ext cx="848788" cy="1001016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2" name="Harmonija 71"/>
            <p:cNvSpPr/>
            <p:nvPr/>
          </p:nvSpPr>
          <p:spPr>
            <a:xfrm rot="16847004">
              <a:off x="2101041" y="3432371"/>
              <a:ext cx="595521" cy="2117438"/>
            </a:xfrm>
            <a:prstGeom prst="chord">
              <a:avLst>
                <a:gd name="adj1" fmla="val 2757729"/>
                <a:gd name="adj2" fmla="val 1609355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3" name="Harmonija 72"/>
            <p:cNvSpPr/>
            <p:nvPr/>
          </p:nvSpPr>
          <p:spPr>
            <a:xfrm rot="15491551">
              <a:off x="4271306" y="2730311"/>
              <a:ext cx="397476" cy="1168237"/>
            </a:xfrm>
            <a:prstGeom prst="chord">
              <a:avLst>
                <a:gd name="adj1" fmla="val 516127"/>
                <a:gd name="adj2" fmla="val 1670168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4" name="Elipsa 73"/>
            <p:cNvSpPr/>
            <p:nvPr/>
          </p:nvSpPr>
          <p:spPr>
            <a:xfrm>
              <a:off x="5286380" y="3214686"/>
              <a:ext cx="1071570" cy="3571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5" name="Paralelogram 74"/>
            <p:cNvSpPr/>
            <p:nvPr/>
          </p:nvSpPr>
          <p:spPr>
            <a:xfrm>
              <a:off x="5214942" y="3214686"/>
              <a:ext cx="1643074" cy="142876"/>
            </a:xfrm>
            <a:prstGeom prst="parallelogram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6" name="Dijagonalna pruga 75"/>
            <p:cNvSpPr/>
            <p:nvPr/>
          </p:nvSpPr>
          <p:spPr>
            <a:xfrm rot="632012">
              <a:off x="5075325" y="3245013"/>
              <a:ext cx="2702695" cy="284798"/>
            </a:xfrm>
            <a:prstGeom prst="diagStrip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chemeClr val="tx1"/>
                </a:solidFill>
              </a:endParaRPr>
            </a:p>
          </p:txBody>
        </p:sp>
        <p:sp>
          <p:nvSpPr>
            <p:cNvPr id="77" name="Harmonija 76"/>
            <p:cNvSpPr/>
            <p:nvPr/>
          </p:nvSpPr>
          <p:spPr>
            <a:xfrm rot="21178712" flipH="1">
              <a:off x="2455326" y="4285386"/>
              <a:ext cx="3532040" cy="649704"/>
            </a:xfrm>
            <a:prstGeom prst="chord">
              <a:avLst>
                <a:gd name="adj1" fmla="val 2700000"/>
                <a:gd name="adj2" fmla="val 11581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80" name="Obični oblačić 79"/>
          <p:cNvSpPr/>
          <p:nvPr/>
        </p:nvSpPr>
        <p:spPr>
          <a:xfrm>
            <a:off x="5572132" y="571480"/>
            <a:ext cx="2428892" cy="164307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Uh, baš sam se umorila.!</a:t>
            </a:r>
            <a:endParaRPr lang="hr-HR" dirty="0"/>
          </a:p>
        </p:txBody>
      </p:sp>
      <p:sp>
        <p:nvSpPr>
          <p:cNvPr id="81" name="Obični oblačić 80"/>
          <p:cNvSpPr/>
          <p:nvPr/>
        </p:nvSpPr>
        <p:spPr>
          <a:xfrm>
            <a:off x="5500694" y="785794"/>
            <a:ext cx="2286016" cy="150019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Moram udahnuti zrak!</a:t>
            </a:r>
            <a:endParaRPr lang="hr-HR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13282 -0.01945 C -0.14288 -0.02269 -0.15191 -0.03056 -0.16198 -0.03241 C -0.16841 -0.03357 -0.18143 -0.03611 -0.18143 -0.03611 C -0.18924 -0.03542 -0.19723 -0.03542 -0.20504 -0.03426 C -0.21354 -0.03311 -0.22292 -0.02732 -0.23143 -0.025 C -0.23611 -0.02361 -0.2408 -0.02338 -0.24532 -0.0213 C -0.26285 -0.01343 -0.23473 -0.02662 -0.25365 -0.01574 C -0.26094 -0.01158 -0.26945 -0.00903 -0.27726 -0.00648 C -0.28611 -0.00718 -0.29497 -0.00718 -0.30365 -0.00834 C -0.32049 -0.01065 -0.33646 -0.02037 -0.35365 -0.02315 C -0.36059 -0.02616 -0.36563 -0.03033 -0.37309 -0.03241 C -0.38143 -0.03797 -0.38282 -0.04144 -0.39254 -0.04352 C -0.40677 -0.05116 -0.42188 -0.05787 -0.43698 -0.06019 C -0.45782 -0.06945 -0.46702 -0.05996 -0.48282 -0.05463 C -0.49723 -0.04306 -0.50799 -0.02686 -0.52448 -0.0213 C -0.53125 -0.01528 -0.53698 -0.01528 -0.54532 -0.01389 C -0.5783 -0.01574 -0.56997 -0.0132 -0.58837 -0.0213 C -0.59913 -0.03218 -0.60868 -0.04885 -0.6217 -0.05463 C -0.63021 -0.06598 -0.64011 -0.06898 -0.65087 -0.075 C -0.6757 -0.08889 -0.65365 -0.07871 -0.66615 -0.08426 C -0.67639 -0.08357 -0.68646 -0.08357 -0.6967 -0.08241 C -0.70261 -0.08172 -0.70747 -0.075 -0.71337 -0.07315 C -0.7191 -0.06806 -0.7257 -0.06574 -0.73143 -0.06019 C -0.74063 -0.05093 -0.74948 -0.04098 -0.7592 -0.03241 C -0.76459 -0.02778 -0.7724 -0.02778 -0.77865 -0.025 C -0.79167 -0.0257 -0.80469 -0.02523 -0.81754 -0.02686 C -0.82118 -0.02732 -0.82257 -0.03311 -0.82448 -0.03611 C -0.82882 -0.04306 -0.83143 -0.04908 -0.83698 -0.05463 C -0.84445 -0.07454 -0.83403 -0.04954 -0.84532 -0.0676 C -0.84618 -0.06898 -0.84584 -0.07153 -0.8467 -0.07315 C -0.85816 -0.09236 -0.87466 -0.10348 -0.89254 -0.10648 C -0.90782 -0.10486 -0.92153 -0.10232 -0.9342 -0.08982 C -0.93959 -0.08449 -0.94288 -0.07801 -0.94948 -0.075 C -0.95226 -0.06412 -0.94861 -0.07361 -0.95643 -0.0676 C -0.95816 -0.06621 -0.95903 -0.06366 -0.96059 -0.06204 C -0.96372 -0.0588 -0.96719 -0.05602 -0.97032 -0.05278 C -0.97848 -0.04398 -0.98733 -0.03611 -0.99532 -0.02686 C -1.00348 -0.01736 -1.01129 -0.00741 -1.0217 -0.00278 C -1.02448 -0.00348 -1.02743 -0.00301 -1.03004 -0.00463 C -1.03177 -0.00579 -1.03264 -0.00857 -1.0342 -0.01019 C -1.03768 -0.01366 -1.04202 -0.01574 -1.04532 -0.01945 C -1.04809 -0.02246 -1.05087 -0.0257 -1.05365 -0.02871 C -1.06216 -0.0375 -1.05677 -0.02732 -1.07032 -0.04537 C -1.07466 -0.05116 -1.07934 -0.05718 -1.0842 -0.06204 C -1.08681 -0.06482 -1.09254 -0.06945 -1.09254 -0.06945 C -1.09723 -0.08797 -1.11841 -0.09051 -1.13004 -0.09352 C -1.13889 -0.09213 -1.14861 -0.09375 -1.15625 -0.08797 C -1.16771 -0.07963 -1.17604 -0.06598 -1.18698 -0.05648 C -1.19063 -0.04885 -1.19844 -0.04398 -1.20486 -0.03982 C -1.22136 -0.04422 -1.22292 -0.04908 -1.2342 -0.06389 C -1.24306 -0.0757 -1.25313 -0.0875 -1.26337 -0.09723 C -1.26719 -0.10093 -1.28559 -0.11713 -1.28559 -0.11945 C -1.28559 -0.12871 -1.28559 -0.13797 -1.28559 -0.14723 " pathEditMode="relative" ptsTypes="ffffffffffffffffffffffffffffffffffffffffffffffffffffA">
                                      <p:cBhvr>
                                        <p:cTn id="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36979 -0.10973 C -0.37222 -0.11482 -0.38403 -0.13125 -0.38785 -0.1338 C -0.38993 -0.13519 -0.39254 -0.13473 -0.39479 -0.13565 C -0.39965 -0.1375 -0.40382 -0.14167 -0.40868 -0.14306 C -0.41372 -0.14445 -0.41892 -0.14422 -0.42396 -0.14491 C -0.45122 -0.15209 -0.43785 -0.14931 -0.49618 -0.14491 C -0.50625 -0.14422 -0.51493 -0.13612 -0.52396 -0.13195 C -0.52934 -0.1294 -0.53507 -0.12824 -0.54063 -0.12639 C -0.54653 -0.12454 -0.55156 -0.11945 -0.55729 -0.11713 C -0.57396 -0.11088 -0.59115 -0.10718 -0.60729 -0.09862 C -0.61788 -0.09931 -0.62865 -0.09954 -0.63924 -0.10047 C -0.64792 -0.10139 -0.65729 -0.10973 -0.66563 -0.11343 C -0.67708 -0.1257 -0.68924 -0.13866 -0.70174 -0.14862 C -0.7099 -0.1632 -0.70104 -0.1507 -0.71285 -0.15787 C -0.73802 -0.17315 -0.70382 -0.15857 -0.7309 -0.16899 C -0.74132 -0.17824 -0.75382 -0.18542 -0.76563 -0.19121 C -0.77049 -0.19375 -0.7809 -0.19676 -0.7809 -0.19676 C -0.80382 -0.19537 -0.82309 -0.19561 -0.8434 -0.18195 C -0.84497 -0.18102 -0.84601 -0.17917 -0.84757 -0.17824 C -0.85208 -0.17547 -0.85677 -0.17338 -0.86146 -0.17084 C -0.86927 -0.16667 -0.87674 -0.15672 -0.88368 -0.15047 C -0.88698 -0.14746 -0.89653 -0.14584 -0.90035 -0.14491 C -0.90885 -0.1375 -0.91962 -0.13866 -0.92951 -0.1375 C -0.94635 -0.13866 -0.95278 -0.13473 -0.96424 -0.14491 C -0.97309 -0.1625 -0.95625 -0.13056 -0.97813 -0.15973 C -0.99063 -0.17639 -1.00694 -0.19283 -1.02396 -0.19862 C -1.03924 -0.20371 -1.05538 -0.19862 -1.07118 -0.19862 " pathEditMode="relative" ptsTypes="ffffffffffffffffffffffffffA">
                                      <p:cBhvr>
                                        <p:cTn id="8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07118 -0.19862 C -1.08177 -0.19931 -1.09254 -0.19931 -1.10313 -0.20047 C -1.10799 -0.20093 -1.1125 -0.20348 -1.11702 -0.20602 C -1.13143 -0.21389 -1.14914 -0.22477 -1.16007 -0.23936 C -1.16719 -0.24908 -1.17223 -0.26575 -1.17535 -0.27825 C -1.17657 -0.28311 -1.17813 -0.29306 -1.17813 -0.29306 C -1.17726 -0.30834 -1.17639 -0.32292 -1.17396 -0.3375 C -1.17188 -0.35024 -1.16754 -0.36158 -1.16563 -0.37454 C -1.1658 -0.3838 -1.15764 -0.44769 -1.17535 -0.46343 C -1.17952 -0.47176 -1.18594 -0.47616 -1.19202 -0.48195 C -1.19844 -0.4882 -1.204 -0.49561 -1.21007 -0.50232 C -1.21476 -0.50741 -1.22049 -0.51065 -1.22535 -0.51528 C -1.23143 -0.52107 -1.2375 -0.52755 -1.24341 -0.5338 C -1.24601 -0.53658 -1.25174 -0.54121 -1.25174 -0.54121 C -1.25573 -0.54908 -1.26198 -0.55487 -1.26702 -0.56158 C -1.27483 -0.572 -1.28334 -0.58727 -1.29202 -0.59491 C -1.29358 -0.60093 -1.29601 -0.60556 -1.29757 -0.61158 C -1.29705 -0.62153 -1.29723 -0.63149 -1.29618 -0.64121 C -1.29532 -0.64815 -1.28924 -0.65602 -1.28646 -0.66181 C -1.27691 -0.68079 -1.26146 -0.69862 -1.25591 -0.72084 C -1.25643 -0.74051 -1.254 -0.76158 -1.25868 -0.7801 C -1.2599 -0.78473 -1.26285 -0.78843 -1.26424 -0.79306 C -1.27066 -0.81598 -1.29098 -0.83588 -1.3073 -0.84676 C -1.31094 -0.86158 -1.30539 -0.84422 -1.31285 -0.85417 C -1.31355 -0.8551 -1.32171 -0.87223 -1.32257 -0.87454 C -1.32917 -0.8919 -1.33264 -0.91274 -1.33507 -0.93195 C -1.33455 -0.94977 -1.3349 -0.96783 -1.33368 -0.98565 C -1.33316 -0.99306 -1.32726 -1.00278 -1.32535 -1.00973 C -1.32066 -1.02663 -1.31528 -1.04399 -1.30868 -1.05973 C -1.30434 -1.07014 -1.30521 -1.06436 -1.30035 -1.07269 C -1.29393 -1.0838 -1.28941 -1.0963 -1.28368 -1.10788 C -1.2849 -1.12454 -1.28646 -1.13866 -1.29757 -1.14862 C -1.29931 -1.15764 -1.29757 -1.15417 -1.30174 -1.15973 " pathEditMode="relative" ptsTypes="ffffffffffffffffffffffffffffffffA">
                                      <p:cBhvr>
                                        <p:cTn id="2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0" grpId="1" animBg="1"/>
      <p:bldP spid="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 rot="799282">
            <a:off x="9400866" y="4365034"/>
            <a:ext cx="5357850" cy="2855290"/>
            <a:chOff x="1214414" y="1577078"/>
            <a:chExt cx="7643866" cy="4073547"/>
          </a:xfrm>
        </p:grpSpPr>
        <p:sp>
          <p:nvSpPr>
            <p:cNvPr id="3" name="Elipsa 2"/>
            <p:cNvSpPr/>
            <p:nvPr/>
          </p:nvSpPr>
          <p:spPr>
            <a:xfrm>
              <a:off x="1214414" y="2998667"/>
              <a:ext cx="5163460" cy="193053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" name="Mjesec 3"/>
            <p:cNvSpPr/>
            <p:nvPr/>
          </p:nvSpPr>
          <p:spPr>
            <a:xfrm>
              <a:off x="7072330" y="2643182"/>
              <a:ext cx="1785950" cy="1573151"/>
            </a:xfrm>
            <a:prstGeom prst="moon">
              <a:avLst>
                <a:gd name="adj" fmla="val 4886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" name="Paralelogram 4"/>
            <p:cNvSpPr/>
            <p:nvPr/>
          </p:nvSpPr>
          <p:spPr>
            <a:xfrm rot="19942157">
              <a:off x="6016611" y="3554439"/>
              <a:ext cx="1546360" cy="449415"/>
            </a:xfrm>
            <a:prstGeom prst="parallelogram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400"/>
            </a:p>
          </p:txBody>
        </p:sp>
        <p:sp>
          <p:nvSpPr>
            <p:cNvPr id="6" name="Dijagonalna pruga 5"/>
            <p:cNvSpPr/>
            <p:nvPr/>
          </p:nvSpPr>
          <p:spPr>
            <a:xfrm>
              <a:off x="5857884" y="3214054"/>
              <a:ext cx="1839041" cy="715011"/>
            </a:xfrm>
            <a:prstGeom prst="diagStrip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chemeClr val="tx1"/>
                </a:solidFill>
              </a:endParaRPr>
            </a:p>
          </p:txBody>
        </p:sp>
        <p:sp>
          <p:nvSpPr>
            <p:cNvPr id="7" name="Elipsa 6"/>
            <p:cNvSpPr/>
            <p:nvPr/>
          </p:nvSpPr>
          <p:spPr>
            <a:xfrm rot="20833351">
              <a:off x="4947613" y="3282402"/>
              <a:ext cx="1888465" cy="3898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Pravokutni trokut 7"/>
            <p:cNvSpPr/>
            <p:nvPr/>
          </p:nvSpPr>
          <p:spPr>
            <a:xfrm rot="16729066">
              <a:off x="3654706" y="1960190"/>
              <a:ext cx="1473547" cy="707323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Elipsa 8"/>
            <p:cNvSpPr/>
            <p:nvPr/>
          </p:nvSpPr>
          <p:spPr>
            <a:xfrm>
              <a:off x="1785918" y="3714752"/>
              <a:ext cx="919520" cy="3575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10" name="Grupa 15"/>
            <p:cNvGrpSpPr/>
            <p:nvPr/>
          </p:nvGrpSpPr>
          <p:grpSpPr>
            <a:xfrm>
              <a:off x="2071670" y="4000440"/>
              <a:ext cx="141465" cy="71501"/>
              <a:chOff x="1000100" y="1000108"/>
              <a:chExt cx="2357454" cy="1500198"/>
            </a:xfrm>
          </p:grpSpPr>
          <p:sp>
            <p:nvSpPr>
              <p:cNvPr id="18" name="Elipsa 17"/>
              <p:cNvSpPr/>
              <p:nvPr/>
            </p:nvSpPr>
            <p:spPr>
              <a:xfrm>
                <a:off x="1000100" y="1000108"/>
                <a:ext cx="2357454" cy="1500198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9" name="Elipsa 18"/>
              <p:cNvSpPr/>
              <p:nvPr/>
            </p:nvSpPr>
            <p:spPr>
              <a:xfrm>
                <a:off x="1428728" y="1142984"/>
                <a:ext cx="1143008" cy="10001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11" name="Pravokutni trokut 9"/>
            <p:cNvSpPr/>
            <p:nvPr/>
          </p:nvSpPr>
          <p:spPr>
            <a:xfrm rot="20876669" flipH="1" flipV="1">
              <a:off x="3095541" y="4649609"/>
              <a:ext cx="848788" cy="1001016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2" name="Harmonija 11"/>
            <p:cNvSpPr/>
            <p:nvPr/>
          </p:nvSpPr>
          <p:spPr>
            <a:xfrm rot="16847004">
              <a:off x="2101041" y="3432371"/>
              <a:ext cx="595521" cy="2117438"/>
            </a:xfrm>
            <a:prstGeom prst="chord">
              <a:avLst>
                <a:gd name="adj1" fmla="val 2757729"/>
                <a:gd name="adj2" fmla="val 1609355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" name="Harmonija 12"/>
            <p:cNvSpPr/>
            <p:nvPr/>
          </p:nvSpPr>
          <p:spPr>
            <a:xfrm rot="15491551">
              <a:off x="4271306" y="2730311"/>
              <a:ext cx="397476" cy="1168237"/>
            </a:xfrm>
            <a:prstGeom prst="chord">
              <a:avLst>
                <a:gd name="adj1" fmla="val 516127"/>
                <a:gd name="adj2" fmla="val 1670168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4" name="Elipsa 13"/>
            <p:cNvSpPr/>
            <p:nvPr/>
          </p:nvSpPr>
          <p:spPr>
            <a:xfrm>
              <a:off x="5286380" y="3214686"/>
              <a:ext cx="1071570" cy="35719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5" name="Paralelogram 14"/>
            <p:cNvSpPr/>
            <p:nvPr/>
          </p:nvSpPr>
          <p:spPr>
            <a:xfrm>
              <a:off x="5214942" y="3214686"/>
              <a:ext cx="1643074" cy="142876"/>
            </a:xfrm>
            <a:prstGeom prst="parallelogram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6" name="Dijagonalna pruga 15"/>
            <p:cNvSpPr/>
            <p:nvPr/>
          </p:nvSpPr>
          <p:spPr>
            <a:xfrm rot="632012">
              <a:off x="5075325" y="3245013"/>
              <a:ext cx="2702695" cy="284798"/>
            </a:xfrm>
            <a:prstGeom prst="diagStrip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chemeClr val="tx1"/>
                </a:solidFill>
              </a:endParaRPr>
            </a:p>
          </p:txBody>
        </p:sp>
        <p:sp>
          <p:nvSpPr>
            <p:cNvPr id="17" name="Harmonija 16"/>
            <p:cNvSpPr/>
            <p:nvPr/>
          </p:nvSpPr>
          <p:spPr>
            <a:xfrm rot="21178712" flipH="1">
              <a:off x="2455326" y="4285386"/>
              <a:ext cx="3532040" cy="649704"/>
            </a:xfrm>
            <a:prstGeom prst="chord">
              <a:avLst>
                <a:gd name="adj1" fmla="val 2700000"/>
                <a:gd name="adj2" fmla="val 11581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pic>
        <p:nvPicPr>
          <p:cNvPr id="20" name="Rezervirano mjesto sadržaja 3" descr="Underwater_world.jpg"/>
          <p:cNvPicPr>
            <a:picLocks noChangeAspect="1"/>
          </p:cNvPicPr>
          <p:nvPr/>
        </p:nvPicPr>
        <p:blipFill>
          <a:blip r:embed="rId2" cstate="print"/>
          <a:srcRect b="51042"/>
          <a:stretch>
            <a:fillRect/>
          </a:stretch>
        </p:blipFill>
        <p:spPr>
          <a:xfrm>
            <a:off x="-1" y="0"/>
            <a:ext cx="9144001" cy="3357561"/>
          </a:xfrm>
          <a:prstGeom prst="rect">
            <a:avLst/>
          </a:prstGeom>
        </p:spPr>
      </p:pic>
      <p:sp>
        <p:nvSpPr>
          <p:cNvPr id="21" name="Obični oblačić 20"/>
          <p:cNvSpPr/>
          <p:nvPr/>
        </p:nvSpPr>
        <p:spPr>
          <a:xfrm>
            <a:off x="1428728" y="1500174"/>
            <a:ext cx="2286016" cy="1714512"/>
          </a:xfrm>
          <a:prstGeom prst="cloudCallout">
            <a:avLst>
              <a:gd name="adj1" fmla="val -7304"/>
              <a:gd name="adj2" fmla="val 73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Kad bi barem sada došla moja mama!</a:t>
            </a:r>
            <a:endParaRPr lang="hr-HR" dirty="0"/>
          </a:p>
        </p:txBody>
      </p:sp>
      <p:grpSp>
        <p:nvGrpSpPr>
          <p:cNvPr id="22" name="Grupa 21"/>
          <p:cNvGrpSpPr/>
          <p:nvPr/>
        </p:nvGrpSpPr>
        <p:grpSpPr>
          <a:xfrm>
            <a:off x="9644098" y="928670"/>
            <a:ext cx="8023333" cy="3868439"/>
            <a:chOff x="1395562" y="2600636"/>
            <a:chExt cx="8023333" cy="3868439"/>
          </a:xfrm>
        </p:grpSpPr>
        <p:sp>
          <p:nvSpPr>
            <p:cNvPr id="23" name="Pravokutni trokut 22"/>
            <p:cNvSpPr/>
            <p:nvPr/>
          </p:nvSpPr>
          <p:spPr>
            <a:xfrm flipH="1" flipV="1">
              <a:off x="2714612" y="5429264"/>
              <a:ext cx="571504" cy="1000132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4" name="Elipsa 23"/>
            <p:cNvSpPr/>
            <p:nvPr/>
          </p:nvSpPr>
          <p:spPr>
            <a:xfrm rot="799282">
              <a:off x="1395562" y="3862546"/>
              <a:ext cx="5385373" cy="196948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5" name="Mjesec 24"/>
            <p:cNvSpPr/>
            <p:nvPr/>
          </p:nvSpPr>
          <p:spPr>
            <a:xfrm rot="799282">
              <a:off x="7556189" y="4508152"/>
              <a:ext cx="1862706" cy="1604892"/>
            </a:xfrm>
            <a:prstGeom prst="moon">
              <a:avLst>
                <a:gd name="adj" fmla="val 4886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6" name="Paralelogram 25"/>
            <p:cNvSpPr/>
            <p:nvPr/>
          </p:nvSpPr>
          <p:spPr>
            <a:xfrm rot="20741439">
              <a:off x="6363570" y="5154023"/>
              <a:ext cx="1612819" cy="458483"/>
            </a:xfrm>
            <a:prstGeom prst="parallelogram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400"/>
            </a:p>
          </p:txBody>
        </p:sp>
        <p:sp>
          <p:nvSpPr>
            <p:cNvPr id="27" name="Dijagonalna pruga 26"/>
            <p:cNvSpPr/>
            <p:nvPr/>
          </p:nvSpPr>
          <p:spPr>
            <a:xfrm rot="799282">
              <a:off x="6247164" y="4809492"/>
              <a:ext cx="1918079" cy="729438"/>
            </a:xfrm>
            <a:prstGeom prst="diagStrip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chemeClr val="tx1"/>
                </a:solidFill>
              </a:endParaRPr>
            </a:p>
          </p:txBody>
        </p:sp>
        <p:sp>
          <p:nvSpPr>
            <p:cNvPr id="28" name="Elipsa 27"/>
            <p:cNvSpPr/>
            <p:nvPr/>
          </p:nvSpPr>
          <p:spPr>
            <a:xfrm rot="32633">
              <a:off x="5344779" y="4668993"/>
              <a:ext cx="1969627" cy="39767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9" name="Pravokutni trokut 28"/>
            <p:cNvSpPr/>
            <p:nvPr/>
          </p:nvSpPr>
          <p:spPr>
            <a:xfrm rot="17528348">
              <a:off x="4328694" y="2983415"/>
              <a:ext cx="1503279" cy="737722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0" name="Elipsa 29"/>
            <p:cNvSpPr/>
            <p:nvPr/>
          </p:nvSpPr>
          <p:spPr>
            <a:xfrm rot="799282">
              <a:off x="2051694" y="4222412"/>
              <a:ext cx="959039" cy="364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1" name="Pravokutni trokut 9"/>
            <p:cNvSpPr/>
            <p:nvPr/>
          </p:nvSpPr>
          <p:spPr>
            <a:xfrm rot="75951" flipH="1" flipV="1">
              <a:off x="3086460" y="5447861"/>
              <a:ext cx="885267" cy="1021214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2" name="Harmonija 31"/>
            <p:cNvSpPr/>
            <p:nvPr/>
          </p:nvSpPr>
          <p:spPr>
            <a:xfrm rot="17646286">
              <a:off x="2242383" y="3930587"/>
              <a:ext cx="607537" cy="2208440"/>
            </a:xfrm>
            <a:prstGeom prst="chord">
              <a:avLst>
                <a:gd name="adj1" fmla="val 1158785"/>
                <a:gd name="adj2" fmla="val 1609355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3" name="Harmonija 32"/>
            <p:cNvSpPr/>
            <p:nvPr/>
          </p:nvSpPr>
          <p:spPr>
            <a:xfrm rot="16290833">
              <a:off x="4722124" y="3755234"/>
              <a:ext cx="405496" cy="1218445"/>
            </a:xfrm>
            <a:prstGeom prst="chord">
              <a:avLst>
                <a:gd name="adj1" fmla="val 516127"/>
                <a:gd name="adj2" fmla="val 1670168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4" name="Elipsa 33"/>
            <p:cNvSpPr/>
            <p:nvPr/>
          </p:nvSpPr>
          <p:spPr>
            <a:xfrm rot="799282">
              <a:off x="5719812" y="4585472"/>
              <a:ext cx="1117624" cy="36439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5" name="Paralelogram 34"/>
            <p:cNvSpPr/>
            <p:nvPr/>
          </p:nvSpPr>
          <p:spPr>
            <a:xfrm rot="799282">
              <a:off x="5664478" y="4639916"/>
              <a:ext cx="1713689" cy="145759"/>
            </a:xfrm>
            <a:prstGeom prst="parallelogram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6" name="Dijagonalna pruga 35"/>
            <p:cNvSpPr/>
            <p:nvPr/>
          </p:nvSpPr>
          <p:spPr>
            <a:xfrm rot="1431294">
              <a:off x="5484102" y="4761844"/>
              <a:ext cx="2818850" cy="290544"/>
            </a:xfrm>
            <a:prstGeom prst="diagStrip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chemeClr val="tx1"/>
                </a:solidFill>
              </a:endParaRPr>
            </a:p>
          </p:txBody>
        </p:sp>
        <p:sp>
          <p:nvSpPr>
            <p:cNvPr id="37" name="Harmonija 36"/>
            <p:cNvSpPr/>
            <p:nvPr/>
          </p:nvSpPr>
          <p:spPr>
            <a:xfrm rot="377994" flipH="1">
              <a:off x="2525951" y="5259669"/>
              <a:ext cx="3683839" cy="662813"/>
            </a:xfrm>
            <a:prstGeom prst="chord">
              <a:avLst>
                <a:gd name="adj1" fmla="val 2700000"/>
                <a:gd name="adj2" fmla="val 11581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38" name="Grupa 23"/>
            <p:cNvGrpSpPr/>
            <p:nvPr/>
          </p:nvGrpSpPr>
          <p:grpSpPr>
            <a:xfrm>
              <a:off x="2285984" y="4500570"/>
              <a:ext cx="285752" cy="142876"/>
              <a:chOff x="714348" y="4929198"/>
              <a:chExt cx="1000132" cy="714380"/>
            </a:xfrm>
          </p:grpSpPr>
          <p:sp>
            <p:nvSpPr>
              <p:cNvPr id="39" name="16-kraka zvijezda 38"/>
              <p:cNvSpPr/>
              <p:nvPr/>
            </p:nvSpPr>
            <p:spPr>
              <a:xfrm>
                <a:off x="714348" y="4929198"/>
                <a:ext cx="1000132" cy="714380"/>
              </a:xfrm>
              <a:prstGeom prst="star16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grpSp>
            <p:nvGrpSpPr>
              <p:cNvPr id="40" name="Grupa 15"/>
              <p:cNvGrpSpPr/>
              <p:nvPr/>
            </p:nvGrpSpPr>
            <p:grpSpPr>
              <a:xfrm rot="799282">
                <a:off x="877006" y="5203992"/>
                <a:ext cx="552557" cy="236230"/>
                <a:chOff x="1000100" y="1000108"/>
                <a:chExt cx="2357454" cy="1500198"/>
              </a:xfrm>
            </p:grpSpPr>
            <p:sp>
              <p:nvSpPr>
                <p:cNvPr id="41" name="Elipsa 20"/>
                <p:cNvSpPr/>
                <p:nvPr/>
              </p:nvSpPr>
              <p:spPr>
                <a:xfrm>
                  <a:off x="1000100" y="1000108"/>
                  <a:ext cx="2357454" cy="1500198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42" name="Elipsa 21"/>
                <p:cNvSpPr/>
                <p:nvPr/>
              </p:nvSpPr>
              <p:spPr>
                <a:xfrm>
                  <a:off x="1428736" y="1142987"/>
                  <a:ext cx="1143007" cy="1000124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</p:grpSp>
      </p:grpSp>
      <p:sp>
        <p:nvSpPr>
          <p:cNvPr id="43" name="Obični oblačić 42"/>
          <p:cNvSpPr/>
          <p:nvPr/>
        </p:nvSpPr>
        <p:spPr>
          <a:xfrm>
            <a:off x="1071538" y="2000240"/>
            <a:ext cx="2571768" cy="1928826"/>
          </a:xfrm>
          <a:prstGeom prst="cloudCallout">
            <a:avLst>
              <a:gd name="adj1" fmla="val -50637"/>
              <a:gd name="adj2" fmla="val 778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 smtClean="0"/>
              <a:t>Mamaaaaaa</a:t>
            </a:r>
            <a:r>
              <a:rPr lang="hr-HR" dirty="0" smtClean="0"/>
              <a:t>!!!</a:t>
            </a:r>
            <a:endParaRPr lang="hr-HR" dirty="0"/>
          </a:p>
        </p:txBody>
      </p:sp>
      <p:sp>
        <p:nvSpPr>
          <p:cNvPr id="44" name="Obični oblačić 43"/>
          <p:cNvSpPr/>
          <p:nvPr/>
        </p:nvSpPr>
        <p:spPr>
          <a:xfrm>
            <a:off x="5286380" y="1500174"/>
            <a:ext cx="2928958" cy="192882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Oh ljubavi,gdje si bila svuda smo te </a:t>
            </a:r>
            <a:r>
              <a:rPr lang="hr-HR" dirty="0" err="1" smtClean="0"/>
              <a:t>tražili.Nismo</a:t>
            </a:r>
            <a:r>
              <a:rPr lang="hr-HR" dirty="0" smtClean="0"/>
              <a:t> mogli ići u lov bez tebe!</a:t>
            </a:r>
            <a:endParaRPr lang="hr-HR" dirty="0"/>
          </a:p>
        </p:txBody>
      </p:sp>
      <p:sp>
        <p:nvSpPr>
          <p:cNvPr id="45" name="Obični oblačić 44"/>
          <p:cNvSpPr/>
          <p:nvPr/>
        </p:nvSpPr>
        <p:spPr>
          <a:xfrm>
            <a:off x="4643438" y="1643050"/>
            <a:ext cx="2571768" cy="192882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Idemo natrag , cijeli čopor nas traži!</a:t>
            </a:r>
            <a:endParaRPr lang="hr-HR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92 0.01805 C -0.3224 0.01736 -0.33577 0.01736 -0.34896 0.0162 C -0.36077 0.01504 -0.3691 0.00092 -0.37986 -0.00348 C -0.38091 -0.00556 -0.38143 -0.00787 -0.38282 -0.00949 C -0.38542 -0.0125 -0.39167 -0.01713 -0.39167 -0.01713 C -0.39462 -0.02315 -0.39601 -0.02894 -0.39896 -0.03496 C -0.40087 -0.04537 -0.40087 -0.05602 -0.4033 -0.06621 C -0.40365 -0.07176 -0.40469 -0.10162 -0.4092 -0.10949 C -0.41181 -0.11389 -0.41459 -0.11806 -0.41806 -0.12107 C -0.42101 -0.12362 -0.42691 -0.12894 -0.42691 -0.12894 C -0.4283 -0.13149 -0.42917 -0.13496 -0.43125 -0.13681 C -0.43386 -0.13912 -0.44011 -0.14074 -0.44011 -0.14074 C -0.46094 -0.16737 -0.50035 -0.14977 -0.52396 -0.15047 C -0.52726 -0.15209 -0.53108 -0.15232 -0.5342 -0.1544 C -0.54497 -0.16158 -0.55122 -0.17547 -0.56077 -0.1838 C -0.56372 -0.1919 -0.56545 -0.19653 -0.57101 -0.20162 C -0.57778 -0.21482 -0.57587 -0.2088 -0.5783 -0.21922 C -0.57882 -0.23612 -0.579 -0.25324 -0.57986 -0.27014 C -0.58038 -0.27917 -0.58646 -0.28658 -0.59011 -0.29375 C -0.59167 -0.29676 -0.59653 -0.31019 -0.59896 -0.31135 C -0.62049 -0.32084 -0.64132 -0.33033 -0.66372 -0.33287 C -0.67726 -0.33936 -0.70591 -0.32778 -0.72101 -0.32315 C -0.72882 -0.31598 -0.73195 -0.31737 -0.74167 -0.31922 C -0.74844 -0.32547 -0.74445 -0.32246 -0.75486 -0.32709 C -0.75782 -0.32848 -0.76372 -0.33102 -0.76372 -0.33102 C -0.7691 -0.33033 -0.77448 -0.33033 -0.77986 -0.32894 C -0.78993 -0.32662 -0.79809 -0.31829 -0.80782 -0.31528 C -0.81858 -0.30556 -0.83195 -0.30811 -0.84462 -0.30556 C -0.84931 -0.30324 -0.85295 -0.29977 -0.85782 -0.29769 C -0.86181 -0.29375 -0.86563 -0.28982 -0.86962 -0.28588 C -0.87101 -0.28449 -0.87396 -0.28195 -0.87396 -0.28195 C -0.87865 -0.27269 -0.88073 -0.26135 -0.88282 -0.25047 C -0.88368 -0.22917 -0.88143 -0.22176 -0.88872 -0.20741 C -0.89479 -0.18241 -0.91077 -0.17176 -0.9283 -0.16436 C -0.93854 -0.15533 -0.95521 -0.15764 -0.96667 -0.15649 C -0.97882 -0.15533 -1.0033 -0.15255 -1.0033 -0.15255 C -1.00382 -0.15232 -1.01979 -0.14862 -1.02396 -0.14653 C -1.03004 -0.14352 -1.03386 -0.13912 -1.04011 -0.13681 C -1.05018 -0.12385 -1.03941 -0.13612 -1.04896 -0.12894 C -1.05209 -0.12662 -1.05782 -0.12107 -1.05782 -0.12107 C -1.06441 -0.10811 -1.05608 -0.09699 -1.06667 -0.08774 C -1.07049 -0.08033 -1.06962 -0.08426 -1.06962 -0.07616 " pathEditMode="relative" ptsTypes="fffffffffffffffffffffffffffffffffffffffff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" presetID="14" presetClass="exit" presetSubtype="1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5.55556E-7 -7.40741E-7 L -0.89774 0.24144 " pathEditMode="relative" ptsTypes="AA">
                                      <p:cBhvr>
                                        <p:cTn id="1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0"/>
                            </p:stCondLst>
                            <p:childTnLst>
                              <p:par>
                                <p:cTn id="23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500"/>
                            </p:stCondLst>
                            <p:childTnLst>
                              <p:par>
                                <p:cTn id="27" presetID="21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500"/>
                            </p:stCondLst>
                            <p:childTnLst>
                              <p:par>
                                <p:cTn id="31" presetID="21" presetClass="exit" presetSubtype="4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000"/>
                            </p:stCondLst>
                            <p:childTnLst>
                              <p:par>
                                <p:cTn id="41" presetID="3" presetClass="exit" presetSubtype="1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5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89097 0.33472 L -1.74948 0.4081 " pathEditMode="relative" ptsTypes="AA">
                                      <p:cBhvr>
                                        <p:cTn id="4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17535 0.00185 L -1.78959 -0.06112 " pathEditMode="relative" ptsTypes="AA">
                                      <p:cBhvr>
                                        <p:cTn id="4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Rezervirano mjesto sadržaja 27" descr="14777260-underwater-ligh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3999" cy="6858001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2910" y="3571876"/>
            <a:ext cx="8229600" cy="1143000"/>
          </a:xfrm>
        </p:spPr>
        <p:txBody>
          <a:bodyPr>
            <a:noAutofit/>
          </a:bodyPr>
          <a:lstStyle/>
          <a:p>
            <a:r>
              <a:rPr lang="hr-HR" sz="8800" dirty="0" smtClean="0">
                <a:latin typeface="Bauhaus 93" pitchFamily="82" charset="0"/>
              </a:rPr>
              <a:t>KRAJ</a:t>
            </a:r>
            <a:endParaRPr lang="hr-HR" sz="8800" dirty="0">
              <a:latin typeface="Bauhaus 93" pitchFamily="82" charset="0"/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85</Words>
  <Application>Microsoft Office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Bauhaus 93</vt:lpstr>
      <vt:lpstr>Calibri</vt:lpstr>
      <vt:lpstr>Office tema</vt:lpstr>
      <vt:lpstr>PowerPoint Presentation</vt:lpstr>
      <vt:lpstr>PowerPoint Presentation</vt:lpstr>
      <vt:lpstr>PowerPoint Presentation</vt:lpstr>
      <vt:lpstr>PowerPoint Presentation</vt:lpstr>
      <vt:lpstr>KRAJ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mario</dc:creator>
  <cp:lastModifiedBy>mila</cp:lastModifiedBy>
  <cp:revision>36</cp:revision>
  <dcterms:created xsi:type="dcterms:W3CDTF">2013-12-01T14:14:17Z</dcterms:created>
  <dcterms:modified xsi:type="dcterms:W3CDTF">2013-12-26T11:53:42Z</dcterms:modified>
</cp:coreProperties>
</file>