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01" autoAdjust="0"/>
    <p:restoredTop sz="99029" autoAdjust="0"/>
  </p:normalViewPr>
  <p:slideViewPr>
    <p:cSldViewPr>
      <p:cViewPr varScale="1">
        <p:scale>
          <a:sx n="68" d="100"/>
          <a:sy n="68" d="100"/>
        </p:scale>
        <p:origin x="-192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9CB88-5E1A-4FAC-892A-60949ACB1F6F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9612560" y="4481858"/>
            <a:ext cx="1323613" cy="2376142"/>
            <a:chOff x="2123728" y="3717032"/>
            <a:chExt cx="1323613" cy="2376142"/>
          </a:xfrm>
        </p:grpSpPr>
        <p:sp>
          <p:nvSpPr>
            <p:cNvPr id="8" name="Diagonal Stripe 7"/>
            <p:cNvSpPr/>
            <p:nvPr/>
          </p:nvSpPr>
          <p:spPr>
            <a:xfrm rot="3892445">
              <a:off x="2691257" y="4479120"/>
              <a:ext cx="936104" cy="576064"/>
            </a:xfrm>
            <a:prstGeom prst="diagStripe">
              <a:avLst>
                <a:gd name="adj" fmla="val 60947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 rot="2461020">
              <a:off x="2379172" y="5157070"/>
              <a:ext cx="1008112" cy="936104"/>
            </a:xfrm>
            <a:prstGeom prst="halfFram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7" name="Diagonal Stripe 6"/>
            <p:cNvSpPr/>
            <p:nvPr/>
          </p:nvSpPr>
          <p:spPr>
            <a:xfrm>
              <a:off x="2123728" y="4365104"/>
              <a:ext cx="1008112" cy="720080"/>
            </a:xfrm>
            <a:prstGeom prst="diagStripe">
              <a:avLst>
                <a:gd name="adj" fmla="val 68975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555776" y="4365104"/>
              <a:ext cx="576064" cy="100811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Smiley Face 3"/>
            <p:cNvSpPr/>
            <p:nvPr/>
          </p:nvSpPr>
          <p:spPr>
            <a:xfrm>
              <a:off x="2483768" y="3717032"/>
              <a:ext cx="720080" cy="720080"/>
            </a:xfrm>
            <a:prstGeom prst="smileyFac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1476672" y="4221088"/>
            <a:ext cx="1323613" cy="2376142"/>
            <a:chOff x="5148064" y="3789040"/>
            <a:chExt cx="1323613" cy="2376142"/>
          </a:xfrm>
        </p:grpSpPr>
        <p:grpSp>
          <p:nvGrpSpPr>
            <p:cNvPr id="10" name="Group 9"/>
            <p:cNvGrpSpPr/>
            <p:nvPr/>
          </p:nvGrpSpPr>
          <p:grpSpPr>
            <a:xfrm>
              <a:off x="5148064" y="3789040"/>
              <a:ext cx="1323613" cy="2376142"/>
              <a:chOff x="2123728" y="3717032"/>
              <a:chExt cx="1323613" cy="2376142"/>
            </a:xfrm>
          </p:grpSpPr>
          <p:sp>
            <p:nvSpPr>
              <p:cNvPr id="11" name="Diagonal Stripe 10"/>
              <p:cNvSpPr/>
              <p:nvPr/>
            </p:nvSpPr>
            <p:spPr>
              <a:xfrm rot="3892445">
                <a:off x="2691257" y="4479120"/>
                <a:ext cx="936104" cy="576064"/>
              </a:xfrm>
              <a:prstGeom prst="diagStripe">
                <a:avLst>
                  <a:gd name="adj" fmla="val 60947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Half Frame 11"/>
              <p:cNvSpPr/>
              <p:nvPr/>
            </p:nvSpPr>
            <p:spPr>
              <a:xfrm rot="2461020">
                <a:off x="2379172" y="5157070"/>
                <a:ext cx="1008112" cy="936104"/>
              </a:xfrm>
              <a:prstGeom prst="halfFram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Diagonal Stripe 12"/>
              <p:cNvSpPr/>
              <p:nvPr/>
            </p:nvSpPr>
            <p:spPr>
              <a:xfrm>
                <a:off x="2123728" y="4365104"/>
                <a:ext cx="1008112" cy="720080"/>
              </a:xfrm>
              <a:prstGeom prst="diagStripe">
                <a:avLst>
                  <a:gd name="adj" fmla="val 68975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555776" y="4365104"/>
                <a:ext cx="576064" cy="100811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5" name="Smiley Face 14"/>
              <p:cNvSpPr/>
              <p:nvPr/>
            </p:nvSpPr>
            <p:spPr>
              <a:xfrm>
                <a:off x="2483768" y="3717032"/>
                <a:ext cx="720080" cy="720080"/>
              </a:xfrm>
              <a:prstGeom prst="smileyFac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5580112" y="4437112"/>
              <a:ext cx="576064" cy="1008112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2555776" y="1196752"/>
            <a:ext cx="3960440" cy="14401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Rectangle 17"/>
          <p:cNvSpPr/>
          <p:nvPr/>
        </p:nvSpPr>
        <p:spPr>
          <a:xfrm>
            <a:off x="2411760" y="1196752"/>
            <a:ext cx="144016" cy="316835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Rectangle 18"/>
          <p:cNvSpPr/>
          <p:nvPr/>
        </p:nvSpPr>
        <p:spPr>
          <a:xfrm>
            <a:off x="6444208" y="1196752"/>
            <a:ext cx="144016" cy="316835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42" name="Group 41"/>
          <p:cNvGrpSpPr/>
          <p:nvPr/>
        </p:nvGrpSpPr>
        <p:grpSpPr>
          <a:xfrm>
            <a:off x="3635896" y="1340768"/>
            <a:ext cx="1152128" cy="1872208"/>
            <a:chOff x="3635896" y="1484784"/>
            <a:chExt cx="1152128" cy="1872208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3635896" y="1484784"/>
              <a:ext cx="0" cy="172819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788024" y="1484784"/>
              <a:ext cx="0" cy="172819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3635896" y="3068960"/>
              <a:ext cx="1152128" cy="2880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0" name="Rectangular Callout 29"/>
          <p:cNvSpPr/>
          <p:nvPr/>
        </p:nvSpPr>
        <p:spPr>
          <a:xfrm>
            <a:off x="3707904" y="3501008"/>
            <a:ext cx="1152128" cy="576064"/>
          </a:xfrm>
          <a:prstGeom prst="wedge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Ej!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5148064" y="3356992"/>
            <a:ext cx="1080120" cy="576064"/>
          </a:xfrm>
          <a:prstGeom prst="wedge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Ej!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3707904" y="3501008"/>
            <a:ext cx="1152128" cy="864096"/>
          </a:xfrm>
          <a:prstGeom prst="wedge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Hoćemo  </a:t>
            </a:r>
            <a:r>
              <a:rPr lang="hr-HR" dirty="0" smtClean="0">
                <a:solidFill>
                  <a:schemeClr val="tx1"/>
                </a:solidFill>
              </a:rPr>
              <a:t>se </a:t>
            </a:r>
            <a:r>
              <a:rPr lang="hr-HR" dirty="0" smtClean="0">
                <a:solidFill>
                  <a:schemeClr val="tx1"/>
                </a:solidFill>
              </a:rPr>
              <a:t>utrkivati?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5148064" y="3356992"/>
            <a:ext cx="1080120" cy="612648"/>
          </a:xfrm>
          <a:prstGeom prst="wedge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Može.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707904" y="3429000"/>
            <a:ext cx="1152128" cy="864096"/>
          </a:xfrm>
          <a:prstGeom prst="wedge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Idem po </a:t>
            </a:r>
            <a:r>
              <a:rPr lang="hr-HR" dirty="0" smtClean="0">
                <a:solidFill>
                  <a:schemeClr val="tx1"/>
                </a:solidFill>
              </a:rPr>
              <a:t>patike.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5" name="Rectangular Callout 34"/>
          <p:cNvSpPr/>
          <p:nvPr/>
        </p:nvSpPr>
        <p:spPr>
          <a:xfrm>
            <a:off x="5220072" y="3356992"/>
            <a:ext cx="1008112" cy="576064"/>
          </a:xfrm>
          <a:prstGeom prst="wedge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I </a:t>
            </a:r>
            <a:r>
              <a:rPr lang="hr-HR" dirty="0" smtClean="0">
                <a:solidFill>
                  <a:schemeClr val="tx1"/>
                </a:solidFill>
              </a:rPr>
              <a:t>ja.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827584" y="2276872"/>
            <a:ext cx="504056" cy="1800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6" name="Cloud 35"/>
          <p:cNvSpPr/>
          <p:nvPr/>
        </p:nvSpPr>
        <p:spPr>
          <a:xfrm>
            <a:off x="251520" y="1340768"/>
            <a:ext cx="1800200" cy="1440160"/>
          </a:xfrm>
          <a:prstGeom prst="cloud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8" name="Sun 37"/>
          <p:cNvSpPr/>
          <p:nvPr/>
        </p:nvSpPr>
        <p:spPr>
          <a:xfrm>
            <a:off x="6948264" y="260648"/>
            <a:ext cx="2016224" cy="216024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3076" name="Picture 4" descr="http://www.nemaproblema.com/images/jabuka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2276872"/>
            <a:ext cx="360040" cy="375361"/>
          </a:xfrm>
          <a:prstGeom prst="rect">
            <a:avLst/>
          </a:prstGeom>
          <a:noFill/>
        </p:spPr>
      </p:pic>
      <p:pic>
        <p:nvPicPr>
          <p:cNvPr id="39" name="Picture 4" descr="http://www.nemaproblema.com/images/jabuka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2204864"/>
            <a:ext cx="360040" cy="375361"/>
          </a:xfrm>
          <a:prstGeom prst="rect">
            <a:avLst/>
          </a:prstGeom>
          <a:noFill/>
        </p:spPr>
      </p:pic>
      <p:pic>
        <p:nvPicPr>
          <p:cNvPr id="40" name="Picture 4" descr="http://www.nemaproblema.com/images/jabuka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1700808"/>
            <a:ext cx="360040" cy="375361"/>
          </a:xfrm>
          <a:prstGeom prst="rect">
            <a:avLst/>
          </a:prstGeom>
          <a:noFill/>
        </p:spPr>
      </p:pic>
      <p:pic>
        <p:nvPicPr>
          <p:cNvPr id="41" name="Picture 4" descr="http://www.nemaproblema.com/images/jabuka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1556792"/>
            <a:ext cx="360040" cy="375361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906 0.05783 L 0.51823 0.0474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601 0.00948 L -0.51337 0.00948 " pathEditMode="relative" ptsTypes="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53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53" presetClass="exit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70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9000"/>
                            </p:stCondLst>
                            <p:childTnLst>
                              <p:par>
                                <p:cTn id="54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1000"/>
                            </p:stCondLst>
                            <p:childTnLst>
                              <p:par>
                                <p:cTn id="60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3000"/>
                            </p:stCondLst>
                            <p:childTnLst>
                              <p:par>
                                <p:cTn id="6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0"/>
                            </p:stCondLst>
                            <p:childTnLst>
                              <p:par>
                                <p:cTn id="71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7000"/>
                            </p:stCondLst>
                            <p:childTnLst>
                              <p:par>
                                <p:cTn id="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9000"/>
                            </p:stCondLst>
                            <p:childTnLst>
                              <p:par>
                                <p:cTn id="81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2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1000"/>
                            </p:stCondLst>
                            <p:childTnLst>
                              <p:par>
                                <p:cTn id="8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823 0.04745 L 0.51823 0.64583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3000"/>
                            </p:stCondLst>
                            <p:childTnLst>
                              <p:par>
                                <p:cTn id="8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337 0.00949 L -0.51337 0.58681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5000"/>
                            </p:stCondLst>
                            <p:childTnLst>
                              <p:par>
                                <p:cTn id="9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0.01979 0.25625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0" grpId="2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/>
          <p:cNvGrpSpPr/>
          <p:nvPr/>
        </p:nvGrpSpPr>
        <p:grpSpPr>
          <a:xfrm>
            <a:off x="-1188640" y="3501008"/>
            <a:ext cx="1512168" cy="2348880"/>
            <a:chOff x="-1044624" y="4509120"/>
            <a:chExt cx="1512168" cy="2348880"/>
          </a:xfrm>
        </p:grpSpPr>
        <p:grpSp>
          <p:nvGrpSpPr>
            <p:cNvPr id="72" name="Group 8"/>
            <p:cNvGrpSpPr/>
            <p:nvPr/>
          </p:nvGrpSpPr>
          <p:grpSpPr>
            <a:xfrm>
              <a:off x="-1044624" y="4509120"/>
              <a:ext cx="1323613" cy="2348880"/>
              <a:chOff x="5148064" y="3789040"/>
              <a:chExt cx="1323613" cy="2376142"/>
            </a:xfrm>
          </p:grpSpPr>
          <p:grpSp>
            <p:nvGrpSpPr>
              <p:cNvPr id="75" name="Group 9"/>
              <p:cNvGrpSpPr/>
              <p:nvPr/>
            </p:nvGrpSpPr>
            <p:grpSpPr>
              <a:xfrm>
                <a:off x="5148064" y="3789040"/>
                <a:ext cx="1323613" cy="2376142"/>
                <a:chOff x="2123728" y="3717032"/>
                <a:chExt cx="1323613" cy="2376142"/>
              </a:xfrm>
            </p:grpSpPr>
            <p:sp>
              <p:nvSpPr>
                <p:cNvPr id="77" name="Diagonal Stripe 76"/>
                <p:cNvSpPr/>
                <p:nvPr/>
              </p:nvSpPr>
              <p:spPr>
                <a:xfrm rot="3892445">
                  <a:off x="2691257" y="4479120"/>
                  <a:ext cx="936104" cy="576064"/>
                </a:xfrm>
                <a:prstGeom prst="diagStripe">
                  <a:avLst>
                    <a:gd name="adj" fmla="val 60947"/>
                  </a:avLst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8" name="Half Frame 77"/>
                <p:cNvSpPr/>
                <p:nvPr/>
              </p:nvSpPr>
              <p:spPr>
                <a:xfrm rot="2461020">
                  <a:off x="2379172" y="5157070"/>
                  <a:ext cx="1008112" cy="936104"/>
                </a:xfrm>
                <a:prstGeom prst="halfFram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9" name="Diagonal Stripe 78"/>
                <p:cNvSpPr/>
                <p:nvPr/>
              </p:nvSpPr>
              <p:spPr>
                <a:xfrm>
                  <a:off x="2123728" y="4365104"/>
                  <a:ext cx="1008112" cy="720080"/>
                </a:xfrm>
                <a:prstGeom prst="diagStripe">
                  <a:avLst>
                    <a:gd name="adj" fmla="val 68975"/>
                  </a:avLst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555776" y="4365104"/>
                  <a:ext cx="576064" cy="1008112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81" name="Smiley Face 80"/>
                <p:cNvSpPr/>
                <p:nvPr/>
              </p:nvSpPr>
              <p:spPr>
                <a:xfrm>
                  <a:off x="2483768" y="3717032"/>
                  <a:ext cx="720080" cy="720080"/>
                </a:xfrm>
                <a:prstGeom prst="smileyFac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76" name="Rectangle 75"/>
              <p:cNvSpPr/>
              <p:nvPr/>
            </p:nvSpPr>
            <p:spPr>
              <a:xfrm>
                <a:off x="5580112" y="4437112"/>
                <a:ext cx="576064" cy="1008112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pic>
          <p:nvPicPr>
            <p:cNvPr id="73" name="Picture 2" descr="http://www.m10-sport.com/image/cache/data/nike%20511914-003/nike%20511914-003%20(2)-500x500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80528" y="5949280"/>
              <a:ext cx="648072" cy="648072"/>
            </a:xfrm>
            <a:prstGeom prst="rect">
              <a:avLst/>
            </a:prstGeom>
            <a:noFill/>
          </p:spPr>
        </p:pic>
        <p:pic>
          <p:nvPicPr>
            <p:cNvPr id="74" name="Picture 2" descr="http://www.m10-sport.com/image/cache/data/nike%20511914-003/nike%20511914-003%20(2)-500x500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972616" y="6021288"/>
              <a:ext cx="648072" cy="648072"/>
            </a:xfrm>
            <a:prstGeom prst="rect">
              <a:avLst/>
            </a:prstGeom>
            <a:noFill/>
          </p:spPr>
        </p:pic>
      </p:grpSp>
      <p:sp>
        <p:nvSpPr>
          <p:cNvPr id="2" name="Rectangle 1"/>
          <p:cNvSpPr/>
          <p:nvPr/>
        </p:nvSpPr>
        <p:spPr>
          <a:xfrm>
            <a:off x="539552" y="2276872"/>
            <a:ext cx="144016" cy="24482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Flowchart: Punched Tape 2"/>
          <p:cNvSpPr/>
          <p:nvPr/>
        </p:nvSpPr>
        <p:spPr>
          <a:xfrm>
            <a:off x="323528" y="2132856"/>
            <a:ext cx="1368152" cy="1368152"/>
          </a:xfrm>
          <a:prstGeom prst="flowChartPunchedTap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START</a:t>
            </a:r>
            <a:endParaRPr lang="hr-HR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67544" y="4725144"/>
            <a:ext cx="0" cy="23762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23728" y="648866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10 m</a:t>
            </a:r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4716016" y="64886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20 m</a:t>
            </a:r>
            <a:endParaRPr lang="hr-HR" dirty="0"/>
          </a:p>
        </p:txBody>
      </p:sp>
      <p:sp>
        <p:nvSpPr>
          <p:cNvPr id="8" name="TextBox 7"/>
          <p:cNvSpPr txBox="1"/>
          <p:nvPr/>
        </p:nvSpPr>
        <p:spPr>
          <a:xfrm>
            <a:off x="8135888" y="648866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30 m</a:t>
            </a:r>
            <a:endParaRPr lang="hr-HR" dirty="0"/>
          </a:p>
        </p:txBody>
      </p:sp>
      <p:sp>
        <p:nvSpPr>
          <p:cNvPr id="32" name="Oval 31"/>
          <p:cNvSpPr/>
          <p:nvPr/>
        </p:nvSpPr>
        <p:spPr>
          <a:xfrm>
            <a:off x="2627784" y="2132856"/>
            <a:ext cx="3312368" cy="316835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>
                <a:solidFill>
                  <a:schemeClr val="tx1"/>
                </a:solidFill>
              </a:rPr>
              <a:t>PRIPREMA</a:t>
            </a:r>
            <a:endParaRPr lang="hr-HR" sz="3200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555776" y="2060848"/>
            <a:ext cx="3384376" cy="352839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>
                <a:solidFill>
                  <a:schemeClr val="tx1"/>
                </a:solidFill>
              </a:rPr>
              <a:t>POZOR</a:t>
            </a:r>
            <a:endParaRPr lang="hr-HR" sz="3200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2555776" y="1988840"/>
            <a:ext cx="3384376" cy="3600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>
                <a:solidFill>
                  <a:schemeClr val="tx1"/>
                </a:solidFill>
              </a:rPr>
              <a:t>SAD</a:t>
            </a:r>
            <a:endParaRPr lang="hr-HR" sz="32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23528" y="2276872"/>
            <a:ext cx="360040" cy="115212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6" name="Group 35"/>
          <p:cNvGrpSpPr/>
          <p:nvPr/>
        </p:nvGrpSpPr>
        <p:grpSpPr>
          <a:xfrm>
            <a:off x="-1116632" y="4221088"/>
            <a:ext cx="1512168" cy="2348880"/>
            <a:chOff x="-1044624" y="4509120"/>
            <a:chExt cx="1512168" cy="2348880"/>
          </a:xfrm>
        </p:grpSpPr>
        <p:grpSp>
          <p:nvGrpSpPr>
            <p:cNvPr id="39" name="Group 8"/>
            <p:cNvGrpSpPr/>
            <p:nvPr/>
          </p:nvGrpSpPr>
          <p:grpSpPr>
            <a:xfrm>
              <a:off x="-1044624" y="4509120"/>
              <a:ext cx="1323613" cy="2348880"/>
              <a:chOff x="5148064" y="3789040"/>
              <a:chExt cx="1323613" cy="2376142"/>
            </a:xfrm>
          </p:grpSpPr>
          <p:grpSp>
            <p:nvGrpSpPr>
              <p:cNvPr id="44" name="Group 9"/>
              <p:cNvGrpSpPr/>
              <p:nvPr/>
            </p:nvGrpSpPr>
            <p:grpSpPr>
              <a:xfrm>
                <a:off x="5148064" y="3789040"/>
                <a:ext cx="1323613" cy="2376142"/>
                <a:chOff x="2123728" y="3717032"/>
                <a:chExt cx="1323613" cy="2376142"/>
              </a:xfrm>
            </p:grpSpPr>
            <p:sp>
              <p:nvSpPr>
                <p:cNvPr id="46" name="Diagonal Stripe 45"/>
                <p:cNvSpPr/>
                <p:nvPr/>
              </p:nvSpPr>
              <p:spPr>
                <a:xfrm rot="3892445">
                  <a:off x="2691257" y="4479120"/>
                  <a:ext cx="936104" cy="576064"/>
                </a:xfrm>
                <a:prstGeom prst="diagStripe">
                  <a:avLst>
                    <a:gd name="adj" fmla="val 60947"/>
                  </a:avLst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" name="Half Frame 46"/>
                <p:cNvSpPr/>
                <p:nvPr/>
              </p:nvSpPr>
              <p:spPr>
                <a:xfrm rot="2461020">
                  <a:off x="2379172" y="5157070"/>
                  <a:ext cx="1008112" cy="936104"/>
                </a:xfrm>
                <a:prstGeom prst="halfFram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" name="Diagonal Stripe 47"/>
                <p:cNvSpPr/>
                <p:nvPr/>
              </p:nvSpPr>
              <p:spPr>
                <a:xfrm>
                  <a:off x="2123728" y="4365104"/>
                  <a:ext cx="1008112" cy="720080"/>
                </a:xfrm>
                <a:prstGeom prst="diagStripe">
                  <a:avLst>
                    <a:gd name="adj" fmla="val 68975"/>
                  </a:avLst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2555776" y="4365104"/>
                  <a:ext cx="576064" cy="1008112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50" name="Smiley Face 49"/>
                <p:cNvSpPr/>
                <p:nvPr/>
              </p:nvSpPr>
              <p:spPr>
                <a:xfrm>
                  <a:off x="2483768" y="3717032"/>
                  <a:ext cx="720080" cy="720080"/>
                </a:xfrm>
                <a:prstGeom prst="smileyFac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45" name="Rectangle 44"/>
              <p:cNvSpPr/>
              <p:nvPr/>
            </p:nvSpPr>
            <p:spPr>
              <a:xfrm>
                <a:off x="5580112" y="4437112"/>
                <a:ext cx="576064" cy="1008112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pic>
          <p:nvPicPr>
            <p:cNvPr id="42" name="Picture 2" descr="http://www.m10-sport.com/image/cache/data/nike%20511914-003/nike%20511914-003%20(2)-500x500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80528" y="5949280"/>
              <a:ext cx="648072" cy="648072"/>
            </a:xfrm>
            <a:prstGeom prst="rect">
              <a:avLst/>
            </a:prstGeom>
            <a:noFill/>
          </p:spPr>
        </p:pic>
        <p:pic>
          <p:nvPicPr>
            <p:cNvPr id="43" name="Picture 2" descr="http://www.m10-sport.com/image/cache/data/nike%20511914-003/nike%20511914-003%20(2)-500x500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972616" y="6021288"/>
              <a:ext cx="648072" cy="648072"/>
            </a:xfrm>
            <a:prstGeom prst="rect">
              <a:avLst/>
            </a:prstGeom>
            <a:noFill/>
          </p:spPr>
        </p:pic>
      </p:grpSp>
      <p:sp>
        <p:nvSpPr>
          <p:cNvPr id="82" name="Sun 81"/>
          <p:cNvSpPr/>
          <p:nvPr/>
        </p:nvSpPr>
        <p:spPr>
          <a:xfrm>
            <a:off x="6948264" y="260648"/>
            <a:ext cx="2016224" cy="216024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4" name="Picture 2" descr="http://4.bp.blogspot.com/_EY7HgI1xWdA/TOnk_k70cRI/AAAAAAAAAFA/sJNUWVp28ns/s1600/1-8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76350" y="836712"/>
            <a:ext cx="1276350" cy="94297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3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7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700"/>
                            </p:stCondLst>
                            <p:childTnLst>
                              <p:par>
                                <p:cTn id="19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7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700"/>
                            </p:stCondLst>
                            <p:childTnLst>
                              <p:par>
                                <p:cTn id="29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7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8700"/>
                            </p:stCondLst>
                            <p:childTnLst>
                              <p:par>
                                <p:cTn id="39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700"/>
                            </p:stCondLst>
                            <p:childTnLst>
                              <p:par>
                                <p:cTn id="4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4.29232E-6 C -0.00191 -0.00601 -0.00417 -0.01202 0.00243 -0.01827 C 0.00868 -0.02451 0.02552 -0.03469 0.03802 -0.03677 C 0.05069 -0.03885 0.06736 -0.03607 0.0783 -0.03052 C 0.08976 -0.02497 0.09722 -0.01272 0.10573 -0.00393 C 0.11406 0.00486 0.11701 0.01457 0.12951 0.02267 C 0.14184 0.03076 0.16892 0.0414 0.18055 0.0451 C 0.19184 0.0488 0.18871 0.04649 0.19757 0.0451 C 0.20642 0.04371 0.22135 0.04279 0.23333 0.03701 C 0.24514 0.03123 0.26163 0.01758 0.26892 0.01041 C 0.27621 0.00324 0.26892 -0.00023 0.27726 -0.00601 C 0.28576 -0.01179 0.30573 -0.02035 0.31979 -0.02451 C 0.33403 -0.02867 0.34548 -0.0363 0.36232 -0.03052 C 0.37882 -0.02474 0.40642 -0.00046 0.4184 0.01041 C 0.43073 0.02128 0.42292 0.02637 0.43542 0.03493 C 0.44792 0.04348 0.47344 0.05782 0.49323 0.06152 C 0.51285 0.06522 0.5375 0.06291 0.55399 0.05759 C 0.57066 0.05227 0.58385 0.03886 0.5934 0.02891 C 0.60312 0.01897 0.60052 0.00532 0.61215 -0.00185 C 0.62396 -0.00902 0.64826 -0.01433 0.66319 -0.01433 C 0.67812 -0.01433 0.69323 -0.00763 0.70191 -0.00185 C 0.71059 0.00394 0.71215 0.01342 0.7158 0.02059 C 0.71927 0.02776 0.71337 0.03238 0.72257 0.04117 C 0.73194 0.04996 0.75694 0.06777 0.77187 0.07378 C 0.78698 0.07979 0.79982 0.08025 0.81267 0.07794 C 0.82517 0.07563 0.83993 0.06615 0.84809 0.05944 C 0.8566 0.05273 0.85625 0.04626 0.86354 0.03701 C 0.87101 0.02776 0.88264 0.01226 0.89253 0.00417 C 0.9026 -0.00393 0.91232 -0.00878 0.92309 -0.01225 C 0.93368 -0.01572 0.94479 -0.01572 0.95712 -0.01618 C 0.96944 -0.01665 0.98455 -0.01873 0.99774 -0.01433 C 1.01111 -0.00994 1.02448 0.00139 1.0368 0.01041 C 1.04948 0.01943 1.06337 0.03192 1.07257 0.03909 C 1.08194 0.04626 1.0875 0.05065 1.09305 0.05343 C 1.09844 0.0562 1.0776 0.07725 1.10521 0.05551 " pathEditMode="relative" rAng="0" ptsTypes="aaaaaaaaaaaaaaaaaaaaaaaaaaaaaaaaaaA">
                                      <p:cBhvr>
                                        <p:cTn id="4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" y="21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63 0.09121 L 1.31111 0.09121 " pathEditMode="relative" ptsTypes="AA">
                                      <p:cBhvr>
                                        <p:cTn id="47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63 0.01783 L 1.3191 0.01783 " pathEditMode="relative" ptsTypes="AA">
                                      <p:cBhvr>
                                        <p:cTn id="4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63 0.09121 L 1.31111 0.09121 " pathEditMode="relative" ptsTypes="AA">
                                      <p:cBhvr>
                                        <p:cTn id="5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211960" y="4293096"/>
            <a:ext cx="0" cy="25649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139952" y="2348880"/>
            <a:ext cx="144016" cy="20162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Flowchart: Punched Tape 5"/>
          <p:cNvSpPr/>
          <p:nvPr/>
        </p:nvSpPr>
        <p:spPr>
          <a:xfrm>
            <a:off x="4283968" y="2204864"/>
            <a:ext cx="1080120" cy="1008112"/>
          </a:xfrm>
          <a:prstGeom prst="flowChartPunchedTap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CILJ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648866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40m</a:t>
            </a:r>
            <a:endParaRPr lang="hr-HR" dirty="0"/>
          </a:p>
        </p:txBody>
      </p:sp>
      <p:sp>
        <p:nvSpPr>
          <p:cNvPr id="8" name="TextBox 7"/>
          <p:cNvSpPr txBox="1"/>
          <p:nvPr/>
        </p:nvSpPr>
        <p:spPr>
          <a:xfrm>
            <a:off x="3635896" y="648866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50m</a:t>
            </a:r>
            <a:endParaRPr lang="hr-HR" dirty="0"/>
          </a:p>
        </p:txBody>
      </p:sp>
      <p:sp>
        <p:nvSpPr>
          <p:cNvPr id="23" name="Rectangular Callout 22"/>
          <p:cNvSpPr/>
          <p:nvPr/>
        </p:nvSpPr>
        <p:spPr>
          <a:xfrm>
            <a:off x="7020272" y="3140968"/>
            <a:ext cx="1512168" cy="864096"/>
          </a:xfrm>
          <a:prstGeom prst="wedge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>
                <a:solidFill>
                  <a:schemeClr val="tx1"/>
                </a:solidFill>
              </a:rPr>
              <a:t>Jeee</a:t>
            </a:r>
            <a:r>
              <a:rPr lang="hr-HR" dirty="0" smtClean="0">
                <a:solidFill>
                  <a:schemeClr val="tx1"/>
                </a:solidFill>
              </a:rPr>
              <a:t>!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5004048" y="3140968"/>
            <a:ext cx="1512168" cy="792088"/>
          </a:xfrm>
          <a:prstGeom prst="wedge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Bravo!</a:t>
            </a:r>
            <a:endParaRPr lang="hr-HR" dirty="0">
              <a:solidFill>
                <a:schemeClr val="tx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-1512168" y="3501008"/>
            <a:ext cx="1512168" cy="2348880"/>
            <a:chOff x="-1044624" y="4509120"/>
            <a:chExt cx="1512168" cy="2348880"/>
          </a:xfrm>
        </p:grpSpPr>
        <p:grpSp>
          <p:nvGrpSpPr>
            <p:cNvPr id="34" name="Group 8"/>
            <p:cNvGrpSpPr/>
            <p:nvPr/>
          </p:nvGrpSpPr>
          <p:grpSpPr>
            <a:xfrm>
              <a:off x="-1044624" y="4509120"/>
              <a:ext cx="1323613" cy="2348880"/>
              <a:chOff x="5148064" y="3789040"/>
              <a:chExt cx="1323613" cy="2376142"/>
            </a:xfrm>
          </p:grpSpPr>
          <p:grpSp>
            <p:nvGrpSpPr>
              <p:cNvPr id="37" name="Group 9"/>
              <p:cNvGrpSpPr/>
              <p:nvPr/>
            </p:nvGrpSpPr>
            <p:grpSpPr>
              <a:xfrm>
                <a:off x="5148064" y="3789040"/>
                <a:ext cx="1323613" cy="2376142"/>
                <a:chOff x="2123728" y="3717032"/>
                <a:chExt cx="1323613" cy="2376142"/>
              </a:xfrm>
            </p:grpSpPr>
            <p:sp>
              <p:nvSpPr>
                <p:cNvPr id="39" name="Diagonal Stripe 38"/>
                <p:cNvSpPr/>
                <p:nvPr/>
              </p:nvSpPr>
              <p:spPr>
                <a:xfrm rot="3892445">
                  <a:off x="2691257" y="4479120"/>
                  <a:ext cx="936104" cy="576064"/>
                </a:xfrm>
                <a:prstGeom prst="diagStripe">
                  <a:avLst>
                    <a:gd name="adj" fmla="val 60947"/>
                  </a:avLst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" name="Half Frame 39"/>
                <p:cNvSpPr/>
                <p:nvPr/>
              </p:nvSpPr>
              <p:spPr>
                <a:xfrm rot="2461020">
                  <a:off x="2379172" y="5157070"/>
                  <a:ext cx="1008112" cy="936104"/>
                </a:xfrm>
                <a:prstGeom prst="halfFram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" name="Diagonal Stripe 40"/>
                <p:cNvSpPr/>
                <p:nvPr/>
              </p:nvSpPr>
              <p:spPr>
                <a:xfrm>
                  <a:off x="2123728" y="4365104"/>
                  <a:ext cx="1008112" cy="720080"/>
                </a:xfrm>
                <a:prstGeom prst="diagStripe">
                  <a:avLst>
                    <a:gd name="adj" fmla="val 68975"/>
                  </a:avLst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2555776" y="4365104"/>
                  <a:ext cx="576064" cy="1008112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43" name="Smiley Face 42"/>
                <p:cNvSpPr/>
                <p:nvPr/>
              </p:nvSpPr>
              <p:spPr>
                <a:xfrm>
                  <a:off x="2483768" y="3717032"/>
                  <a:ext cx="720080" cy="720080"/>
                </a:xfrm>
                <a:prstGeom prst="smileyFac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38" name="Rectangle 37"/>
              <p:cNvSpPr/>
              <p:nvPr/>
            </p:nvSpPr>
            <p:spPr>
              <a:xfrm>
                <a:off x="5580112" y="4437112"/>
                <a:ext cx="576064" cy="1008112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pic>
          <p:nvPicPr>
            <p:cNvPr id="35" name="Picture 2" descr="http://www.m10-sport.com/image/cache/data/nike%20511914-003/nike%20511914-003%20(2)-500x500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80528" y="5949280"/>
              <a:ext cx="648072" cy="648072"/>
            </a:xfrm>
            <a:prstGeom prst="rect">
              <a:avLst/>
            </a:prstGeom>
            <a:noFill/>
          </p:spPr>
        </p:pic>
        <p:pic>
          <p:nvPicPr>
            <p:cNvPr id="36" name="Picture 2" descr="http://www.m10-sport.com/image/cache/data/nike%20511914-003/nike%20511914-003%20(2)-500x500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972616" y="6021288"/>
              <a:ext cx="648072" cy="648072"/>
            </a:xfrm>
            <a:prstGeom prst="rect">
              <a:avLst/>
            </a:prstGeom>
            <a:noFill/>
          </p:spPr>
        </p:pic>
      </p:grpSp>
      <p:grpSp>
        <p:nvGrpSpPr>
          <p:cNvPr id="44" name="Group 43"/>
          <p:cNvGrpSpPr/>
          <p:nvPr/>
        </p:nvGrpSpPr>
        <p:grpSpPr>
          <a:xfrm>
            <a:off x="-1512168" y="4149080"/>
            <a:ext cx="1512168" cy="2348880"/>
            <a:chOff x="-1044624" y="4509120"/>
            <a:chExt cx="1512168" cy="2348880"/>
          </a:xfrm>
        </p:grpSpPr>
        <p:grpSp>
          <p:nvGrpSpPr>
            <p:cNvPr id="45" name="Group 8"/>
            <p:cNvGrpSpPr/>
            <p:nvPr/>
          </p:nvGrpSpPr>
          <p:grpSpPr>
            <a:xfrm>
              <a:off x="-1044624" y="4509120"/>
              <a:ext cx="1323613" cy="2348880"/>
              <a:chOff x="5148064" y="3789040"/>
              <a:chExt cx="1323613" cy="2376142"/>
            </a:xfrm>
          </p:grpSpPr>
          <p:grpSp>
            <p:nvGrpSpPr>
              <p:cNvPr id="48" name="Group 9"/>
              <p:cNvGrpSpPr/>
              <p:nvPr/>
            </p:nvGrpSpPr>
            <p:grpSpPr>
              <a:xfrm>
                <a:off x="5148064" y="3789040"/>
                <a:ext cx="1323613" cy="2376142"/>
                <a:chOff x="2123728" y="3717032"/>
                <a:chExt cx="1323613" cy="2376142"/>
              </a:xfrm>
            </p:grpSpPr>
            <p:sp>
              <p:nvSpPr>
                <p:cNvPr id="50" name="Diagonal Stripe 49"/>
                <p:cNvSpPr/>
                <p:nvPr/>
              </p:nvSpPr>
              <p:spPr>
                <a:xfrm rot="3892445">
                  <a:off x="2691257" y="4479120"/>
                  <a:ext cx="936104" cy="576064"/>
                </a:xfrm>
                <a:prstGeom prst="diagStripe">
                  <a:avLst>
                    <a:gd name="adj" fmla="val 60947"/>
                  </a:avLst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Half Frame 50"/>
                <p:cNvSpPr/>
                <p:nvPr/>
              </p:nvSpPr>
              <p:spPr>
                <a:xfrm rot="2461020">
                  <a:off x="2379172" y="5157070"/>
                  <a:ext cx="1008112" cy="936104"/>
                </a:xfrm>
                <a:prstGeom prst="halfFram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2" name="Diagonal Stripe 51"/>
                <p:cNvSpPr/>
                <p:nvPr/>
              </p:nvSpPr>
              <p:spPr>
                <a:xfrm>
                  <a:off x="2123728" y="4365104"/>
                  <a:ext cx="1008112" cy="720080"/>
                </a:xfrm>
                <a:prstGeom prst="diagStripe">
                  <a:avLst>
                    <a:gd name="adj" fmla="val 68975"/>
                  </a:avLst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2555776" y="4365104"/>
                  <a:ext cx="576064" cy="1008112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54" name="Smiley Face 53"/>
                <p:cNvSpPr/>
                <p:nvPr/>
              </p:nvSpPr>
              <p:spPr>
                <a:xfrm>
                  <a:off x="2483768" y="3717032"/>
                  <a:ext cx="720080" cy="720080"/>
                </a:xfrm>
                <a:prstGeom prst="smileyFac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49" name="Rectangle 48"/>
              <p:cNvSpPr/>
              <p:nvPr/>
            </p:nvSpPr>
            <p:spPr>
              <a:xfrm>
                <a:off x="5580112" y="4437112"/>
                <a:ext cx="576064" cy="1008112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pic>
          <p:nvPicPr>
            <p:cNvPr id="46" name="Picture 2" descr="http://www.m10-sport.com/image/cache/data/nike%20511914-003/nike%20511914-003%20(2)-500x500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80528" y="5949280"/>
              <a:ext cx="648072" cy="648072"/>
            </a:xfrm>
            <a:prstGeom prst="rect">
              <a:avLst/>
            </a:prstGeom>
            <a:noFill/>
          </p:spPr>
        </p:pic>
        <p:pic>
          <p:nvPicPr>
            <p:cNvPr id="47" name="Picture 2" descr="http://www.m10-sport.com/image/cache/data/nike%20511914-003/nike%20511914-003%20(2)-500x500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972616" y="6021288"/>
              <a:ext cx="648072" cy="648072"/>
            </a:xfrm>
            <a:prstGeom prst="rect">
              <a:avLst/>
            </a:prstGeom>
            <a:noFill/>
          </p:spPr>
        </p:pic>
      </p:grpSp>
      <p:sp>
        <p:nvSpPr>
          <p:cNvPr id="55" name="Sun 54"/>
          <p:cNvSpPr/>
          <p:nvPr/>
        </p:nvSpPr>
        <p:spPr>
          <a:xfrm>
            <a:off x="6948264" y="260648"/>
            <a:ext cx="2016224" cy="216024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http://4.bp.blogspot.com/_EY7HgI1xWdA/TOnk_k70cRI/AAAAAAAAAFA/sJNUWVp28ns/s1600/1-8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76350" y="1052736"/>
            <a:ext cx="1276350" cy="94297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-4.81036E-6 C 0.05989 -0.00879 0.11996 -0.01757 0.16614 -0.03469 C 0.21215 -0.0518 0.23489 -0.10453 0.2769 -0.10245 C 0.31892 -0.10037 0.37951 -0.01734 0.4184 -0.02243 C 0.45729 -0.02752 0.47586 -0.08649 0.51076 -0.13321 C 0.54565 -0.17992 0.596 -0.28168 0.6276 -0.30319 " pathEditMode="relative" ptsTypes="aaaaaA">
                                      <p:cBhvr>
                                        <p:cTn id="8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63 0.0912 L 0.69288 0.0912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1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63 0.0912 L 0.92118 0.09144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3" presetClass="exit" presetSubtype="3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3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3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3" presetClass="exit" presetSubtype="3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2" animBg="1"/>
      <p:bldP spid="23" grpId="3" animBg="1"/>
      <p:bldP spid="24" grpId="2" animBg="1"/>
      <p:bldP spid="24" grpId="3" animBg="1"/>
      <p:bldP spid="5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34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MZOS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ucenik</dc:creator>
  <cp:lastModifiedBy>ucenik</cp:lastModifiedBy>
  <cp:revision>19</cp:revision>
  <dcterms:created xsi:type="dcterms:W3CDTF">2013-11-18T08:35:40Z</dcterms:created>
  <dcterms:modified xsi:type="dcterms:W3CDTF">2013-11-25T16:05:48Z</dcterms:modified>
</cp:coreProperties>
</file>