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78DBD-54DE-4025-8D1B-86EA3B1957BD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DC77F-F0AB-4501-B089-2275E7ABE38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DC77F-F0AB-4501-B089-2275E7ABE38D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030-3AF9-4047-AB3A-D2AFB1BF571D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8E9-8B83-4BF6-914E-CD61D6345C1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030-3AF9-4047-AB3A-D2AFB1BF571D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8E9-8B83-4BF6-914E-CD61D6345C1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030-3AF9-4047-AB3A-D2AFB1BF571D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8E9-8B83-4BF6-914E-CD61D6345C1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030-3AF9-4047-AB3A-D2AFB1BF571D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8E9-8B83-4BF6-914E-CD61D6345C1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030-3AF9-4047-AB3A-D2AFB1BF571D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8E9-8B83-4BF6-914E-CD61D6345C1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030-3AF9-4047-AB3A-D2AFB1BF571D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8E9-8B83-4BF6-914E-CD61D6345C1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030-3AF9-4047-AB3A-D2AFB1BF571D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8E9-8B83-4BF6-914E-CD61D6345C1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030-3AF9-4047-AB3A-D2AFB1BF571D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8E9-8B83-4BF6-914E-CD61D6345C1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030-3AF9-4047-AB3A-D2AFB1BF571D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8E9-8B83-4BF6-914E-CD61D6345C1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030-3AF9-4047-AB3A-D2AFB1BF571D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8E9-8B83-4BF6-914E-CD61D6345C1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D030-3AF9-4047-AB3A-D2AFB1BF571D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8E9-8B83-4BF6-914E-CD61D6345C1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D030-3AF9-4047-AB3A-D2AFB1BF571D}" type="datetimeFigureOut">
              <a:rPr lang="hr-HR" smtClean="0"/>
              <a:pPr/>
              <a:t>4.6.2014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B28E9-8B83-4BF6-914E-CD61D6345C1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68560" y="1052736"/>
            <a:ext cx="7772400" cy="14700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hr-HR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LEOPARD</a:t>
            </a:r>
            <a:endParaRPr lang="hr-HR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1000"/>
            </a:schemeClr>
          </a:solidFill>
        </p:spPr>
        <p:txBody>
          <a:bodyPr/>
          <a:lstStyle/>
          <a:p>
            <a:r>
              <a:rPr lang="hr-HR" dirty="0" smtClean="0"/>
              <a:t>LEOPARD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39000"/>
            </a:schemeClr>
          </a:solidFill>
        </p:spPr>
        <p:txBody>
          <a:bodyPr>
            <a:normAutofit/>
          </a:bodyPr>
          <a:lstStyle/>
          <a:p>
            <a:r>
              <a:rPr lang="hr-HR" dirty="0"/>
              <a:t>Ž</a:t>
            </a:r>
            <a:r>
              <a:rPr lang="hr-HR" dirty="0" smtClean="0"/>
              <a:t>ivotinja je iz porodice mačaka. Leopardi su ugrožena vrsta, a žive u Africi i Aziji.</a:t>
            </a:r>
          </a:p>
          <a:p>
            <a:r>
              <a:rPr lang="hr-HR" dirty="0"/>
              <a:t>Leopardi su izraženi samotnjaci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r>
              <a:rPr lang="hr-HR" dirty="0"/>
              <a:t>Područja mužjaka su veća i obuhvaćaju najčešće područja nekoliko ženki.</a:t>
            </a:r>
            <a:endParaRPr lang="hr-HR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1000"/>
            </a:schemeClr>
          </a:solidFill>
        </p:spPr>
        <p:txBody>
          <a:bodyPr/>
          <a:lstStyle/>
          <a:p>
            <a:r>
              <a:rPr lang="hr-HR" dirty="0" smtClean="0"/>
              <a:t>IZGLED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46000"/>
            </a:schemeClr>
          </a:solidFill>
        </p:spPr>
        <p:txBody>
          <a:bodyPr>
            <a:normAutofit/>
          </a:bodyPr>
          <a:lstStyle/>
          <a:p>
            <a:r>
              <a:rPr lang="vi-VN" dirty="0" smtClean="0"/>
              <a:t>Veličina i težina leoparda je unutar vrlo velikog područja na kojem su rasprostranjeni vrlo različita.</a:t>
            </a:r>
            <a:endParaRPr lang="hr-HR" dirty="0" smtClean="0"/>
          </a:p>
          <a:p>
            <a:r>
              <a:rPr lang="hr-HR" dirty="0" smtClean="0"/>
              <a:t> </a:t>
            </a:r>
            <a:r>
              <a:rPr lang="vi-VN" dirty="0" smtClean="0"/>
              <a:t>Tako su leopardi na jugu</a:t>
            </a:r>
            <a:r>
              <a:rPr lang="hr-HR" dirty="0" smtClean="0"/>
              <a:t> </a:t>
            </a:r>
            <a:r>
              <a:rPr lang="vi-VN" dirty="0" smtClean="0"/>
              <a:t>Afrike teški između 20 i 30 kg, dok oni koji žive na sjeveru Afrike mogu biti i teži od 60 kg. </a:t>
            </a:r>
            <a:endParaRPr lang="hr-HR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5000"/>
            </a:schemeClr>
          </a:solidFill>
        </p:spPr>
        <p:txBody>
          <a:bodyPr/>
          <a:lstStyle/>
          <a:p>
            <a:r>
              <a:rPr lang="hr-HR" dirty="0" smtClean="0"/>
              <a:t>IZGLED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vi-VN" dirty="0" smtClean="0"/>
              <a:t>U ramenima su visoki 70 do 80 cm, a pri tome su mužjaci znatno veći od ženki.</a:t>
            </a:r>
          </a:p>
          <a:p>
            <a:r>
              <a:rPr lang="vi-VN" dirty="0" smtClean="0"/>
              <a:t>Leopard ima srednje dugačke, snažne noge koje završavaju šapama velike površine.</a:t>
            </a:r>
            <a:endParaRPr lang="hr-HR" dirty="0" smtClean="0"/>
          </a:p>
          <a:p>
            <a:r>
              <a:rPr lang="vi-VN" dirty="0" smtClean="0"/>
              <a:t> Oči imaju, kao i sve mačke, usmjerene prema naprijed, a uške su mu okruglaste.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hr-HR" dirty="0" smtClean="0"/>
              <a:t>ISHRANA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r>
              <a:rPr lang="hr-HR" dirty="0" smtClean="0"/>
              <a:t>Odabir leopardove lovine zavisi prije svega od ponude lovine na njegovom području. </a:t>
            </a:r>
          </a:p>
          <a:p>
            <a:r>
              <a:rPr lang="hr-HR" dirty="0" smtClean="0"/>
              <a:t>Tako leopardi imaju veliki spektar lovine, od kukaca preko gmazova do ptica i velikih sisavaca.</a:t>
            </a:r>
          </a:p>
          <a:p>
            <a:r>
              <a:rPr lang="hr-HR" dirty="0" smtClean="0"/>
              <a:t> No, ako je ikako moguće, leopardi će pokušati uloviti sisavce teške od 30 pa do 50 kilograma.</a:t>
            </a:r>
            <a:endParaRPr lang="hr-HR" dirty="0"/>
          </a:p>
        </p:txBody>
      </p:sp>
      <p:pic>
        <p:nvPicPr>
          <p:cNvPr id="9218" name="Picture 2" descr="http://bodyrelax.pl/wp-content/uploads/2013/09/2003-11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4110"/>
            <a:ext cx="3319320" cy="2143890"/>
          </a:xfrm>
          <a:prstGeom prst="rect">
            <a:avLst/>
          </a:prstGeom>
          <a:noFill/>
        </p:spPr>
      </p:pic>
      <p:pic>
        <p:nvPicPr>
          <p:cNvPr id="9220" name="Picture 4" descr="http://swiatkotow.pl/gfx/swiatkotow/_thumbs/pl/swiatkotowartykuly/24/359/1/aYd0v5xnZJW_0ZeYlg,biegnacy_gep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653136"/>
            <a:ext cx="3528392" cy="20949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hr-HR" dirty="0" smtClean="0"/>
              <a:t>RAZMNOŽAVANJE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vi-VN" dirty="0" smtClean="0"/>
              <a:t>Leopardi nemaju određenu sezonu parenja</a:t>
            </a:r>
            <a:endParaRPr lang="hr-HR" dirty="0"/>
          </a:p>
          <a:p>
            <a:r>
              <a:rPr lang="vi-VN" dirty="0" smtClean="0"/>
              <a:t> Estrus leopardice traje 6 do 7 dana. Ako ženka u tom razdoblju ne ostane skotna, estrus se ponavlja svakih 25 do 28 dana.</a:t>
            </a:r>
          </a:p>
          <a:p>
            <a:endParaRPr lang="hr-HR" dirty="0"/>
          </a:p>
        </p:txBody>
      </p:sp>
      <p:pic>
        <p:nvPicPr>
          <p:cNvPr id="8194" name="Picture 2" descr="http://i-cms.linternaute.com/image_cms/350/740810-d-adorables-petits-fau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2808312" cy="2808312"/>
          </a:xfrm>
          <a:prstGeom prst="rect">
            <a:avLst/>
          </a:prstGeom>
          <a:noFill/>
        </p:spPr>
      </p:pic>
      <p:pic>
        <p:nvPicPr>
          <p:cNvPr id="8196" name="Picture 4" descr="http://www.denis-huot.com/images/13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581128"/>
            <a:ext cx="3290583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RAZMNOŽAVANJE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Ženka za koćenje bira zaštićena mjesta, po mogućnosti špilju ili prolaz u stijenama s uskim ulazom, a ako joj je stanište šuma, pokušat će naći šuplje stablo kako bi mladunci bili što bolje zaštićeni od mogućih neprijatelja</a:t>
            </a:r>
            <a:r>
              <a:rPr lang="hr-HR" dirty="0" smtClean="0"/>
              <a:t>. </a:t>
            </a:r>
            <a:endParaRPr lang="hr-HR" dirty="0"/>
          </a:p>
        </p:txBody>
      </p:sp>
      <p:pic>
        <p:nvPicPr>
          <p:cNvPr id="7170" name="Picture 2" descr="http://images.fanpop.com/images/image_uploads/Baby-leopard-the-animal-kingdom-213003_540_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1088"/>
            <a:ext cx="3672408" cy="2448273"/>
          </a:xfrm>
          <a:prstGeom prst="rect">
            <a:avLst/>
          </a:prstGeom>
          <a:noFill/>
        </p:spPr>
      </p:pic>
      <p:pic>
        <p:nvPicPr>
          <p:cNvPr id="7172" name="Picture 4" descr="http://www.african-safari-pictures.com/image-files/baby-leopard-pictu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221088"/>
            <a:ext cx="3086685" cy="2636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RAZMOŽAVANJE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okotu je najčešće dvoje do troje mladunaca, teških oko 500 grama.</a:t>
            </a:r>
          </a:p>
          <a:p>
            <a:r>
              <a:rPr lang="hr-HR" dirty="0" smtClean="0"/>
              <a:t> Mladunci se kote slijepi i potpuno nemoćni, no brzo rastu i u dobi od dva do tri mjeseca počinju jesti i meso.</a:t>
            </a:r>
            <a:endParaRPr lang="hr-HR" dirty="0"/>
          </a:p>
        </p:txBody>
      </p:sp>
      <p:pic>
        <p:nvPicPr>
          <p:cNvPr id="6146" name="Picture 2" descr="http://www.tendua.org/IMG/jpg/tendua-petits_lopards_dsc6557-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861048"/>
            <a:ext cx="3994493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43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5400" dirty="0" smtClean="0"/>
              <a:t>HVALA NA PAŽNJI!</a:t>
            </a:r>
            <a:br>
              <a:rPr lang="hr-HR" sz="5400" dirty="0" smtClean="0"/>
            </a:br>
            <a:r>
              <a:rPr lang="hr-HR" sz="5400" dirty="0" smtClean="0"/>
              <a:t>IZRADILA:ADRIANA BULJ</a:t>
            </a:r>
            <a:endParaRPr lang="hr-HR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153</Words>
  <Application>Microsoft Office PowerPoint</Application>
  <PresentationFormat>On-screen Show (4:3)</PresentationFormat>
  <Paragraphs>26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LEOPARD</vt:lpstr>
      <vt:lpstr>LEOPARD</vt:lpstr>
      <vt:lpstr>IZGLED</vt:lpstr>
      <vt:lpstr>IZGLED</vt:lpstr>
      <vt:lpstr>ISHRANA</vt:lpstr>
      <vt:lpstr>RAZMNOŽAVANJE</vt:lpstr>
      <vt:lpstr>RAZMNOŽAVANJE </vt:lpstr>
      <vt:lpstr>RAZMOŽAVANJE</vt:lpstr>
      <vt:lpstr>HVALA NA PAŽNJI! IZRADILA:ADRIANA BULJ</vt:lpstr>
    </vt:vector>
  </TitlesOfParts>
  <Company>MZOS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LEOPARD</dc:title>
  <dc:creator>ucenik</dc:creator>
  <cp:lastModifiedBy>ucenik</cp:lastModifiedBy>
  <cp:revision>7</cp:revision>
  <dcterms:created xsi:type="dcterms:W3CDTF">2014-05-30T09:22:23Z</dcterms:created>
  <dcterms:modified xsi:type="dcterms:W3CDTF">2014-06-04T16:09:36Z</dcterms:modified>
</cp:coreProperties>
</file>