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0F61-8FC3-4FF3-A770-172E85DC7999}" type="datetimeFigureOut">
              <a:rPr lang="sr-Latn-CS" smtClean="0"/>
              <a:pPr/>
              <a:t>8.11.2014.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BA02-A8E5-4FF3-AA76-D49DAAE5DEF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0F61-8FC3-4FF3-A770-172E85DC7999}" type="datetimeFigureOut">
              <a:rPr lang="sr-Latn-CS" smtClean="0"/>
              <a:pPr/>
              <a:t>8.11.2014.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BA02-A8E5-4FF3-AA76-D49DAAE5DEF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0F61-8FC3-4FF3-A770-172E85DC7999}" type="datetimeFigureOut">
              <a:rPr lang="sr-Latn-CS" smtClean="0"/>
              <a:pPr/>
              <a:t>8.11.2014.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BA02-A8E5-4FF3-AA76-D49DAAE5DEF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0F61-8FC3-4FF3-A770-172E85DC7999}" type="datetimeFigureOut">
              <a:rPr lang="sr-Latn-CS" smtClean="0"/>
              <a:pPr/>
              <a:t>8.11.2014.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BA02-A8E5-4FF3-AA76-D49DAAE5DEF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0F61-8FC3-4FF3-A770-172E85DC7999}" type="datetimeFigureOut">
              <a:rPr lang="sr-Latn-CS" smtClean="0"/>
              <a:pPr/>
              <a:t>8.11.2014.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BA02-A8E5-4FF3-AA76-D49DAAE5DEF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0F61-8FC3-4FF3-A770-172E85DC7999}" type="datetimeFigureOut">
              <a:rPr lang="sr-Latn-CS" smtClean="0"/>
              <a:pPr/>
              <a:t>8.11.2014.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BA02-A8E5-4FF3-AA76-D49DAAE5DEF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0F61-8FC3-4FF3-A770-172E85DC7999}" type="datetimeFigureOut">
              <a:rPr lang="sr-Latn-CS" smtClean="0"/>
              <a:pPr/>
              <a:t>8.11.2014.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BA02-A8E5-4FF3-AA76-D49DAAE5DEF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0F61-8FC3-4FF3-A770-172E85DC7999}" type="datetimeFigureOut">
              <a:rPr lang="sr-Latn-CS" smtClean="0"/>
              <a:pPr/>
              <a:t>8.11.2014.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6BA02-A8E5-4FF3-AA76-D49DAAE5DEF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0F61-8FC3-4FF3-A770-172E85DC7999}" type="datetimeFigureOut">
              <a:rPr lang="sr-Latn-CS" smtClean="0"/>
              <a:pPr/>
              <a:t>8.11.2014.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BA02-A8E5-4FF3-AA76-D49DAAE5DEF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0F61-8FC3-4FF3-A770-172E85DC7999}" type="datetimeFigureOut">
              <a:rPr lang="sr-Latn-CS" smtClean="0"/>
              <a:pPr/>
              <a:t>8.11.2014.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A6BA02-A8E5-4FF3-AA76-D49DAAE5DEF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9E50F61-8FC3-4FF3-A770-172E85DC7999}" type="datetimeFigureOut">
              <a:rPr lang="sr-Latn-CS" smtClean="0"/>
              <a:pPr/>
              <a:t>8.11.2014.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BA02-A8E5-4FF3-AA76-D49DAAE5DEF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9E50F61-8FC3-4FF3-A770-172E85DC7999}" type="datetimeFigureOut">
              <a:rPr lang="sr-Latn-CS" smtClean="0"/>
              <a:pPr/>
              <a:t>8.11.2014.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A6BA02-A8E5-4FF3-AA76-D49DAAE5DEFE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CrgQ1EVi8q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iEJNJ0rFSe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CTZKWhK089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YGzPF5csQE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OrITcQRVgf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7200" dirty="0" smtClean="0"/>
              <a:t>HRVATSKI IZUMITELJI</a:t>
            </a:r>
            <a:endParaRPr lang="hr-HR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3200" dirty="0" smtClean="0"/>
              <a:t>Eduard Slavoljub Penkala(1871.-1922.)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rodio se na području Ugarske, današnje Slovačke, a umro je u Zagrebu</a:t>
            </a:r>
          </a:p>
          <a:p>
            <a:r>
              <a:rPr lang="hr-HR" dirty="0" smtClean="0"/>
              <a:t>automatska mehanička olovka, plavilo, nalivpero s čvrstom tintom, termos-boca</a:t>
            </a:r>
            <a:endParaRPr lang="hr-HR" dirty="0"/>
          </a:p>
        </p:txBody>
      </p:sp>
      <p:pic>
        <p:nvPicPr>
          <p:cNvPr id="4100" name="Picture 4" descr="http://genius-croatia.com/wp-content/uploads/2012/11/Slavoljub-Eduard-Penka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31" y="3929066"/>
            <a:ext cx="8215338" cy="2310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Franjo Hanaman(1878.-1941.)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rođen je u Drenovcima, a umro je u Zagrebu</a:t>
            </a:r>
          </a:p>
          <a:p>
            <a:r>
              <a:rPr lang="hr-HR" dirty="0" smtClean="0"/>
              <a:t>žarulja s volframovom niti</a:t>
            </a:r>
            <a:endParaRPr lang="hr-HR" dirty="0"/>
          </a:p>
        </p:txBody>
      </p:sp>
      <p:pic>
        <p:nvPicPr>
          <p:cNvPr id="3074" name="Picture 2" descr="http://genius-croatia.com/wp-content/gallery/franjo-hanaman/hanaman-zarulj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3374" y="3429000"/>
            <a:ext cx="6637253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kstniOkvir 4"/>
          <p:cNvSpPr txBox="1"/>
          <p:nvPr/>
        </p:nvSpPr>
        <p:spPr>
          <a:xfrm>
            <a:off x="1115616" y="616530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/>
              <a:t>Kliknite na sliku ako želite pogledati video o Franji </a:t>
            </a:r>
            <a:r>
              <a:rPr lang="hr-HR" b="1" i="1" dirty="0" err="1" smtClean="0"/>
              <a:t>Hanamanu</a:t>
            </a:r>
            <a:endParaRPr lang="hr-HR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Marcel Pl. Kiepach(1894.-1915.)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“čudo od </a:t>
            </a:r>
            <a:r>
              <a:rPr lang="hr-HR" dirty="0" err="1" smtClean="0"/>
              <a:t>dijeteta</a:t>
            </a:r>
            <a:r>
              <a:rPr lang="hr-HR" dirty="0" smtClean="0"/>
              <a:t>”</a:t>
            </a:r>
          </a:p>
          <a:p>
            <a:r>
              <a:rPr lang="hr-HR" dirty="0" smtClean="0"/>
              <a:t>sa šesnaest godina je patentirao brodski kompas</a:t>
            </a:r>
          </a:p>
          <a:p>
            <a:r>
              <a:rPr lang="hr-HR" dirty="0" smtClean="0"/>
              <a:t>izumio dinamo</a:t>
            </a:r>
            <a:endParaRPr lang="hr-HR" dirty="0"/>
          </a:p>
        </p:txBody>
      </p:sp>
      <p:pic>
        <p:nvPicPr>
          <p:cNvPr id="2050" name="Picture 2" descr="http://genius-croatia.com/wp-content/gallery/marcel-pl-kiepach/foto-kul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3143272" cy="5205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http://genius-croatia.com/wp-content/gallery/marcel-pl-kiepach/marcel_kiepach_illumination_dynam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0"/>
            <a:ext cx="2952898" cy="32780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" descr="http://www.relaxino.com/sites/default/files/marcel_kiepa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725144"/>
            <a:ext cx="2448842" cy="1934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Moderni izumi Hrvata</a:t>
            </a:r>
            <a:endParaRPr lang="hr-HR" dirty="0"/>
          </a:p>
        </p:txBody>
      </p:sp>
      <p:sp>
        <p:nvSpPr>
          <p:cNvPr id="2050" name="AutoShape 2" descr="data:image/jpeg;base64,/9j/4AAQSkZJRgABAQAAAQABAAD/2wCEAAkGBxQQERUUExQUFRUUFBYUFhYWFRQUFBYXGRQWFhUWFxUYHCggGBolHRQVITEiJSkrLi4uGCA0ODMsNygtLisBCgoKDg0OGxAQGiwkHyYsLCwwLSwsLCwsLC0sLCwsLCwsLSwsLCwsLCwsLCwsLCwsLCwsLCwsLCwsLCwsLCwsLP/AABEIAKYBMAMBEQACEQEDEQH/xAAcAAABBQEBAQAAAAAAAAAAAAAAAgMEBQYBBwj/xABTEAACAQMCAgQHCAwMBAcAAAABAgMABBESIQUxBhNBUSIyYXGBkaEHFCNSkrHB0RUXM0JTVGJygpPS4RYkQ0Rjc4OUorLC0wg08PFFZXWVo7PD/8QAGwEBAAIDAQEAAAAAAAAAAAAAAAQFAQIDBgf/xAA7EQACAQIEAggFAgQGAwEAAAAAAQIDEQQSITEFQRNRYXGhscHRIjKBkfBS4RUzYvEUIyRCQ3JEgqIG/9oADAMBAAIRAxEAPwD1vFSytsGKCwYoLBigsGKXAYoLBigsGKXFgxS4sGKCwYoLBilxYMUFgxS4sGKCwYoLBigsGKCwYoLBigsGKCwYoLBigsGKCwYpcWDFLiwYoLBigsGKCwYoLBigsGKCwYoLBigsGKXFgxQWDFBYMUFheK1NrBQWDFBYMUFgoLBQBigsFAGKCwUFgxQWDFBYMUFgxQBQWDFBYKCwUuLHM1rmNsp3FbGtgoLBQWDFBYKCwYoLBigsGKCwUFgoLBQWCgsGKAMUFgxQWDFBYMUFgxQBigFYrBsGKAMUAYoAxQBigDFDIYoYDFAGKAMUAYoAxS5kMUMAaNmbCc1pm1M5dBWK3NREm1c6jsbwVxrVvXDpNUdsmhIxUsjBihkRqrnnN8gpa3i7o1asdxWTBw0bsEgrGYzlO4rJgCKXFjlYzGbHQKzcwGKGAxQBigDFAGKAMUAYoZDFDFhdYNrBigsFAGKAMUAYoAxQWCgsGKCwUAUBw1hsykILVzcjdRFiuidznYTJyrWbsrm0VqMM9RZTJCgSVORmpkXdXIzVnYbuB4J8m9cq/wAjZvS+ZFe0lVcqhYKmWgq5TurlY1bQCKPYwkQusqv6Qm9GSoPFFTKTvBMi1FaTHMV1NLDEr71HqVNbHaENLhEcmlOWZicbIfxUg42GnbeuM562OsYaCQc1qpXdjLjYeArujidxWRYMUAYoAxQBigDFAGKAMUArFYNrBQWDFBYKCwUFgxQWDFBYMUFgoLBWLmbBismLHGWsNXRlaEZzUSUiQojls+du6ulCd1Y0qwtqOsua7tXVjktHcrZGxVTOVnZlhCN9SXYvlfMcVNwlTNT7iLiIZZkHpD0itbFR75mWLWG0g5LNjxiFAJwMj113nZppnKKd7ow03um8OAJ68nyCOTJ9lUrw1Z8i1VWmiquvd3iTAis5JABgs8qxHbuUI/z1b024wSfUV84JybRdcA92exuMLOHtnPxvhI8/1ijPrUVu5aGnRtGptL5JUDxuro24ZSGU+YiqJzcXZlooJ6ovbceAvmFXdD+XHuKur877xw10bsaWKtpsmqeVa7uWKp2VibaL4Oe+rDDL4M3WRK/zWHZGwM12qTyxucowzOxC11X9ITMhJt02z31LoLTMyPVeth6pBxsFYuLHAaxmNsp2smtgrIsFBYMUFgxQWDFBYVisGwYoAxQBigDFABrDZmwUuLBismANYM2Gy2K5uVjdRuODeuid1dGjVgxWTBEvExv31CxKy/ESqDvoRoZtLA9nI1Ep1sk0zvOlmi0WlXBXFVxVdJz2EfNzqnx8cs79ZY4R5o26jLca6f23DomdnWV2HwcSMGLMO8jxV33P01tw9zUpJp2GLjFpNM+fekPSGbiErz3EjNI2ygDEar8RRnwVHdvnt3qxIqVirHhAKF8LPMZJPkxQyNUB1Vz8/dQF70V6TTcOlDxsShPwkWTocduRyDdzCuVajGrGzOlOo4O6Pqro9xWO8top4TmORAR3gjZlPlBBB81d4K0UiLLVtkm/k0xk+j11wxlTJRb+h1w0M9RIpoiWYAdpxVFTbnJRXMtZpRi5PkaBVwMd1eliklZFI3d3ZB4hNvp7tzVfjK2uREzDUtMwzbLrbHZ2+auFBOpOx1qvJG5agVcLQrgxWTFhh5Mnao06t3ZHaNOy1BTWVIOI8BXdHJncVkwcJrDlYylcAawmZaO4rY1sGKAVitTYMUB3FAcoAxQCWrWTNkhvXiuWfKzfLcdU55V2jJNXRzcbHSKyzCI8lRps7xQ3FNpODyPsrnTrZXZ7G86WZXW5MxU25FEyx6gR31pUgpxcWbQlldygmypIPMbV56q3FuL5FzBKSTRb8Nm1oO8bGrrBVulpLrWhWYmlkqd+pzisGqM943+v2ZrXH089FtbrX8+hnCTy1FfZ6HiPH/csjlkL2kohLHIjYHqwT8Vhugz5DiqzD8W1Uai+vuT6uB3lD7GDn6A8QVGkFs8iK7xlosSeFHI0bjSpLeMp7KvCtI9r0M4hIcJZXOR3wyL/AJgKAlD3P+J7/wARuN/6M7eagIl/0Nv4ELy2k6IoyzGNsAd5PYKApMbeX6KA+gP+HbiRezngJz1MoZfIsi8vlKx9NbI5yR6B0inxpXzsfmH01S8YrWyw+vp7llw2lfNP6DfR+LUxfsXYec/u+euXCIZ5uo+Wn1f7eZvxGWWKh1l3K4VSTyAzV7UqKEXJ8iqhBykkjOvNqJJ7TmvNyrOUnJ8y7jTUVZF3YW+hd+Z3P0Cr3CUejhru9ypxFTPPTZErFSjgQ7y4x4I9P1VDxFe3wIk0aN/iYwjVHjI7OJOhixz51PpwsrshzlfYdxXU0GpZAPPXOdVR05m8adxoNXJSudMthxTXRM0aHQK6I0Z3FZMHcVg2sGKAMUAYoAxQCXWtZI2RGeo0mdooaWUqa4qq4O6OjpqSsTopAwyKnQqRmroiyg4uzOSx6h5aVIZkISysq59tjVVVunZk+nrsP8Pu8+AefZ9VSMJiU/8ALl9DliKFvjX1LDFWBDKjjtvgax5m+g/R6qp+KUbLpV3P0foWOBqa5H9CJwS60yaTyfb09n01D4ZiclbI9pefIkY2jmp5ly8jRYr0hTGJ4nF1cjJ3HbzHcV4bG03RrSp/buex6jDT6Smp/lyz6AzZjuV+Ldynf+kCTH2yGvYYWr0tGM+tIoK1Po6ko9TNTXc5BQHCKA+Ufdg4QlpxadI1VEbRKqqMKutQSAOzwtRx5aA2X/Dax6+8HYY4jjyhm+uso1kejcdudU7dy+D6uftzXjOKYjPiZdmn2/e56PAUstBduppeD23VwqDzI1Hznf5sD0V6fh1DocPGL3er737bFJjKvSVm1tt9iJx+6wAg7fCPm7P+vJUPi2IypUl3v0O/D6N25vuIvBbfrH1HxV9p7B9NRuG0OlqZ3svM742pkhlW78jQ4r0RTkW/uxGNvGPLyeWomLxKoxst3+XJGHoOo9dioR8+UmqiM22WLjYuLO20jJ5/N++rjD0MivLfyK2tVzOy2JOKlHAi3N2BsvPv7qiVsUo/DHckU6DestiKrVFUju4j8QJ5V3heWxylZbktI8VMjGxHbuLxWxqcoBWKGQxQzYKCwnNa5hYUKyncWDFZA1NDnlzrjUp5tjeE7bldMMbGq6pdOzJkNRlLgocj0jvrjGvKnK6OkqSmrMt7acSDI9I7RVvRrxqxzRK+pTcHZiLy11jbmOX1VpiKCqLTc3o1cj12M9PlT2gg+kGvPVHKEupotoJSXYXnC74Srv4y8x3+UVeYHFqvGz+Zb+5WYnDulLTZkqWIMpU8iMGpdSEZxcZbMjxk4yUlujFXiNDIV7VOx9oNeJxEZ4eq480/7M9NSlGrTT5M2VlcCWNXH3wz5j2j15r2WGrqvSjUXNf3POVqTpzcHyKLpfbbLIPzG+dfp9dUXH8PpGsu5+nqWnCaurpvvXqVnQS5WKW+DHAHVXB7cAxsjH/4amcFnmwq7G0cOIxtXfaka3g/FIruFJ4G1xyDKtgjIyQdiMjcGrYgE2gK25e699RBFhNsUfrmYsJg/wB5oA2I78/9wPBfdm4RJdcd6qPSC1vGxZ2CIqqrlmZzsoAXnQFp/wAPduYJeIM+xhVEYeVWk1f5a0qVFTg5vkm/sZjBzkorm7G54RAZ51B3yS7eYbn1nA9NeIwFF4nFJS67vz8WemxdRUaDa6rI3TsACTsAMnzCvdSkopt7I8sotuyMVPO08pI5u2APYBXiqtaeJr3W8novI9LCnGhSs9kjX2VqIkCjs5nvPaa9fhqCoU1BfjPPVqrqzcmF5ciJCx9A7z3VnEYiNCDnL+4o0ZVZZUZiS4MjZO5J/wCwFeXlWlVnmluy8jSjTjZbF9wyw0DU3jd3d++r7B4To1nnv5FTia+d5Y7eZYGrC9iLYqb3iOfBTl2nv81VOJx2b4ae3WT6OFt8UyIjVEjIkOJY2toTu2w9p+qrGjh5S1loiHUrJaInqmNhU+KSVkRG29WdNbXFhGutOkXIzlOg1lSDQ5WTAUMgawBpq5yNkNFscq5OTWx0STFpcjt2+at411szV0nyH67nMangDjf11yq0o1FZm8JuD0KS9gKHfl2HsNUuIpSpvUsqNSM9iLFctG2pfSOwjuNRYV5UZZo/3O0qUakbSNFZXiyrlefaO0GvQYbEwrxzR+q6iprUZUpWYxxTh/WjI2ccvL5DXHG4NVo3j83n2HTDYjo3Z7GYWdoXyNmU7g+0GvMRrVMPUzLRrl6F26cKsLPZmusbtZkDr28x2g9oNeuw2JhiKanD+z6igrUZUpuMip6VWOpOsHNNm8q/u+k1Vcbwmen00d47937e5O4bXyz6N7Pbv/cY6IXnjRH89fmYfMfXXDgOJvmovvXqduK0Nqi7n6F5xG262Jk+MNvIeYPrxV5iqCr0ZU3zXjy8SroVeiqKfUY3gds9rxCIyAKLqGSHBI1F4yJY9vzOv9VVnBqFWhCUaitfVK+v2JvEakKklKGvI3aIFAAAAHIDYD0VdFcKoCFxHisVu0ayPhppBHGoBZnY9yqCcDmTyAGTigFzWMJfrWjj6wIU6wquoIdyuojOnIzjlQHg3uPXEfvviQdzpkwBIo1Z+Gc5255FQOI1aMaWSrJxUtLrUl4OnUlUzU1drXU9k6N2kUZYpKshYADGzAduRz7vVUPhOGoUnKVOopN/dLuO/EKtWaSlBxt9hXSm90RhBzk/yjn9ArbjeK6Oj0a3l5c/Y14bQz1M72XmRuitjzlYeRPpb6PXUbgmE3ry7l6v0+534nX/AOKP19vU0MsgRSzHAAyT5K9BOcYRcpOyRURi5NRW5jeI8RM753wNlH/Xaa8di8bLE1L8uS/ObPRYfDKhC3PmX3BeF6AHceGeQ+L++r3h2A6JKpUXxdXV+5V4vFZ3kht5/sWksgUEsQAOZNWk5xhHNJ2RBjFydluZ3iPFTLsuye1vP5PJXnsXxB1nljpHz/Oot8PhFT1lv5DNrEznCjPzDzmuNCnOq7QR0qzjBXkX9nYBNzu3sHmq+w+EjT1erKurXc9FoiZUwjkWW9UbDc+z11FniorSOp2jQk99Bnri3OuPSuW50yJbDqGukWaSRIRTUiKZybHMVuYDFAGKA4y5rDSYTI8sJ7N64TpvkdYzXMhyVDmSIiI7pk8o7jWscRKntsZlSjMsLa7V+Wx7jz/fU6jiYVNFv1EapRlDfYekjDDBGQa7ThGatJaHOMnF3RnuKcMMeWXdfaPP5KoMZgZU1mhrHxRa4bEqfwy0fmVUN00TalOCPUR3HyVV0686M88HqTp0o1I5ZGr4ZxBZ1yNmHjL2j6x5a9Tg8ZDEwvHfmur9iixGHlRlZ7cmRuN8J64al2ceph3Hy+Wo3EeHrERzw+ZePZ7HfB4vonll8vkZvhXEjbSb50k4de0eXHeK87gcbLCVvi22a/OaLfE4aOIp6b8n+cmbcEOuRgqw84IIr2icakbrVNfdM8404S6mjKi0js5dbSElSdEa+Ng5A1k8tjXmOhocPrdJOd2tore3aXTq1MXTyRjZPdvb6Ee+4/LJ4p0L3Lz9LfViomJ41iKukfhXZv8Af2sdqPD6MN9X2+xRXsTthkbTKjrJG53w6nIz3qRlT+SxqLg8bKhXVV69fajtiKCq0nBadRvejnHo7yPK+DIngyxE+HE+M4I7jzDciCCK93SqRqQU4O6Z5mcHCTjLcl8UtHmjKJM8DHHwkYjLjB3A6xWXflyroakDhHRyG1cy5eWYrhp536yXT2gHZUXbkoA8lAYDp/0tPEGPD7GTCMrG4ulBZNIOOqiOQHy2xIONiBneoeMxsMNDM9Xe1r/nIl4XCTrzy7Le5Q9HrL7HR9X1WpebSx5Z2Pe8Z3x5FJ81eYxlVY2WZSs+UXt9H72Lujh5YWNrXXWt/t7XNNazLIoeNgwPJlOfaKq5xnSlaV00SIzjNXWqLWHi0gGl8Sp8Vxn1NzBqbT4pVSyVLTj1S99yPPCU280PhfWvY0/CeKxSKEXwCBgIfoPbXpsBxHD1oqnD4X+l+nWUuJwtWDcparr9yl6UcRZn6oAhVxnbdj2ecd1VPGcZOdToEmkvF+3UWHDsPGMOle78P3LHgHBurxJIPD7B8X9/zVP4ZwzorVavzcl1fv5EXG4zpPght5/sW15dLEupzge0nuA7TVpXxFOhDPN2X5sQaVKVWWWKMjxHijTnfZRyX6T3mvKYvHzxMrvSPJe/aXtDCxorTV9ZN4ZwhpMM+VX/ABHzd1TMHw6dW0p6R8WR8RjIw0jq/A0kECxjCjA/6599eip0oU45YKyKic5Td5Mi3fE0j2zqbuH0nsqPXx1Klpu+pep2pYWc9dkVc1+0nM4HcOX76qqmLqVd9uomww8YbCoAW2Az5q3pKUnaKMTajqyzgsj98fQKsaeGf+5kOdZciWkYHKpcYqOxwbb3FYrYwdoAoAoAoAoBuWENzH11znTjPc2jNx2K65sGG67+TtqBWwklrHXzJdOvH/doVcuQe4j0Gqyd0ybGzR2DpOkbaJHDHuU6pB+iNzU7DYyttKLkutLUi1sPT3TSZZHj8ZHgpO39hKntkVR7at07q5AasZfjXEY8krE8Z7VaWzUHzAz5B9FU+N4SqjzUrJ9XIsMPjnBWqarxKgdIlt2V9SRk50lri0AbGMj7tuNx6xUKlwnF0pqcJRTXa/Yk1Mdh6kcsotr6e5o4PdEtmAzpLY3C3FiR6CZxXpIZsqzWv2bFPJK/w7EPivFobrwo0YSeSS1cMPKI5mOfR+6p4nwtYn46ek/P9/7E/BY10fhn8vkOnjRgiEa9co5tI8UiKM8wrFdKjy576hVo4zC0FQoRbXOW/wBIpbLxOqnQr1OkqNd3v1kFSGGoHUDvkHIPlz215eTd3m37S1TVtDuitbm1w0UuLmW4vBJPO8kMjwyW46uKRGKEucPIGYeMh8BcEHBDHFX2CxTwcIr9Wr7tlbt59uhEnhVis0ny0Xfz+nL7he9Mr5bctDdSGUNoEUsdvqVwC7q5CDkiscjngEZBq3o8QrOqo1Esu+ZX1Wya+rREq4Gl0eaDebazto934DM3E5J1Ivp5ZmGCIshIpVb7nphTAfPi4bO6nswai4nHYmq7UnaL8Lb3fLr7iRQweHpr/MV5LxvtZc+rvJvDbYoCzgB3wWA5KAMLGv5Kj2kntqmr1FJqMdl49bfa/YtqMHFXlu/DqX0JlcDsQ5o2iYzQjLH7pHyEw+YSAcj28jtuJNOcakeiqvTk/wBL9utfUh16L+env1df79TLuyuFmjWRDlWGR2HuIIO4IIIIPIg1X1qcqU3CW6/PscoVFJXQ/prnc2uXPDeKjUvXANp8VyMsv1j21e4Hi0VKKxKvbaXNe/mV+Iwjs+idr7rky+4lxRIYw58LV4oH33p7q9JisfSw9JVHrfa3MrKGFnWnlWlt+wyEkst3JyLHsA8VR9A8teUnUxGPraK76uS9u8vVClhafUvFml4VwNYvCfDP/hXzd/nNeiwPCoUbTqfFLwXd7lRicdKp8MdF4sevuPQRc3DH4qHW3qHL01YVq6pLZt9SV3+d5Fp0nN7pLrZn7zpC0ucEovcA2fScVR4ivjq+ig4x/N2WVGlhqerkmyLbzKxABAz2nIHrqPTwWIk7ZGu/Q7TxNJK+Yu7KOAePMhPdq0j27mrehw2Mdajv5FfVxjfyqxfQaceBjH5OMeyrKMYxVoqxDcm3djlbGAoAoAoAoAoAoAoAoDhoDz+9u5eJ3TQwdWI4lDM8gZo1VshSUUjrXcAlVZtIXSxBLDGkqcZO7VzZSaVky0i6DjGHvLsj4sTx2sfmCW6Lt5ya2sYHV6A2X36PL/WTSv8AO29BcnW3RKyj8S1gH9mp+esmDEdAIUfil14KlUjcqMDC9ZPnAHZgKBWDJveL2kSQySe9o5WRGcJoTLkKTpBI5nGKWQuYa5mW4hV4uBCYmNXLBrZIW1DV8FIDmVSCCCFHPsO1ZMEzohwexv7ZLm198WrEsrpFcTIY5AcMjoTpJHlXkRWLGblXwlm0o0mNZluLaYgKgeWGQ9XIVUBQzx5JwBnSK85/+gw6lSjWS1Ts+5+zLHAVGpOD2LUkd49deR1LbMJkYKCSRgAn1VmMXKSj1mHOyuZng4PUox5uDKfPITIfa1WuKf8AmyS2Wn209CXhY5aMfv8AfU7c2EbN1hQdYEZA3bpI3Hl/799Yp15xjkT0unY3nRhJ57a2tcRwcBoIHIBbqU3xuMoM4PZWcS3GrOKel35mMOk6cJPey8idUY7BQBWQR7eb3tNqz8FMwEg7EkOyyDuDbK3oPeTIcf8AEUsn+6O3aucfVfbqK/Ew6OXSLZ7+/uX3vqP8Inyl+uq7oKv6H9mc+lj1oSb6Ifysfy1+us/4et+iX2ZjpYdaJljxqDBjeSN4zzGtSVPxl32q0wNStBdDWpydN9j07URq2VvpISSku3fsZoYuKWdtH4MsQH5LqzMfQck16ynCjhaXwLTsTbfqVcpVMRP4nr9kjO8Y48bzwIiFXVEmRhjqllCKSN1OEEzaSCMgHsrTC4qpXlJuDjFbXWrNq9CFJRtK7e9tjQx9E7Ybssjn8uaZh6ELaR6AKnWI1x5ejFmP5tAfPGrH1kUsYuZLg3CYDxW8gaJCiqjIgXSq+DGTpA5Z1nlWQah+itseQlT8yedB8kPj2UBCu+izIC1tPIsgGVVyrKx5gMwAfs+NjvB5UBJ6PdJY54VaQhJB4LqeYYbHbzgjzgjsoCy+ysP4Qe2gD7Kw/hB7aALnhiSMWJlyexZZVXu2VWAFAN/YWPvl/Xzft0AfYWL+k/XTft0AfYWL+k/XTftUAfYWHuf0yyn/AFUB1uDQnmpOPy3/AGqAz/S63t4IiNGCVd3OpsrEgBcjJ5sSiDyyA9lAMdFLiOxtgZQxmn/jU+hSerV9laQ8kVUAGOfgnAOKA29AFAR7u7SJGZmUBVJOSByGaA869ymPE9274DYjX2uW9ooD0c3afHT5Q+ugPMhx2eHrbezderSaY2+IxNO66mLKFZljht45OsXrXYAhMAciQKz3NekSw8SuUfRHFeHrNnUwi4RQZTGw5o+WIPdo89AaGwETS3WdEkacSil30snwwMR8hHh0BtF4Pa9kEH6uP6qArOl9lDFYXLLDECIJAvwa7EoQvId5FYcsquZUczsefxy4cRY5Rhs+nTjHorwLheHSdtvU9qpWlk7CRXI6EDgP/LoPigp8liv0VIxn86T69furnDC/ykvp9nYn1GO4VlAg2962sRzKEc50kHVG+OYViAQ2N9JHfjOCakToxy56buufWu/s7fvY4QqvNlmrPl1P9+z7XJc8KyKyMMqwKsO8EYIrjCcoSUo7rU7SipJp7M3XQbiPvi20yYMsB6qQkDLYAKSfpKQfPqHZXu8LiFXpKoufnzPGYig6NRwfLyL27mWGNnYeCgLHAGduwDvrucSFaX8sy644kC5I+EkKuCDggqqMAQfLQD+m4PbCv6Lv7crQFJx6zl1xv1kQcOshLKyRKkCSNlvCJ8aXnn5qAa4Xxue6ZlguLGRkALBetyAeRx3HB3oCy08Q+NaeqWgKC4srm3vGu5HtYzJHoJLSCIBAPGJGxP8ApoC1suLXcoLRLYzqNiY7iRcHuPwbYNAdvr28YIDayoNWXaGaB2wEbAUOV++0HfsBoCp4LPPbyTTywPGjPHq1GNQzOArlctsA4U74GZJMEjBIGiXpJF2hh+lE3+RzQCv4S23bKF/OVh9FAW9AQbrjEETaWlTWN9AOqT5C5b2UBUy9NLcHSokZvi4VG+RIyt7KAT/Cp28S1mPnWQ//AFo9AIPSGc8oSvnt75//AMV+egO/ZK5btceRLGUH5UkmPWKArjwaXiMFxmZlZ5liDSxoSI4eaaIyAB1pY8znGDnsAVD0VvWimje7jQXC6ZdMPWOTo0O6uzALqGAF0kKAoHLJAmr0VuG+6cSu2/NEUQ/wKMUBE4r0YtLeIy3Vzdsi43eeViSdgqqm7EnkBvQFFaz8KLeDb3IOl2V369VYojOQWD5U4U88UMmk4d0FtjFGZUZpOrTWeskwX0jUcauZOT6aGCYOhNmP5N/1037dAUFrwUG2nsdKvLbTSSRxyu6xSwySvJA0oXeaNQ7DScgtHg450BgbLisMrwC9h1NHJ75keGQNLNKyGMx4UqECCOP4JMlerUbb5wmm7GbO1z1fgtpAJiIl1Q3VokuH1PqCudyJCTuJV28lZMFt/B+1/FoPREg+YUBmPdB4XDFagRoEaWeFBpLDYSCRxpBwcpG49NRcbUyYecux+OhIwkM9eEe3y1Mc3/NDywN7JF+uvG/+O/8AsvJnq/8Am+nqTqjkggcGXCOvdNN/ilZ/9VScU7yT/pj5JehHw6tFr+qXm2T6incKAr+kEOu3kwSpUBww3KlSGDDyjFTMDJKvFPZuz7noRsYm6Emt0rr6ak1FdGeKTHWRNofAwrbBldfyWUq3kzjmDW2Pwjw1Zw5bruMYLEqvSUufPvJ/Rq997X0bckuB73k7tW7QMfM2tP7WrLgeItKVF89V38/DyK/jFC8VVXLR+n52m26S9Y6rDGuoyZcnI2EbIQN2XmxUHB5Zr0p58sOGWghiVAoXbJAJI1Nu253O5NAZ+/8AdBsoXKapZSpKs0MEsyAg4I1opUkHmATigFrx22vFE0TrKsWUnjYFXSOUAEvE4BGMKdxyDUBeWPDYYARDFHGDz0Iq58+BvQEugKvjVusjQI6hlaYgqwyCOom5igF8K4Hb2pcwRLGXxqIzlsZxknsGT66AsaAr+PD+LyeRcjyEEEH1gUBKuGRFLPpCqCWZsBQBzJJ5CgMj9sXhJfT74j2ONfVv1Wf6zTp9tASOnV3qMNqJepE7jrZA4jIiXd0D5GksA2/crd9AN9HuBWTvOYoozAjpGiqS0TMI1keTTnSzEygFt/EoDWQwqgwqqoHYoAHqFAcluFTxmVfOQPnoBwHNAdoCo6Kb2kZ+Pqc+d3Zj89AW9AFAR7+xjuEMcyLIhxlXUMpwcjY0BRcX4FbW1ncdRBDETEwJSNVJBG4yBmgNKKAKAx/ul8D98W3WogeW31PoyVEsRHwsLFQSVIAfTg5aNdq5V4SnTcYtp9a3OlGcYTTkrrqZgbJHjaO4ykvVDKwoiiJ42A1oNWSSVAwcgZC7V5jCY2OHrWtZPSTbu/xfjPRYrByr0r31WqSVken8Fu1vJjcxbwrEIo25ayxV5CB2BcIvnDDsr1h5ksbzjFvCcSTxIe5pEU+omgMT054klxcW0cbK6Rq9wzKwYB2HVRDb8lpvVVNxurloKHOT8F+IteEUs1Zz6l5/jMxMcXUXlhm9jQ/XXnY60Jf9o+TL6X86Pc/NE+ox3K/hmRJcjumBHmaCI/PqqTX+Sm/6fKT9CPR+ea7fRFhUUkBQDdzHrRlP3ylfWMVvCWWSl1GJxzRaJ3GBqh4fd43nt0glwPvhF1iE+YiVf0hXqeM0lUw6qLl5P8R5vhNVwrOm+fmvxlVxUHqXK+Mg6xfI8ZEiH1qK87g6nR14S7S9xdPpKMo9h6bccRX+LTnOmQEbAttJHrHL8wV7s8aU3Trj6+90hidla5mSAtpdCqEM8pUkDDaEYDz0Bn0VLeJWaM4Y9VqVSESPOkpGDgI6BNmXI8I55UMkLjbe9XivFGhlmEUinlJbytEDGxydeBN43egPMnIHpvCbtRAgZ1yoMZJYAkoShJye9aGCV9kYvwsfy1+ugIN/exmSAiRCFlYsda7DqJRk77bkD00BN+yMX4WP5a/XQB9kYvwsfy1+ugIXG7yNreRVkQlhpADKSSSANgfLQGV90S498TpaHBjSP3xKrHCuxYpAj98Y0yOQdiUXO2aArhbwj4Ldm0lgSNWpsBerOlcdVnU+td9OAN6GTc2thHJdTyuqs6lIVLAHQgjSTC55ZaQkntwO6hguAMUB5f066X3E90eH8PcoyY98XABZkJ5RRgff+bfuxhiAMvD7n63DEFp7iQDUzs4bI1EHEruqvggg6C4B21GhkXwae54V8NaSTSwKNc1nNnwosZMluSByHhYwCQCRrUEgD2zhd+lzDHNE2pJFDqe8EZ9dDBD6Kf8AJwjuUr6mI+igLagCgCgKrpUf4lceSJz6hmgLQUB2gCgPLekHCfeNxpAxBMxaE9iPuzweTtZfJkfe15vjGCs+ngtHv7/X83L/AIVi7roZvXl7FHxK4uYo+phneG2kkLTGIfCpqzq0P94jMQWIHgkluRaunCuIrKqNV9z9PY04lgHm6Wmu9evuRl4Pw9FBIgcOrsjluteZlIyEQK8rE6gRqI1YJ0gCr+UlBXk7LtKWKcnaKuyRwHhogQnQqNI2tkUABPipttsOeNiSxHOvF8Rxf+JrXXyrRfnaerwOF6ClZ7vVjt2cTwHvEq+tQ3+iuNPWjP8A9X429TtU0qw+v54E6ox3IFucXUo74oX9OqVT/lX11JnrQi+2S8mR4aVpLsT80T6ikgKAKyZJTyauDQDtivjGB5FuZEH+Ag17CtLPw6/9C9DytKOTHW/qfqQbk+A2eWk59RryMPmXeenn8rL/AIbc8Rj4fZrDZW9wgs7bx59L5ECZ1RsmM5/KNfQ2eHRQcW41xPQVbgsakjZ0Gsqewgp25xWDJHsukbhCJrW7jYhgQbeaYeEhUhSo2Xwi3n3xQFNxfpPK50rw95YjksJreZQznHhqsYGkjSN9jsuw0jIBH01vlzjh53JJ+CuySWJZiSTvkkn00BKi6ZcTbxeHsf0LofTQEyHjnF2II4YxIzg5uFxnn/KeTtoB/wCzfFwd+Ft6Gm+fXQCW6RcVH/hT/Kn+ugI8vSbiOMtwp9iDzuQcggg5BzzAoCPJ0iuXmEsnDJ0YgI8q++JX0jOkaZARsWJ9J50BpJOKBh1jJIXwp1NDP1owjq2AFyD4QIVTsV2XegNc/FuoubhOqZyxjkBDwoMGJU/lHUneM8gaGAm6UEfeQr/WXcC+xS1Aeb9BLZltZZnV+unMrsCNLnrZ4Y9Q1YwerkbB22lPfQyXnGLx4QkDp4MQYAdZmQ27Z/i8jIfFwgUkajsvM8xgmcZ1h1klWVZNTqqFAIFiRXmRUK7E6YtJ1HPwjjAFAO+4/Nphu7UeLaX08Ue+cRltSj0EtQF1wPi0cMRjYS5SWZfBhmcbTPjwlUjligLD+EEPdN/d7j9igD+EEPdN/d7j9igD+EEPdN/d7j9igIXGuKJNbTRqs2WhkAJgmVQdDYyzKAKAlxcfi0jaY7Dlb3DDl2EJg0Ar7PxfFn/u1x+xQAOkMPb1o89vcD50oCm6T3tteJHblgwklyyjUjgRxSShlJAKkMi71hpSVnsZTad0eX9F+kPXwK83gnOjrPvGYKpIJ+9bDDnsc7dw8rj+FTpNzpK8fFfsekwXEo1FlqaS8H+5fxwqCWCqCeZAAJ9I51UOUno2WajFapEa74ikZ0jLvgkRp4TnCljtyUYUnJwNqk4bBVsQ7QWnW9jhiMXSoL4nr1cyngnc3RE8eJI5xHGwY6Ahhl1qgONfhrguBzXG1XmKwMMPgZRjvo2/qU+Hxk6+Mi3trZfQ0leYPQkGQ4uk/LhcfJdCP85qTHWg+yS8U/Y4PSsu1Pwa9ydUU7hQBWQI985tVh/8xkb9FbZZc/KkUemvSTqW4Uu1W/8AooIwvxJ9mvh+4zxJS0ZRfGlKwr+dIwjHq1Z9FU2ApdJiIR7fLUtsZU6OhKXZ5nsNvCEVVHJVCjzAYHzV7k8cOUAUAUAUAUAUAUAUAUAUAUAzPapJjWitjlqUNjzZoCk4p0l4dZHTLNbxsPvBpLj9BAT7KAwPF+m3D7i5PVSkrMjRuXV4UOVVGXrGA0agsZD8laFckBiQMljHc6UlAjiRnijjjZXitd0LkyYkKkM2vGqMuNshjtQwVvSPpLHb5LuxQA9XbmRpSSfG0vINZDDwCfuaqXwSxAAyUFp7ottCD1dlIrvgyut1JD1r/fSOsWAWJJOfLQAvuoIM6bSRcksccQu1yTzJweZoBZ91NMf8vcZ/9Su8f5qAR9tQfi83/uV5+1QHD7qw/F5PTxG8z69VANye6mCMe95N9iDxG8II7saqCwlPdQIAC27gAYAHEL3AAGwwH5UFg+2jJ+Af+/33+5QWD7aUv4B/79e/t0FhuX3S2bxrYtjOM318cZBU4+E22JHpoBcHuiIWiU2scESIEIi8MAAEKeqYAOMPIrLnLLI2+QpoLFtaLYyK+h7cK0ehN/uZ8I6gqyIxbwx90QHwRktuTo6UG7uKv3I3VSaVk39yLxXpJaWuTAkJfGkRwIkcXPOWWNioB7SWZyCVARWYnc0Ot7ogvFt7QW+gLMjazLrYnDaiRpGSxYk+U1C4ir4WfcS8C7YiHf6F9XiD1xA4htLbt/SMh8zRP9KrUmjrTqLsT+zXucKuk4Ptt90yfUU7hQBWTJUcO1tdXGo5jjcCMdzPFEZTn9GMeg1ZYit/pKVLvfi7epX0KP8AqqtTuXgr+hpuill74v0OMpar1zHfHWuCkK9xwpkYjswh7RVhwPD/ADVn3L1IPGK+1Jd79D02vRFEFAFAFAFAFAFAFAFAFAFAFAFAZaf3O+GuzMbSPLEk41KCTzOAcUAge5twz8Uj9bn/AFUBMtehdlEMRwBR8VWkC+oNigEfwE4dkk2cBJ5koGJ9JoBQ6D8OH8ytv1S/VQDq9DrAcrO22/ok+qgHl6MWY3Frb/qo/qoBxeAWo5W0H6qP6qAWvBbccreEf2SfVQHfsPb/AICH9Un1UAxN0bs38a1tz/ZR/VQEOToNw5udlb/q1HzUBEl9zbhjfzRB+aXX5jQDX2sOGfiw+XJ+1QB9rDhn4sPlyftUA4vua8MH80jPnLn5zQEuLoLw5eVlb+mNT89AVHT7hFvBZAxQRRkXNqAUjVTvcxA7gdxNRsar4ep/1fkScH/Ph3ozleEPZFfxsfBhhtolif0CVdX+EsPTUnC/O11qS8HbxI+J+RPqafivQsKjEgKAjcSvRBGXPkCjIGpicKuT3kiu1Ci6s1Ffi5s5VqqpxzP8YxboYIkQAyTSNgKvOWZyWIHcMknuVR3CpEKUsXXywVl5Jfn1ZwlUjhaOab182/z7HqfRPgnvK3CMQ0rEyTOBgNIwGrH5IACgdyivZUaUaUFCOyPJ1akqk3OW7LmuhoFAFAFAFAFAFAFAFAFAFAFAFAFAFAFAFAFAFAFAFAFAFAFAFAFAFAFAFAFAVvSLg63tu0LOyaijB006lZHV1I1Ag7qOYrWcFOLjLZm0ZOMlJbozH2uz+P3PyLb/AGqgfwrC/o8X7k3+J4n9Xghq59zTrEZGvrkqwIPgWw2PlEe1bQ4bhoSUox1XazWfEMROLi5aPsQ59rs/j9z8i2/2q1/hWE/R4s2/ieJ/V4I79rs/j9z8i2/2qfwrCfo8WP4nif1eCIPEvc3YDrFummaMNiO4SLqiCMN9zQENjYNvjJGNzSXDKORxp/C3zXZ6CPEKudSqfElyfaT+gXQoWjLcySapDGypGPCigVmDYiZhq5AAnbuAAAFScPh40l2vd9b/AD8uR69d1X2LZdRuKkHAKAKAKAKAKAKAKAKAKAKAKA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2" name="AutoShape 4" descr="data:image/jpeg;base64,/9j/4AAQSkZJRgABAQAAAQABAAD/2wCEAAkGBxQQERUUExQUFRUUFBYUFhYWFRQUFBYXGRQWFhUWFxUYHCggGBolHRQVITEiJSkrLi4uGCA0ODMsNygtLisBCgoKDg0OGxAQGiwkHyYsLCwwLSwsLCwsLC0sLCwsLCwsLSwsLCwsLCwsLCwsLCwsLCwsLCwsLCwsLCwsLCwsLP/AABEIAKYBMAMBEQACEQEDEQH/xAAcAAABBQEBAQAAAAAAAAAAAAAAAgMEBQYBBwj/xABTEAACAQMCAgQHCAwMBAcAAAABAgMABBESIQUxBhNBUSIyYXGBkaEHFCNSkrHB0RUXM0JTVGJygpPS4RYkQ0Rjc4OUorLC0wg08PFFZXWVo7PD/8QAGwEBAAIDAQEAAAAAAAAAAAAAAAQFAQIDBgf/xAA7EQACAQIEAggFAgQGAwEAAAAAAQIDEQQSITEFQRNRYXGhscHRIjKBkfBS4RUzYvEUIyRCQ3JEgqIG/9oADAMBAAIRAxEAPwD1vFSytsGKCwYoLBigsGKXAYoLBigsGKXFgxS4sGKCwYoLBilxYMUFgxS4sGKCwYoLBigsGKCwYoLBigsGKCwYoLBigsGKCwYpcWDFLiwYoLBigsGKCwYoLBigsGKCwYoLBigsGKXFgxQWDFBYMUFheK1NrBQWDFBYMUFgoLBQBigsFAGKCwUFgxQWDFBYMUFgxQBQWDFBYKCwUuLHM1rmNsp3FbGtgoLBQWDFBYKCwYoLBigsGKCwUFgoLBQWCgsGKAMUFgxQWDFBYMUFgxQBigFYrBsGKAMUAYoAxQBigDFDIYoYDFAGKAMUAYoAxS5kMUMAaNmbCc1pm1M5dBWK3NREm1c6jsbwVxrVvXDpNUdsmhIxUsjBihkRqrnnN8gpa3i7o1asdxWTBw0bsEgrGYzlO4rJgCKXFjlYzGbHQKzcwGKGAxQBigDFAGKAMUAYoZDFDFhdYNrBigsFAGKAMUAYoAxQWCgsGKCwUAUBw1hsykILVzcjdRFiuidznYTJyrWbsrm0VqMM9RZTJCgSVORmpkXdXIzVnYbuB4J8m9cq/wAjZvS+ZFe0lVcqhYKmWgq5TurlY1bQCKPYwkQusqv6Qm9GSoPFFTKTvBMi1FaTHMV1NLDEr71HqVNbHaENLhEcmlOWZicbIfxUg42GnbeuM562OsYaCQc1qpXdjLjYeArujidxWRYMUAYoAxQBigDFAGKAMUArFYNrBQWDFBYKCwUFgxQWDFBYMUFgoLBWLmbBismLHGWsNXRlaEZzUSUiQojls+du6ulCd1Y0qwtqOsua7tXVjktHcrZGxVTOVnZlhCN9SXYvlfMcVNwlTNT7iLiIZZkHpD0itbFR75mWLWG0g5LNjxiFAJwMj113nZppnKKd7ow03um8OAJ68nyCOTJ9lUrw1Z8i1VWmiquvd3iTAis5JABgs8qxHbuUI/z1b024wSfUV84JybRdcA92exuMLOHtnPxvhI8/1ijPrUVu5aGnRtGptL5JUDxuro24ZSGU+YiqJzcXZlooJ6ovbceAvmFXdD+XHuKur877xw10bsaWKtpsmqeVa7uWKp2VibaL4Oe+rDDL4M3WRK/zWHZGwM12qTyxucowzOxC11X9ITMhJt02z31LoLTMyPVeth6pBxsFYuLHAaxmNsp2smtgrIsFBYMUFgxQWDFBYVisGwYoAxQBigDFABrDZmwUuLBismANYM2Gy2K5uVjdRuODeuid1dGjVgxWTBEvExv31CxKy/ESqDvoRoZtLA9nI1Ep1sk0zvOlmi0WlXBXFVxVdJz2EfNzqnx8cs79ZY4R5o26jLca6f23DomdnWV2HwcSMGLMO8jxV33P01tw9zUpJp2GLjFpNM+fekPSGbiErz3EjNI2ygDEar8RRnwVHdvnt3qxIqVirHhAKF8LPMZJPkxQyNUB1Vz8/dQF70V6TTcOlDxsShPwkWTocduRyDdzCuVajGrGzOlOo4O6Pqro9xWO8top4TmORAR3gjZlPlBBB81d4K0UiLLVtkm/k0xk+j11wxlTJRb+h1w0M9RIpoiWYAdpxVFTbnJRXMtZpRi5PkaBVwMd1eliklZFI3d3ZB4hNvp7tzVfjK2uREzDUtMwzbLrbHZ2+auFBOpOx1qvJG5agVcLQrgxWTFhh5Mnao06t3ZHaNOy1BTWVIOI8BXdHJncVkwcJrDlYylcAawmZaO4rY1sGKAVitTYMUB3FAcoAxQCWrWTNkhvXiuWfKzfLcdU55V2jJNXRzcbHSKyzCI8lRps7xQ3FNpODyPsrnTrZXZ7G86WZXW5MxU25FEyx6gR31pUgpxcWbQlldygmypIPMbV56q3FuL5FzBKSTRb8Nm1oO8bGrrBVulpLrWhWYmlkqd+pzisGqM943+v2ZrXH089FtbrX8+hnCTy1FfZ6HiPH/csjlkL2kohLHIjYHqwT8Vhugz5DiqzD8W1Uai+vuT6uB3lD7GDn6A8QVGkFs8iK7xlosSeFHI0bjSpLeMp7KvCtI9r0M4hIcJZXOR3wyL/AJgKAlD3P+J7/wARuN/6M7eagIl/0Nv4ELy2k6IoyzGNsAd5PYKApMbeX6KA+gP+HbiRezngJz1MoZfIsi8vlKx9NbI5yR6B0inxpXzsfmH01S8YrWyw+vp7llw2lfNP6DfR+LUxfsXYec/u+euXCIZ5uo+Wn1f7eZvxGWWKh1l3K4VSTyAzV7UqKEXJ8iqhBykkjOvNqJJ7TmvNyrOUnJ8y7jTUVZF3YW+hd+Z3P0Cr3CUejhru9ypxFTPPTZErFSjgQ7y4x4I9P1VDxFe3wIk0aN/iYwjVHjI7OJOhixz51PpwsrshzlfYdxXU0GpZAPPXOdVR05m8adxoNXJSudMthxTXRM0aHQK6I0Z3FZMHcVg2sGKAMUAYoAxQCXWtZI2RGeo0mdooaWUqa4qq4O6OjpqSsTopAwyKnQqRmroiyg4uzOSx6h5aVIZkISysq59tjVVVunZk+nrsP8Pu8+AefZ9VSMJiU/8ALl9DliKFvjX1LDFWBDKjjtvgax5m+g/R6qp+KUbLpV3P0foWOBqa5H9CJwS60yaTyfb09n01D4ZiclbI9pefIkY2jmp5ly8jRYr0hTGJ4nF1cjJ3HbzHcV4bG03RrSp/buex6jDT6Smp/lyz6AzZjuV+Ldynf+kCTH2yGvYYWr0tGM+tIoK1Po6ko9TNTXc5BQHCKA+Ufdg4QlpxadI1VEbRKqqMKutQSAOzwtRx5aA2X/Dax6+8HYY4jjyhm+uso1kejcdudU7dy+D6uftzXjOKYjPiZdmn2/e56PAUstBduppeD23VwqDzI1Hznf5sD0V6fh1DocPGL3er737bFJjKvSVm1tt9iJx+6wAg7fCPm7P+vJUPi2IypUl3v0O/D6N25vuIvBbfrH1HxV9p7B9NRuG0OlqZ3svM742pkhlW78jQ4r0RTkW/uxGNvGPLyeWomLxKoxst3+XJGHoOo9dioR8+UmqiM22WLjYuLO20jJ5/N++rjD0MivLfyK2tVzOy2JOKlHAi3N2BsvPv7qiVsUo/DHckU6DestiKrVFUju4j8QJ5V3heWxylZbktI8VMjGxHbuLxWxqcoBWKGQxQzYKCwnNa5hYUKyncWDFZA1NDnlzrjUp5tjeE7bldMMbGq6pdOzJkNRlLgocj0jvrjGvKnK6OkqSmrMt7acSDI9I7RVvRrxqxzRK+pTcHZiLy11jbmOX1VpiKCqLTc3o1cj12M9PlT2gg+kGvPVHKEupotoJSXYXnC74Srv4y8x3+UVeYHFqvGz+Zb+5WYnDulLTZkqWIMpU8iMGpdSEZxcZbMjxk4yUlujFXiNDIV7VOx9oNeJxEZ4eq480/7M9NSlGrTT5M2VlcCWNXH3wz5j2j15r2WGrqvSjUXNf3POVqTpzcHyKLpfbbLIPzG+dfp9dUXH8PpGsu5+nqWnCaurpvvXqVnQS5WKW+DHAHVXB7cAxsjH/4amcFnmwq7G0cOIxtXfaka3g/FIruFJ4G1xyDKtgjIyQdiMjcGrYgE2gK25e699RBFhNsUfrmYsJg/wB5oA2I78/9wPBfdm4RJdcd6qPSC1vGxZ2CIqqrlmZzsoAXnQFp/wAPduYJeIM+xhVEYeVWk1f5a0qVFTg5vkm/sZjBzkorm7G54RAZ51B3yS7eYbn1nA9NeIwFF4nFJS67vz8WemxdRUaDa6rI3TsACTsAMnzCvdSkopt7I8sotuyMVPO08pI5u2APYBXiqtaeJr3W8novI9LCnGhSs9kjX2VqIkCjs5nvPaa9fhqCoU1BfjPPVqrqzcmF5ciJCx9A7z3VnEYiNCDnL+4o0ZVZZUZiS4MjZO5J/wCwFeXlWlVnmluy8jSjTjZbF9wyw0DU3jd3d++r7B4To1nnv5FTia+d5Y7eZYGrC9iLYqb3iOfBTl2nv81VOJx2b4ae3WT6OFt8UyIjVEjIkOJY2toTu2w9p+qrGjh5S1loiHUrJaInqmNhU+KSVkRG29WdNbXFhGutOkXIzlOg1lSDQ5WTAUMgawBpq5yNkNFscq5OTWx0STFpcjt2+at411szV0nyH67nMangDjf11yq0o1FZm8JuD0KS9gKHfl2HsNUuIpSpvUsqNSM9iLFctG2pfSOwjuNRYV5UZZo/3O0qUakbSNFZXiyrlefaO0GvQYbEwrxzR+q6iprUZUpWYxxTh/WjI2ccvL5DXHG4NVo3j83n2HTDYjo3Z7GYWdoXyNmU7g+0GvMRrVMPUzLRrl6F26cKsLPZmusbtZkDr28x2g9oNeuw2JhiKanD+z6igrUZUpuMip6VWOpOsHNNm8q/u+k1Vcbwmen00d47937e5O4bXyz6N7Pbv/cY6IXnjRH89fmYfMfXXDgOJvmovvXqduK0Nqi7n6F5xG262Jk+MNvIeYPrxV5iqCr0ZU3zXjy8SroVeiqKfUY3gds9rxCIyAKLqGSHBI1F4yJY9vzOv9VVnBqFWhCUaitfVK+v2JvEakKklKGvI3aIFAAAAHIDYD0VdFcKoCFxHisVu0ayPhppBHGoBZnY9yqCcDmTyAGTigFzWMJfrWjj6wIU6wquoIdyuojOnIzjlQHg3uPXEfvviQdzpkwBIo1Z+Gc5255FQOI1aMaWSrJxUtLrUl4OnUlUzU1drXU9k6N2kUZYpKshYADGzAduRz7vVUPhOGoUnKVOopN/dLuO/EKtWaSlBxt9hXSm90RhBzk/yjn9ArbjeK6Oj0a3l5c/Y14bQz1M72XmRuitjzlYeRPpb6PXUbgmE3ry7l6v0+534nX/AOKP19vU0MsgRSzHAAyT5K9BOcYRcpOyRURi5NRW5jeI8RM753wNlH/Xaa8di8bLE1L8uS/ObPRYfDKhC3PmX3BeF6AHceGeQ+L++r3h2A6JKpUXxdXV+5V4vFZ3kht5/sWksgUEsQAOZNWk5xhHNJ2RBjFydluZ3iPFTLsuye1vP5PJXnsXxB1nljpHz/Oot8PhFT1lv5DNrEznCjPzDzmuNCnOq7QR0qzjBXkX9nYBNzu3sHmq+w+EjT1erKurXc9FoiZUwjkWW9UbDc+z11FniorSOp2jQk99Bnri3OuPSuW50yJbDqGukWaSRIRTUiKZybHMVuYDFAGKA4y5rDSYTI8sJ7N64TpvkdYzXMhyVDmSIiI7pk8o7jWscRKntsZlSjMsLa7V+Wx7jz/fU6jiYVNFv1EapRlDfYekjDDBGQa7ThGatJaHOMnF3RnuKcMMeWXdfaPP5KoMZgZU1mhrHxRa4bEqfwy0fmVUN00TalOCPUR3HyVV0686M88HqTp0o1I5ZGr4ZxBZ1yNmHjL2j6x5a9Tg8ZDEwvHfmur9iixGHlRlZ7cmRuN8J64al2ceph3Hy+Wo3EeHrERzw+ZePZ7HfB4vonll8vkZvhXEjbSb50k4de0eXHeK87gcbLCVvi22a/OaLfE4aOIp6b8n+cmbcEOuRgqw84IIr2icakbrVNfdM8404S6mjKi0js5dbSElSdEa+Ng5A1k8tjXmOhocPrdJOd2tore3aXTq1MXTyRjZPdvb6Ee+4/LJ4p0L3Lz9LfViomJ41iKukfhXZv8Af2sdqPD6MN9X2+xRXsTthkbTKjrJG53w6nIz3qRlT+SxqLg8bKhXVV69fajtiKCq0nBadRvejnHo7yPK+DIngyxE+HE+M4I7jzDciCCK93SqRqQU4O6Z5mcHCTjLcl8UtHmjKJM8DHHwkYjLjB3A6xWXflyroakDhHRyG1cy5eWYrhp536yXT2gHZUXbkoA8lAYDp/0tPEGPD7GTCMrG4ulBZNIOOqiOQHy2xIONiBneoeMxsMNDM9Xe1r/nIl4XCTrzy7Le5Q9HrL7HR9X1WpebSx5Z2Pe8Z3x5FJ81eYxlVY2WZSs+UXt9H72Lujh5YWNrXXWt/t7XNNazLIoeNgwPJlOfaKq5xnSlaV00SIzjNXWqLWHi0gGl8Sp8Vxn1NzBqbT4pVSyVLTj1S99yPPCU280PhfWvY0/CeKxSKEXwCBgIfoPbXpsBxHD1oqnD4X+l+nWUuJwtWDcparr9yl6UcRZn6oAhVxnbdj2ecd1VPGcZOdToEmkvF+3UWHDsPGMOle78P3LHgHBurxJIPD7B8X9/zVP4ZwzorVavzcl1fv5EXG4zpPght5/sW15dLEupzge0nuA7TVpXxFOhDPN2X5sQaVKVWWWKMjxHijTnfZRyX6T3mvKYvHzxMrvSPJe/aXtDCxorTV9ZN4ZwhpMM+VX/ABHzd1TMHw6dW0p6R8WR8RjIw0jq/A0kECxjCjA/6599eip0oU45YKyKic5Td5Mi3fE0j2zqbuH0nsqPXx1Klpu+pep2pYWc9dkVc1+0nM4HcOX76qqmLqVd9uomww8YbCoAW2Az5q3pKUnaKMTajqyzgsj98fQKsaeGf+5kOdZciWkYHKpcYqOxwbb3FYrYwdoAoAoAoAoBuWENzH11znTjPc2jNx2K65sGG67+TtqBWwklrHXzJdOvH/doVcuQe4j0Gqyd0ybGzR2DpOkbaJHDHuU6pB+iNzU7DYyttKLkutLUi1sPT3TSZZHj8ZHgpO39hKntkVR7at07q5AasZfjXEY8krE8Z7VaWzUHzAz5B9FU+N4SqjzUrJ9XIsMPjnBWqarxKgdIlt2V9SRk50lri0AbGMj7tuNx6xUKlwnF0pqcJRTXa/Yk1Mdh6kcsotr6e5o4PdEtmAzpLY3C3FiR6CZxXpIZsqzWv2bFPJK/w7EPivFobrwo0YSeSS1cMPKI5mOfR+6p4nwtYn46ek/P9/7E/BY10fhn8vkOnjRgiEa9co5tI8UiKM8wrFdKjy576hVo4zC0FQoRbXOW/wBIpbLxOqnQr1OkqNd3v1kFSGGoHUDvkHIPlz215eTd3m37S1TVtDuitbm1w0UuLmW4vBJPO8kMjwyW46uKRGKEucPIGYeMh8BcEHBDHFX2CxTwcIr9Wr7tlbt59uhEnhVis0ny0Xfz+nL7he9Mr5bctDdSGUNoEUsdvqVwC7q5CDkiscjngEZBq3o8QrOqo1Esu+ZX1Wya+rREq4Gl0eaDebazto934DM3E5J1Ivp5ZmGCIshIpVb7nphTAfPi4bO6nswai4nHYmq7UnaL8Lb3fLr7iRQweHpr/MV5LxvtZc+rvJvDbYoCzgB3wWA5KAMLGv5Kj2kntqmr1FJqMdl49bfa/YtqMHFXlu/DqX0JlcDsQ5o2iYzQjLH7pHyEw+YSAcj28jtuJNOcakeiqvTk/wBL9utfUh16L+env1df79TLuyuFmjWRDlWGR2HuIIO4IIIIPIg1X1qcqU3CW6/PscoVFJXQ/prnc2uXPDeKjUvXANp8VyMsv1j21e4Hi0VKKxKvbaXNe/mV+Iwjs+idr7rky+4lxRIYw58LV4oH33p7q9JisfSw9JVHrfa3MrKGFnWnlWlt+wyEkst3JyLHsA8VR9A8teUnUxGPraK76uS9u8vVClhafUvFml4VwNYvCfDP/hXzd/nNeiwPCoUbTqfFLwXd7lRicdKp8MdF4sevuPQRc3DH4qHW3qHL01YVq6pLZt9SV3+d5Fp0nN7pLrZn7zpC0ucEovcA2fScVR4ivjq+ig4x/N2WVGlhqerkmyLbzKxABAz2nIHrqPTwWIk7ZGu/Q7TxNJK+Yu7KOAePMhPdq0j27mrehw2Mdajv5FfVxjfyqxfQaceBjH5OMeyrKMYxVoqxDcm3djlbGAoAoAoAoAoAoAoAoDhoDz+9u5eJ3TQwdWI4lDM8gZo1VshSUUjrXcAlVZtIXSxBLDGkqcZO7VzZSaVky0i6DjGHvLsj4sTx2sfmCW6Lt5ya2sYHV6A2X36PL/WTSv8AO29BcnW3RKyj8S1gH9mp+esmDEdAIUfil14KlUjcqMDC9ZPnAHZgKBWDJveL2kSQySe9o5WRGcJoTLkKTpBI5nGKWQuYa5mW4hV4uBCYmNXLBrZIW1DV8FIDmVSCCCFHPsO1ZMEzohwexv7ZLm198WrEsrpFcTIY5AcMjoTpJHlXkRWLGblXwlm0o0mNZluLaYgKgeWGQ9XIVUBQzx5JwBnSK85/+gw6lSjWS1Ts+5+zLHAVGpOD2LUkd49deR1LbMJkYKCSRgAn1VmMXKSj1mHOyuZng4PUox5uDKfPITIfa1WuKf8AmyS2Wn209CXhY5aMfv8AfU7c2EbN1hQdYEZA3bpI3Hl/799Yp15xjkT0unY3nRhJ57a2tcRwcBoIHIBbqU3xuMoM4PZWcS3GrOKel35mMOk6cJPey8idUY7BQBWQR7eb3tNqz8FMwEg7EkOyyDuDbK3oPeTIcf8AEUsn+6O3aucfVfbqK/Ew6OXSLZ7+/uX3vqP8Inyl+uq7oKv6H9mc+lj1oSb6Ifysfy1+us/4et+iX2ZjpYdaJljxqDBjeSN4zzGtSVPxl32q0wNStBdDWpydN9j07URq2VvpISSku3fsZoYuKWdtH4MsQH5LqzMfQck16ynCjhaXwLTsTbfqVcpVMRP4nr9kjO8Y48bzwIiFXVEmRhjqllCKSN1OEEzaSCMgHsrTC4qpXlJuDjFbXWrNq9CFJRtK7e9tjQx9E7Ybssjn8uaZh6ELaR6AKnWI1x5ejFmP5tAfPGrH1kUsYuZLg3CYDxW8gaJCiqjIgXSq+DGTpA5Z1nlWQah+itseQlT8yedB8kPj2UBCu+izIC1tPIsgGVVyrKx5gMwAfs+NjvB5UBJ6PdJY54VaQhJB4LqeYYbHbzgjzgjsoCy+ysP4Qe2gD7Kw/hB7aALnhiSMWJlyexZZVXu2VWAFAN/YWPvl/Xzft0AfYWL+k/XTft0AfYWL+k/XTftUAfYWHuf0yyn/AFUB1uDQnmpOPy3/AGqAz/S63t4IiNGCVd3OpsrEgBcjJ5sSiDyyA9lAMdFLiOxtgZQxmn/jU+hSerV9laQ8kVUAGOfgnAOKA29AFAR7u7SJGZmUBVJOSByGaA869ymPE9274DYjX2uW9ooD0c3afHT5Q+ugPMhx2eHrbezderSaY2+IxNO66mLKFZljht45OsXrXYAhMAciQKz3NekSw8SuUfRHFeHrNnUwi4RQZTGw5o+WIPdo89AaGwETS3WdEkacSil30snwwMR8hHh0BtF4Pa9kEH6uP6qArOl9lDFYXLLDECIJAvwa7EoQvId5FYcsquZUczsefxy4cRY5Rhs+nTjHorwLheHSdtvU9qpWlk7CRXI6EDgP/LoPigp8liv0VIxn86T69furnDC/ykvp9nYn1GO4VlAg2962sRzKEc50kHVG+OYViAQ2N9JHfjOCakToxy56buufWu/s7fvY4QqvNlmrPl1P9+z7XJc8KyKyMMqwKsO8EYIrjCcoSUo7rU7SipJp7M3XQbiPvi20yYMsB6qQkDLYAKSfpKQfPqHZXu8LiFXpKoufnzPGYig6NRwfLyL27mWGNnYeCgLHAGduwDvrucSFaX8sy644kC5I+EkKuCDggqqMAQfLQD+m4PbCv6Lv7crQFJx6zl1xv1kQcOshLKyRKkCSNlvCJ8aXnn5qAa4Xxue6ZlguLGRkALBetyAeRx3HB3oCy08Q+NaeqWgKC4srm3vGu5HtYzJHoJLSCIBAPGJGxP8ApoC1suLXcoLRLYzqNiY7iRcHuPwbYNAdvr28YIDayoNWXaGaB2wEbAUOV++0HfsBoCp4LPPbyTTywPGjPHq1GNQzOArlctsA4U74GZJMEjBIGiXpJF2hh+lE3+RzQCv4S23bKF/OVh9FAW9AQbrjEETaWlTWN9AOqT5C5b2UBUy9NLcHSokZvi4VG+RIyt7KAT/Cp28S1mPnWQ//AFo9AIPSGc8oSvnt75//AMV+egO/ZK5btceRLGUH5UkmPWKArjwaXiMFxmZlZ5liDSxoSI4eaaIyAB1pY8znGDnsAVD0VvWimje7jQXC6ZdMPWOTo0O6uzALqGAF0kKAoHLJAmr0VuG+6cSu2/NEUQ/wKMUBE4r0YtLeIy3Vzdsi43eeViSdgqqm7EnkBvQFFaz8KLeDb3IOl2V369VYojOQWD5U4U88UMmk4d0FtjFGZUZpOrTWeskwX0jUcauZOT6aGCYOhNmP5N/1037dAUFrwUG2nsdKvLbTSSRxyu6xSwySvJA0oXeaNQ7DScgtHg450BgbLisMrwC9h1NHJ75keGQNLNKyGMx4UqECCOP4JMlerUbb5wmm7GbO1z1fgtpAJiIl1Q3VokuH1PqCudyJCTuJV28lZMFt/B+1/FoPREg+YUBmPdB4XDFagRoEaWeFBpLDYSCRxpBwcpG49NRcbUyYecux+OhIwkM9eEe3y1Mc3/NDywN7JF+uvG/+O/8AsvJnq/8Am+nqTqjkggcGXCOvdNN/ilZ/9VScU7yT/pj5JehHw6tFr+qXm2T6incKAr+kEOu3kwSpUBww3KlSGDDyjFTMDJKvFPZuz7noRsYm6Emt0rr6ak1FdGeKTHWRNofAwrbBldfyWUq3kzjmDW2Pwjw1Zw5bruMYLEqvSUufPvJ/Rq997X0bckuB73k7tW7QMfM2tP7WrLgeItKVF89V38/DyK/jFC8VVXLR+n52m26S9Y6rDGuoyZcnI2EbIQN2XmxUHB5Zr0p58sOGWghiVAoXbJAJI1Nu253O5NAZ+/8AdBsoXKapZSpKs0MEsyAg4I1opUkHmATigFrx22vFE0TrKsWUnjYFXSOUAEvE4BGMKdxyDUBeWPDYYARDFHGDz0Iq58+BvQEugKvjVusjQI6hlaYgqwyCOom5igF8K4Hb2pcwRLGXxqIzlsZxknsGT66AsaAr+PD+LyeRcjyEEEH1gUBKuGRFLPpCqCWZsBQBzJJ5CgMj9sXhJfT74j2ONfVv1Wf6zTp9tASOnV3qMNqJepE7jrZA4jIiXd0D5GksA2/crd9AN9HuBWTvOYoozAjpGiqS0TMI1keTTnSzEygFt/EoDWQwqgwqqoHYoAHqFAcluFTxmVfOQPnoBwHNAdoCo6Kb2kZ+Pqc+d3Zj89AW9AFAR7+xjuEMcyLIhxlXUMpwcjY0BRcX4FbW1ncdRBDETEwJSNVJBG4yBmgNKKAKAx/ul8D98W3WogeW31PoyVEsRHwsLFQSVIAfTg5aNdq5V4SnTcYtp9a3OlGcYTTkrrqZgbJHjaO4ykvVDKwoiiJ42A1oNWSSVAwcgZC7V5jCY2OHrWtZPSTbu/xfjPRYrByr0r31WqSVken8Fu1vJjcxbwrEIo25ayxV5CB2BcIvnDDsr1h5ksbzjFvCcSTxIe5pEU+omgMT054klxcW0cbK6Rq9wzKwYB2HVRDb8lpvVVNxurloKHOT8F+IteEUs1Zz6l5/jMxMcXUXlhm9jQ/XXnY60Jf9o+TL6X86Pc/NE+ox3K/hmRJcjumBHmaCI/PqqTX+Sm/6fKT9CPR+ea7fRFhUUkBQDdzHrRlP3ylfWMVvCWWSl1GJxzRaJ3GBqh4fd43nt0glwPvhF1iE+YiVf0hXqeM0lUw6qLl5P8R5vhNVwrOm+fmvxlVxUHqXK+Mg6xfI8ZEiH1qK87g6nR14S7S9xdPpKMo9h6bccRX+LTnOmQEbAttJHrHL8wV7s8aU3Trj6+90hidla5mSAtpdCqEM8pUkDDaEYDz0Bn0VLeJWaM4Y9VqVSESPOkpGDgI6BNmXI8I55UMkLjbe9XivFGhlmEUinlJbytEDGxydeBN43egPMnIHpvCbtRAgZ1yoMZJYAkoShJye9aGCV9kYvwsfy1+ugIN/exmSAiRCFlYsda7DqJRk77bkD00BN+yMX4WP5a/XQB9kYvwsfy1+ugIXG7yNreRVkQlhpADKSSSANgfLQGV90S498TpaHBjSP3xKrHCuxYpAj98Y0yOQdiUXO2aArhbwj4Ldm0lgSNWpsBerOlcdVnU+td9OAN6GTc2thHJdTyuqs6lIVLAHQgjSTC55ZaQkntwO6hguAMUB5f066X3E90eH8PcoyY98XABZkJ5RRgff+bfuxhiAMvD7n63DEFp7iQDUzs4bI1EHEruqvggg6C4B21GhkXwae54V8NaSTSwKNc1nNnwosZMluSByHhYwCQCRrUEgD2zhd+lzDHNE2pJFDqe8EZ9dDBD6Kf8AJwjuUr6mI+igLagCgCgKrpUf4lceSJz6hmgLQUB2gCgPLekHCfeNxpAxBMxaE9iPuzweTtZfJkfe15vjGCs+ngtHv7/X83L/AIVi7roZvXl7FHxK4uYo+phneG2kkLTGIfCpqzq0P94jMQWIHgkluRaunCuIrKqNV9z9PY04lgHm6Wmu9evuRl4Pw9FBIgcOrsjluteZlIyEQK8rE6gRqI1YJ0gCr+UlBXk7LtKWKcnaKuyRwHhogQnQqNI2tkUABPipttsOeNiSxHOvF8Rxf+JrXXyrRfnaerwOF6ClZ7vVjt2cTwHvEq+tQ3+iuNPWjP8A9X429TtU0qw+v54E6ox3IFucXUo74oX9OqVT/lX11JnrQi+2S8mR4aVpLsT80T6ikgKAKyZJTyauDQDtivjGB5FuZEH+Ag17CtLPw6/9C9DytKOTHW/qfqQbk+A2eWk59RryMPmXeenn8rL/AIbc8Rj4fZrDZW9wgs7bx59L5ECZ1RsmM5/KNfQ2eHRQcW41xPQVbgsakjZ0Gsqewgp25xWDJHsukbhCJrW7jYhgQbeaYeEhUhSo2Xwi3n3xQFNxfpPK50rw95YjksJreZQznHhqsYGkjSN9jsuw0jIBH01vlzjh53JJ+CuySWJZiSTvkkn00BKi6ZcTbxeHsf0LofTQEyHjnF2II4YxIzg5uFxnn/KeTtoB/wCzfFwd+Ft6Gm+fXQCW6RcVH/hT/Kn+ugI8vSbiOMtwp9iDzuQcggg5BzzAoCPJ0iuXmEsnDJ0YgI8q++JX0jOkaZARsWJ9J50BpJOKBh1jJIXwp1NDP1owjq2AFyD4QIVTsV2XegNc/FuoubhOqZyxjkBDwoMGJU/lHUneM8gaGAm6UEfeQr/WXcC+xS1Aeb9BLZltZZnV+unMrsCNLnrZ4Y9Q1YwerkbB22lPfQyXnGLx4QkDp4MQYAdZmQ27Z/i8jIfFwgUkajsvM8xgmcZ1h1klWVZNTqqFAIFiRXmRUK7E6YtJ1HPwjjAFAO+4/Nphu7UeLaX08Ue+cRltSj0EtQF1wPi0cMRjYS5SWZfBhmcbTPjwlUjligLD+EEPdN/d7j9igD+EEPdN/d7j9igD+EEPdN/d7j9igIXGuKJNbTRqs2WhkAJgmVQdDYyzKAKAlxcfi0jaY7Dlb3DDl2EJg0Ar7PxfFn/u1x+xQAOkMPb1o89vcD50oCm6T3tteJHblgwklyyjUjgRxSShlJAKkMi71hpSVnsZTad0eX9F+kPXwK83gnOjrPvGYKpIJ+9bDDnsc7dw8rj+FTpNzpK8fFfsekwXEo1FlqaS8H+5fxwqCWCqCeZAAJ9I51UOUno2WajFapEa74ikZ0jLvgkRp4TnCljtyUYUnJwNqk4bBVsQ7QWnW9jhiMXSoL4nr1cyngnc3RE8eJI5xHGwY6Ahhl1qgONfhrguBzXG1XmKwMMPgZRjvo2/qU+Hxk6+Mi3trZfQ0leYPQkGQ4uk/LhcfJdCP85qTHWg+yS8U/Y4PSsu1Pwa9ydUU7hQBWQI985tVh/8xkb9FbZZc/KkUemvSTqW4Uu1W/8AooIwvxJ9mvh+4zxJS0ZRfGlKwr+dIwjHq1Z9FU2ApdJiIR7fLUtsZU6OhKXZ5nsNvCEVVHJVCjzAYHzV7k8cOUAUAUAUAUAUAUAUAUAUAUAzPapJjWitjlqUNjzZoCk4p0l4dZHTLNbxsPvBpLj9BAT7KAwPF+m3D7i5PVSkrMjRuXV4UOVVGXrGA0agsZD8laFckBiQMljHc6UlAjiRnijjjZXitd0LkyYkKkM2vGqMuNshjtQwVvSPpLHb5LuxQA9XbmRpSSfG0vINZDDwCfuaqXwSxAAyUFp7ottCD1dlIrvgyut1JD1r/fSOsWAWJJOfLQAvuoIM6bSRcksccQu1yTzJweZoBZ91NMf8vcZ/9Su8f5qAR9tQfi83/uV5+1QHD7qw/F5PTxG8z69VANye6mCMe95N9iDxG8II7saqCwlPdQIAC27gAYAHEL3AAGwwH5UFg+2jJ+Af+/33+5QWD7aUv4B/79e/t0FhuX3S2bxrYtjOM318cZBU4+E22JHpoBcHuiIWiU2scESIEIi8MAAEKeqYAOMPIrLnLLI2+QpoLFtaLYyK+h7cK0ehN/uZ8I6gqyIxbwx90QHwRktuTo6UG7uKv3I3VSaVk39yLxXpJaWuTAkJfGkRwIkcXPOWWNioB7SWZyCVARWYnc0Ot7ogvFt7QW+gLMjazLrYnDaiRpGSxYk+U1C4ir4WfcS8C7YiHf6F9XiD1xA4htLbt/SMh8zRP9KrUmjrTqLsT+zXucKuk4Ptt90yfUU7hQBWTJUcO1tdXGo5jjcCMdzPFEZTn9GMeg1ZYit/pKVLvfi7epX0KP8AqqtTuXgr+hpuill74v0OMpar1zHfHWuCkK9xwpkYjswh7RVhwPD/ADVn3L1IPGK+1Jd79D02vRFEFAFAFAFAFAFAFAFAFAFAFAFAZaf3O+GuzMbSPLEk41KCTzOAcUAge5twz8Uj9bn/AFUBMtehdlEMRwBR8VWkC+oNigEfwE4dkk2cBJ5koGJ9JoBQ6D8OH8ytv1S/VQDq9DrAcrO22/ok+qgHl6MWY3Frb/qo/qoBxeAWo5W0H6qP6qAWvBbccreEf2SfVQHfsPb/AICH9Un1UAxN0bs38a1tz/ZR/VQEOToNw5udlb/q1HzUBEl9zbhjfzRB+aXX5jQDX2sOGfiw+XJ+1QB9rDhn4sPlyftUA4vua8MH80jPnLn5zQEuLoLw5eVlb+mNT89AVHT7hFvBZAxQRRkXNqAUjVTvcxA7gdxNRsar4ep/1fkScH/Ph3ozleEPZFfxsfBhhtolif0CVdX+EsPTUnC/O11qS8HbxI+J+RPqafivQsKjEgKAjcSvRBGXPkCjIGpicKuT3kiu1Ci6s1Ffi5s5VqqpxzP8YxboYIkQAyTSNgKvOWZyWIHcMknuVR3CpEKUsXXywVl5Jfn1ZwlUjhaOab182/z7HqfRPgnvK3CMQ0rEyTOBgNIwGrH5IACgdyivZUaUaUFCOyPJ1akqk3OW7LmuhoFAFAFAFAFAFAFAFAFAFAFAFAFAFAFAFAFAFAFAFAFAFAFAFAFAFAFAFAFAVvSLg63tu0LOyaijB006lZHV1I1Ag7qOYrWcFOLjLZm0ZOMlJbozH2uz+P3PyLb/AGqgfwrC/o8X7k3+J4n9Xghq59zTrEZGvrkqwIPgWw2PlEe1bQ4bhoSUox1XazWfEMROLi5aPsQ59rs/j9z8i2/2q1/hWE/R4s2/ieJ/V4I79rs/j9z8i2/2qfwrCfo8WP4nif1eCIPEvc3YDrFummaMNiO4SLqiCMN9zQENjYNvjJGNzSXDKORxp/C3zXZ6CPEKudSqfElyfaT+gXQoWjLcySapDGypGPCigVmDYiZhq5AAnbuAAAFScPh40l2vd9b/AD8uR69d1X2LZdRuKkHAKAKAKAKAKAKAKAKAKAKAKA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4" name="AutoShape 6" descr="data:image/jpeg;base64,/9j/4AAQSkZJRgABAQAAAQABAAD/2wCEAAkGBxQQERUUExQUFRUUFBYUFhYWFRQUFBYXGRQWFhUWFxUYHCggGBolHRQVITEiJSkrLi4uGCA0ODMsNygtLisBCgoKDg0OGxAQGiwkHyYsLCwwLSwsLCwsLC0sLCwsLCwsLSwsLCwsLCwsLCwsLCwsLCwsLCwsLCwsLCwsLCwsLP/AABEIAKYBMAMBEQACEQEDEQH/xAAcAAABBQEBAQAAAAAAAAAAAAAAAgMEBQYBBwj/xABTEAACAQMCAgQHCAwMBAcAAAABAgMABBESIQUxBhNBUSIyYXGBkaEHFCNSkrHB0RUXM0JTVGJygpPS4RYkQ0Rjc4OUorLC0wg08PFFZXWVo7PD/8QAGwEBAAIDAQEAAAAAAAAAAAAAAAQFAQIDBgf/xAA7EQACAQIEAggFAgQGAwEAAAAAAQIDEQQSITEFQRNRYXGhscHRIjKBkfBS4RUzYvEUIyRCQ3JEgqIG/9oADAMBAAIRAxEAPwD1vFSytsGKCwYoLBigsGKXAYoLBigsGKXFgxS4sGKCwYoLBilxYMUFgxS4sGKCwYoLBigsGKCwYoLBigsGKCwYoLBigsGKCwYpcWDFLiwYoLBigsGKCwYoLBigsGKCwYoLBigsGKXFgxQWDFBYMUFheK1NrBQWDFBYMUFgoLBQBigsFAGKCwUFgxQWDFBYMUFgxQBQWDFBYKCwUuLHM1rmNsp3FbGtgoLBQWDFBYKCwYoLBigsGKCwUFgoLBQWCgsGKAMUFgxQWDFBYMUFgxQBigFYrBsGKAMUAYoAxQBigDFDIYoYDFAGKAMUAYoAxS5kMUMAaNmbCc1pm1M5dBWK3NREm1c6jsbwVxrVvXDpNUdsmhIxUsjBihkRqrnnN8gpa3i7o1asdxWTBw0bsEgrGYzlO4rJgCKXFjlYzGbHQKzcwGKGAxQBigDFAGKAMUAYoZDFDFhdYNrBigsFAGKAMUAYoAxQWCgsGKCwUAUBw1hsykILVzcjdRFiuidznYTJyrWbsrm0VqMM9RZTJCgSVORmpkXdXIzVnYbuB4J8m9cq/wAjZvS+ZFe0lVcqhYKmWgq5TurlY1bQCKPYwkQusqv6Qm9GSoPFFTKTvBMi1FaTHMV1NLDEr71HqVNbHaENLhEcmlOWZicbIfxUg42GnbeuM562OsYaCQc1qpXdjLjYeArujidxWRYMUAYoAxQBigDFAGKAMUArFYNrBQWDFBYKCwUFgxQWDFBYMUFgoLBWLmbBismLHGWsNXRlaEZzUSUiQojls+du6ulCd1Y0qwtqOsua7tXVjktHcrZGxVTOVnZlhCN9SXYvlfMcVNwlTNT7iLiIZZkHpD0itbFR75mWLWG0g5LNjxiFAJwMj113nZppnKKd7ow03um8OAJ68nyCOTJ9lUrw1Z8i1VWmiquvd3iTAis5JABgs8qxHbuUI/z1b024wSfUV84JybRdcA92exuMLOHtnPxvhI8/1ijPrUVu5aGnRtGptL5JUDxuro24ZSGU+YiqJzcXZlooJ6ovbceAvmFXdD+XHuKur877xw10bsaWKtpsmqeVa7uWKp2VibaL4Oe+rDDL4M3WRK/zWHZGwM12qTyxucowzOxC11X9ITMhJt02z31LoLTMyPVeth6pBxsFYuLHAaxmNsp2smtgrIsFBYMUFgxQWDFBYVisGwYoAxQBigDFABrDZmwUuLBismANYM2Gy2K5uVjdRuODeuid1dGjVgxWTBEvExv31CxKy/ESqDvoRoZtLA9nI1Ep1sk0zvOlmi0WlXBXFVxVdJz2EfNzqnx8cs79ZY4R5o26jLca6f23DomdnWV2HwcSMGLMO8jxV33P01tw9zUpJp2GLjFpNM+fekPSGbiErz3EjNI2ygDEar8RRnwVHdvnt3qxIqVirHhAKF8LPMZJPkxQyNUB1Vz8/dQF70V6TTcOlDxsShPwkWTocduRyDdzCuVajGrGzOlOo4O6Pqro9xWO8top4TmORAR3gjZlPlBBB81d4K0UiLLVtkm/k0xk+j11wxlTJRb+h1w0M9RIpoiWYAdpxVFTbnJRXMtZpRi5PkaBVwMd1eliklZFI3d3ZB4hNvp7tzVfjK2uREzDUtMwzbLrbHZ2+auFBOpOx1qvJG5agVcLQrgxWTFhh5Mnao06t3ZHaNOy1BTWVIOI8BXdHJncVkwcJrDlYylcAawmZaO4rY1sGKAVitTYMUB3FAcoAxQCWrWTNkhvXiuWfKzfLcdU55V2jJNXRzcbHSKyzCI8lRps7xQ3FNpODyPsrnTrZXZ7G86WZXW5MxU25FEyx6gR31pUgpxcWbQlldygmypIPMbV56q3FuL5FzBKSTRb8Nm1oO8bGrrBVulpLrWhWYmlkqd+pzisGqM943+v2ZrXH089FtbrX8+hnCTy1FfZ6HiPH/csjlkL2kohLHIjYHqwT8Vhugz5DiqzD8W1Uai+vuT6uB3lD7GDn6A8QVGkFs8iK7xlosSeFHI0bjSpLeMp7KvCtI9r0M4hIcJZXOR3wyL/AJgKAlD3P+J7/wARuN/6M7eagIl/0Nv4ELy2k6IoyzGNsAd5PYKApMbeX6KA+gP+HbiRezngJz1MoZfIsi8vlKx9NbI5yR6B0inxpXzsfmH01S8YrWyw+vp7llw2lfNP6DfR+LUxfsXYec/u+euXCIZ5uo+Wn1f7eZvxGWWKh1l3K4VSTyAzV7UqKEXJ8iqhBykkjOvNqJJ7TmvNyrOUnJ8y7jTUVZF3YW+hd+Z3P0Cr3CUejhru9ypxFTPPTZErFSjgQ7y4x4I9P1VDxFe3wIk0aN/iYwjVHjI7OJOhixz51PpwsrshzlfYdxXU0GpZAPPXOdVR05m8adxoNXJSudMthxTXRM0aHQK6I0Z3FZMHcVg2sGKAMUAYoAxQCXWtZI2RGeo0mdooaWUqa4qq4O6OjpqSsTopAwyKnQqRmroiyg4uzOSx6h5aVIZkISysq59tjVVVunZk+nrsP8Pu8+AefZ9VSMJiU/8ALl9DliKFvjX1LDFWBDKjjtvgax5m+g/R6qp+KUbLpV3P0foWOBqa5H9CJwS60yaTyfb09n01D4ZiclbI9pefIkY2jmp5ly8jRYr0hTGJ4nF1cjJ3HbzHcV4bG03RrSp/buex6jDT6Smp/lyz6AzZjuV+Ldynf+kCTH2yGvYYWr0tGM+tIoK1Po6ko9TNTXc5BQHCKA+Ufdg4QlpxadI1VEbRKqqMKutQSAOzwtRx5aA2X/Dax6+8HYY4jjyhm+uso1kejcdudU7dy+D6uftzXjOKYjPiZdmn2/e56PAUstBduppeD23VwqDzI1Hznf5sD0V6fh1DocPGL3er737bFJjKvSVm1tt9iJx+6wAg7fCPm7P+vJUPi2IypUl3v0O/D6N25vuIvBbfrH1HxV9p7B9NRuG0OlqZ3svM742pkhlW78jQ4r0RTkW/uxGNvGPLyeWomLxKoxst3+XJGHoOo9dioR8+UmqiM22WLjYuLO20jJ5/N++rjD0MivLfyK2tVzOy2JOKlHAi3N2BsvPv7qiVsUo/DHckU6DestiKrVFUju4j8QJ5V3heWxylZbktI8VMjGxHbuLxWxqcoBWKGQxQzYKCwnNa5hYUKyncWDFZA1NDnlzrjUp5tjeE7bldMMbGq6pdOzJkNRlLgocj0jvrjGvKnK6OkqSmrMt7acSDI9I7RVvRrxqxzRK+pTcHZiLy11jbmOX1VpiKCqLTc3o1cj12M9PlT2gg+kGvPVHKEupotoJSXYXnC74Srv4y8x3+UVeYHFqvGz+Zb+5WYnDulLTZkqWIMpU8iMGpdSEZxcZbMjxk4yUlujFXiNDIV7VOx9oNeJxEZ4eq480/7M9NSlGrTT5M2VlcCWNXH3wz5j2j15r2WGrqvSjUXNf3POVqTpzcHyKLpfbbLIPzG+dfp9dUXH8PpGsu5+nqWnCaurpvvXqVnQS5WKW+DHAHVXB7cAxsjH/4amcFnmwq7G0cOIxtXfaka3g/FIruFJ4G1xyDKtgjIyQdiMjcGrYgE2gK25e699RBFhNsUfrmYsJg/wB5oA2I78/9wPBfdm4RJdcd6qPSC1vGxZ2CIqqrlmZzsoAXnQFp/wAPduYJeIM+xhVEYeVWk1f5a0qVFTg5vkm/sZjBzkorm7G54RAZ51B3yS7eYbn1nA9NeIwFF4nFJS67vz8WemxdRUaDa6rI3TsACTsAMnzCvdSkopt7I8sotuyMVPO08pI5u2APYBXiqtaeJr3W8novI9LCnGhSs9kjX2VqIkCjs5nvPaa9fhqCoU1BfjPPVqrqzcmF5ciJCx9A7z3VnEYiNCDnL+4o0ZVZZUZiS4MjZO5J/wCwFeXlWlVnmluy8jSjTjZbF9wyw0DU3jd3d++r7B4To1nnv5FTia+d5Y7eZYGrC9iLYqb3iOfBTl2nv81VOJx2b4ae3WT6OFt8UyIjVEjIkOJY2toTu2w9p+qrGjh5S1loiHUrJaInqmNhU+KSVkRG29WdNbXFhGutOkXIzlOg1lSDQ5WTAUMgawBpq5yNkNFscq5OTWx0STFpcjt2+at411szV0nyH67nMangDjf11yq0o1FZm8JuD0KS9gKHfl2HsNUuIpSpvUsqNSM9iLFctG2pfSOwjuNRYV5UZZo/3O0qUakbSNFZXiyrlefaO0GvQYbEwrxzR+q6iprUZUpWYxxTh/WjI2ccvL5DXHG4NVo3j83n2HTDYjo3Z7GYWdoXyNmU7g+0GvMRrVMPUzLRrl6F26cKsLPZmusbtZkDr28x2g9oNeuw2JhiKanD+z6igrUZUpuMip6VWOpOsHNNm8q/u+k1Vcbwmen00d47937e5O4bXyz6N7Pbv/cY6IXnjRH89fmYfMfXXDgOJvmovvXqduK0Nqi7n6F5xG262Jk+MNvIeYPrxV5iqCr0ZU3zXjy8SroVeiqKfUY3gds9rxCIyAKLqGSHBI1F4yJY9vzOv9VVnBqFWhCUaitfVK+v2JvEakKklKGvI3aIFAAAAHIDYD0VdFcKoCFxHisVu0ayPhppBHGoBZnY9yqCcDmTyAGTigFzWMJfrWjj6wIU6wquoIdyuojOnIzjlQHg3uPXEfvviQdzpkwBIo1Z+Gc5255FQOI1aMaWSrJxUtLrUl4OnUlUzU1drXU9k6N2kUZYpKshYADGzAduRz7vVUPhOGoUnKVOopN/dLuO/EKtWaSlBxt9hXSm90RhBzk/yjn9ArbjeK6Oj0a3l5c/Y14bQz1M72XmRuitjzlYeRPpb6PXUbgmE3ry7l6v0+534nX/AOKP19vU0MsgRSzHAAyT5K9BOcYRcpOyRURi5NRW5jeI8RM753wNlH/Xaa8di8bLE1L8uS/ObPRYfDKhC3PmX3BeF6AHceGeQ+L++r3h2A6JKpUXxdXV+5V4vFZ3kht5/sWksgUEsQAOZNWk5xhHNJ2RBjFydluZ3iPFTLsuye1vP5PJXnsXxB1nljpHz/Oot8PhFT1lv5DNrEznCjPzDzmuNCnOq7QR0qzjBXkX9nYBNzu3sHmq+w+EjT1erKurXc9FoiZUwjkWW9UbDc+z11FniorSOp2jQk99Bnri3OuPSuW50yJbDqGukWaSRIRTUiKZybHMVuYDFAGKA4y5rDSYTI8sJ7N64TpvkdYzXMhyVDmSIiI7pk8o7jWscRKntsZlSjMsLa7V+Wx7jz/fU6jiYVNFv1EapRlDfYekjDDBGQa7ThGatJaHOMnF3RnuKcMMeWXdfaPP5KoMZgZU1mhrHxRa4bEqfwy0fmVUN00TalOCPUR3HyVV0686M88HqTp0o1I5ZGr4ZxBZ1yNmHjL2j6x5a9Tg8ZDEwvHfmur9iixGHlRlZ7cmRuN8J64al2ceph3Hy+Wo3EeHrERzw+ZePZ7HfB4vonll8vkZvhXEjbSb50k4de0eXHeK87gcbLCVvi22a/OaLfE4aOIp6b8n+cmbcEOuRgqw84IIr2icakbrVNfdM8404S6mjKi0js5dbSElSdEa+Ng5A1k8tjXmOhocPrdJOd2tore3aXTq1MXTyRjZPdvb6Ee+4/LJ4p0L3Lz9LfViomJ41iKukfhXZv8Af2sdqPD6MN9X2+xRXsTthkbTKjrJG53w6nIz3qRlT+SxqLg8bKhXVV69fajtiKCq0nBadRvejnHo7yPK+DIngyxE+HE+M4I7jzDciCCK93SqRqQU4O6Z5mcHCTjLcl8UtHmjKJM8DHHwkYjLjB3A6xWXflyroakDhHRyG1cy5eWYrhp536yXT2gHZUXbkoA8lAYDp/0tPEGPD7GTCMrG4ulBZNIOOqiOQHy2xIONiBneoeMxsMNDM9Xe1r/nIl4XCTrzy7Le5Q9HrL7HR9X1WpebSx5Z2Pe8Z3x5FJ81eYxlVY2WZSs+UXt9H72Lujh5YWNrXXWt/t7XNNazLIoeNgwPJlOfaKq5xnSlaV00SIzjNXWqLWHi0gGl8Sp8Vxn1NzBqbT4pVSyVLTj1S99yPPCU280PhfWvY0/CeKxSKEXwCBgIfoPbXpsBxHD1oqnD4X+l+nWUuJwtWDcparr9yl6UcRZn6oAhVxnbdj2ecd1VPGcZOdToEmkvF+3UWHDsPGMOle78P3LHgHBurxJIPD7B8X9/zVP4ZwzorVavzcl1fv5EXG4zpPght5/sW15dLEupzge0nuA7TVpXxFOhDPN2X5sQaVKVWWWKMjxHijTnfZRyX6T3mvKYvHzxMrvSPJe/aXtDCxorTV9ZN4ZwhpMM+VX/ABHzd1TMHw6dW0p6R8WR8RjIw0jq/A0kECxjCjA/6599eip0oU45YKyKic5Td5Mi3fE0j2zqbuH0nsqPXx1Klpu+pep2pYWc9dkVc1+0nM4HcOX76qqmLqVd9uomww8YbCoAW2Az5q3pKUnaKMTajqyzgsj98fQKsaeGf+5kOdZciWkYHKpcYqOxwbb3FYrYwdoAoAoAoAoBuWENzH11znTjPc2jNx2K65sGG67+TtqBWwklrHXzJdOvH/doVcuQe4j0Gqyd0ybGzR2DpOkbaJHDHuU6pB+iNzU7DYyttKLkutLUi1sPT3TSZZHj8ZHgpO39hKntkVR7at07q5AasZfjXEY8krE8Z7VaWzUHzAz5B9FU+N4SqjzUrJ9XIsMPjnBWqarxKgdIlt2V9SRk50lri0AbGMj7tuNx6xUKlwnF0pqcJRTXa/Yk1Mdh6kcsotr6e5o4PdEtmAzpLY3C3FiR6CZxXpIZsqzWv2bFPJK/w7EPivFobrwo0YSeSS1cMPKI5mOfR+6p4nwtYn46ek/P9/7E/BY10fhn8vkOnjRgiEa9co5tI8UiKM8wrFdKjy576hVo4zC0FQoRbXOW/wBIpbLxOqnQr1OkqNd3v1kFSGGoHUDvkHIPlz215eTd3m37S1TVtDuitbm1w0UuLmW4vBJPO8kMjwyW46uKRGKEucPIGYeMh8BcEHBDHFX2CxTwcIr9Wr7tlbt59uhEnhVis0ny0Xfz+nL7he9Mr5bctDdSGUNoEUsdvqVwC7q5CDkiscjngEZBq3o8QrOqo1Esu+ZX1Wya+rREq4Gl0eaDebazto934DM3E5J1Ivp5ZmGCIshIpVb7nphTAfPi4bO6nswai4nHYmq7UnaL8Lb3fLr7iRQweHpr/MV5LxvtZc+rvJvDbYoCzgB3wWA5KAMLGv5Kj2kntqmr1FJqMdl49bfa/YtqMHFXlu/DqX0JlcDsQ5o2iYzQjLH7pHyEw+YSAcj28jtuJNOcakeiqvTk/wBL9utfUh16L+env1df79TLuyuFmjWRDlWGR2HuIIO4IIIIPIg1X1qcqU3CW6/PscoVFJXQ/prnc2uXPDeKjUvXANp8VyMsv1j21e4Hi0VKKxKvbaXNe/mV+Iwjs+idr7rky+4lxRIYw58LV4oH33p7q9JisfSw9JVHrfa3MrKGFnWnlWlt+wyEkst3JyLHsA8VR9A8teUnUxGPraK76uS9u8vVClhafUvFml4VwNYvCfDP/hXzd/nNeiwPCoUbTqfFLwXd7lRicdKp8MdF4sevuPQRc3DH4qHW3qHL01YVq6pLZt9SV3+d5Fp0nN7pLrZn7zpC0ucEovcA2fScVR4ivjq+ig4x/N2WVGlhqerkmyLbzKxABAz2nIHrqPTwWIk7ZGu/Q7TxNJK+Yu7KOAePMhPdq0j27mrehw2Mdajv5FfVxjfyqxfQaceBjH5OMeyrKMYxVoqxDcm3djlbGAoAoAoAoAoAoAoAoDhoDz+9u5eJ3TQwdWI4lDM8gZo1VshSUUjrXcAlVZtIXSxBLDGkqcZO7VzZSaVky0i6DjGHvLsj4sTx2sfmCW6Lt5ya2sYHV6A2X36PL/WTSv8AO29BcnW3RKyj8S1gH9mp+esmDEdAIUfil14KlUjcqMDC9ZPnAHZgKBWDJveL2kSQySe9o5WRGcJoTLkKTpBI5nGKWQuYa5mW4hV4uBCYmNXLBrZIW1DV8FIDmVSCCCFHPsO1ZMEzohwexv7ZLm198WrEsrpFcTIY5AcMjoTpJHlXkRWLGblXwlm0o0mNZluLaYgKgeWGQ9XIVUBQzx5JwBnSK85/+gw6lSjWS1Ts+5+zLHAVGpOD2LUkd49deR1LbMJkYKCSRgAn1VmMXKSj1mHOyuZng4PUox5uDKfPITIfa1WuKf8AmyS2Wn209CXhY5aMfv8AfU7c2EbN1hQdYEZA3bpI3Hl/799Yp15xjkT0unY3nRhJ57a2tcRwcBoIHIBbqU3xuMoM4PZWcS3GrOKel35mMOk6cJPey8idUY7BQBWQR7eb3tNqz8FMwEg7EkOyyDuDbK3oPeTIcf8AEUsn+6O3aucfVfbqK/Ew6OXSLZ7+/uX3vqP8Inyl+uq7oKv6H9mc+lj1oSb6Ifysfy1+us/4et+iX2ZjpYdaJljxqDBjeSN4zzGtSVPxl32q0wNStBdDWpydN9j07URq2VvpISSku3fsZoYuKWdtH4MsQH5LqzMfQck16ynCjhaXwLTsTbfqVcpVMRP4nr9kjO8Y48bzwIiFXVEmRhjqllCKSN1OEEzaSCMgHsrTC4qpXlJuDjFbXWrNq9CFJRtK7e9tjQx9E7Ybssjn8uaZh6ELaR6AKnWI1x5ejFmP5tAfPGrH1kUsYuZLg3CYDxW8gaJCiqjIgXSq+DGTpA5Z1nlWQah+itseQlT8yedB8kPj2UBCu+izIC1tPIsgGVVyrKx5gMwAfs+NjvB5UBJ6PdJY54VaQhJB4LqeYYbHbzgjzgjsoCy+ysP4Qe2gD7Kw/hB7aALnhiSMWJlyexZZVXu2VWAFAN/YWPvl/Xzft0AfYWL+k/XTft0AfYWL+k/XTftUAfYWHuf0yyn/AFUB1uDQnmpOPy3/AGqAz/S63t4IiNGCVd3OpsrEgBcjJ5sSiDyyA9lAMdFLiOxtgZQxmn/jU+hSerV9laQ8kVUAGOfgnAOKA29AFAR7u7SJGZmUBVJOSByGaA869ymPE9274DYjX2uW9ooD0c3afHT5Q+ugPMhx2eHrbezderSaY2+IxNO66mLKFZljht45OsXrXYAhMAciQKz3NekSw8SuUfRHFeHrNnUwi4RQZTGw5o+WIPdo89AaGwETS3WdEkacSil30snwwMR8hHh0BtF4Pa9kEH6uP6qArOl9lDFYXLLDECIJAvwa7EoQvId5FYcsquZUczsefxy4cRY5Rhs+nTjHorwLheHSdtvU9qpWlk7CRXI6EDgP/LoPigp8liv0VIxn86T69furnDC/ykvp9nYn1GO4VlAg2962sRzKEc50kHVG+OYViAQ2N9JHfjOCakToxy56buufWu/s7fvY4QqvNlmrPl1P9+z7XJc8KyKyMMqwKsO8EYIrjCcoSUo7rU7SipJp7M3XQbiPvi20yYMsB6qQkDLYAKSfpKQfPqHZXu8LiFXpKoufnzPGYig6NRwfLyL27mWGNnYeCgLHAGduwDvrucSFaX8sy644kC5I+EkKuCDggqqMAQfLQD+m4PbCv6Lv7crQFJx6zl1xv1kQcOshLKyRKkCSNlvCJ8aXnn5qAa4Xxue6ZlguLGRkALBetyAeRx3HB3oCy08Q+NaeqWgKC4srm3vGu5HtYzJHoJLSCIBAPGJGxP8ApoC1suLXcoLRLYzqNiY7iRcHuPwbYNAdvr28YIDayoNWXaGaB2wEbAUOV++0HfsBoCp4LPPbyTTywPGjPHq1GNQzOArlctsA4U74GZJMEjBIGiXpJF2hh+lE3+RzQCv4S23bKF/OVh9FAW9AQbrjEETaWlTWN9AOqT5C5b2UBUy9NLcHSokZvi4VG+RIyt7KAT/Cp28S1mPnWQ//AFo9AIPSGc8oSvnt75//AMV+egO/ZK5btceRLGUH5UkmPWKArjwaXiMFxmZlZ5liDSxoSI4eaaIyAB1pY8znGDnsAVD0VvWimje7jQXC6ZdMPWOTo0O6uzALqGAF0kKAoHLJAmr0VuG+6cSu2/NEUQ/wKMUBE4r0YtLeIy3Vzdsi43eeViSdgqqm7EnkBvQFFaz8KLeDb3IOl2V369VYojOQWD5U4U88UMmk4d0FtjFGZUZpOrTWeskwX0jUcauZOT6aGCYOhNmP5N/1037dAUFrwUG2nsdKvLbTSSRxyu6xSwySvJA0oXeaNQ7DScgtHg450BgbLisMrwC9h1NHJ75keGQNLNKyGMx4UqECCOP4JMlerUbb5wmm7GbO1z1fgtpAJiIl1Q3VokuH1PqCudyJCTuJV28lZMFt/B+1/FoPREg+YUBmPdB4XDFagRoEaWeFBpLDYSCRxpBwcpG49NRcbUyYecux+OhIwkM9eEe3y1Mc3/NDywN7JF+uvG/+O/8AsvJnq/8Am+nqTqjkggcGXCOvdNN/ilZ/9VScU7yT/pj5JehHw6tFr+qXm2T6incKAr+kEOu3kwSpUBww3KlSGDDyjFTMDJKvFPZuz7noRsYm6Emt0rr6ak1FdGeKTHWRNofAwrbBldfyWUq3kzjmDW2Pwjw1Zw5bruMYLEqvSUufPvJ/Rq997X0bckuB73k7tW7QMfM2tP7WrLgeItKVF89V38/DyK/jFC8VVXLR+n52m26S9Y6rDGuoyZcnI2EbIQN2XmxUHB5Zr0p58sOGWghiVAoXbJAJI1Nu253O5NAZ+/8AdBsoXKapZSpKs0MEsyAg4I1opUkHmATigFrx22vFE0TrKsWUnjYFXSOUAEvE4BGMKdxyDUBeWPDYYARDFHGDz0Iq58+BvQEugKvjVusjQI6hlaYgqwyCOom5igF8K4Hb2pcwRLGXxqIzlsZxknsGT66AsaAr+PD+LyeRcjyEEEH1gUBKuGRFLPpCqCWZsBQBzJJ5CgMj9sXhJfT74j2ONfVv1Wf6zTp9tASOnV3qMNqJepE7jrZA4jIiXd0D5GksA2/crd9AN9HuBWTvOYoozAjpGiqS0TMI1keTTnSzEygFt/EoDWQwqgwqqoHYoAHqFAcluFTxmVfOQPnoBwHNAdoCo6Kb2kZ+Pqc+d3Zj89AW9AFAR7+xjuEMcyLIhxlXUMpwcjY0BRcX4FbW1ncdRBDETEwJSNVJBG4yBmgNKKAKAx/ul8D98W3WogeW31PoyVEsRHwsLFQSVIAfTg5aNdq5V4SnTcYtp9a3OlGcYTTkrrqZgbJHjaO4ykvVDKwoiiJ42A1oNWSSVAwcgZC7V5jCY2OHrWtZPSTbu/xfjPRYrByr0r31WqSVken8Fu1vJjcxbwrEIo25ayxV5CB2BcIvnDDsr1h5ksbzjFvCcSTxIe5pEU+omgMT054klxcW0cbK6Rq9wzKwYB2HVRDb8lpvVVNxurloKHOT8F+IteEUs1Zz6l5/jMxMcXUXlhm9jQ/XXnY60Jf9o+TL6X86Pc/NE+ox3K/hmRJcjumBHmaCI/PqqTX+Sm/6fKT9CPR+ea7fRFhUUkBQDdzHrRlP3ylfWMVvCWWSl1GJxzRaJ3GBqh4fd43nt0glwPvhF1iE+YiVf0hXqeM0lUw6qLl5P8R5vhNVwrOm+fmvxlVxUHqXK+Mg6xfI8ZEiH1qK87g6nR14S7S9xdPpKMo9h6bccRX+LTnOmQEbAttJHrHL8wV7s8aU3Trj6+90hidla5mSAtpdCqEM8pUkDDaEYDz0Bn0VLeJWaM4Y9VqVSESPOkpGDgI6BNmXI8I55UMkLjbe9XivFGhlmEUinlJbytEDGxydeBN43egPMnIHpvCbtRAgZ1yoMZJYAkoShJye9aGCV9kYvwsfy1+ugIN/exmSAiRCFlYsda7DqJRk77bkD00BN+yMX4WP5a/XQB9kYvwsfy1+ugIXG7yNreRVkQlhpADKSSSANgfLQGV90S498TpaHBjSP3xKrHCuxYpAj98Y0yOQdiUXO2aArhbwj4Ldm0lgSNWpsBerOlcdVnU+td9OAN6GTc2thHJdTyuqs6lIVLAHQgjSTC55ZaQkntwO6hguAMUB5f066X3E90eH8PcoyY98XABZkJ5RRgff+bfuxhiAMvD7n63DEFp7iQDUzs4bI1EHEruqvggg6C4B21GhkXwae54V8NaSTSwKNc1nNnwosZMluSByHhYwCQCRrUEgD2zhd+lzDHNE2pJFDqe8EZ9dDBD6Kf8AJwjuUr6mI+igLagCgCgKrpUf4lceSJz6hmgLQUB2gCgPLekHCfeNxpAxBMxaE9iPuzweTtZfJkfe15vjGCs+ngtHv7/X83L/AIVi7roZvXl7FHxK4uYo+phneG2kkLTGIfCpqzq0P94jMQWIHgkluRaunCuIrKqNV9z9PY04lgHm6Wmu9evuRl4Pw9FBIgcOrsjluteZlIyEQK8rE6gRqI1YJ0gCr+UlBXk7LtKWKcnaKuyRwHhogQnQqNI2tkUABPipttsOeNiSxHOvF8Rxf+JrXXyrRfnaerwOF6ClZ7vVjt2cTwHvEq+tQ3+iuNPWjP8A9X429TtU0qw+v54E6ox3IFucXUo74oX9OqVT/lX11JnrQi+2S8mR4aVpLsT80T6ikgKAKyZJTyauDQDtivjGB5FuZEH+Ag17CtLPw6/9C9DytKOTHW/qfqQbk+A2eWk59RryMPmXeenn8rL/AIbc8Rj4fZrDZW9wgs7bx59L5ECZ1RsmM5/KNfQ2eHRQcW41xPQVbgsakjZ0Gsqewgp25xWDJHsukbhCJrW7jYhgQbeaYeEhUhSo2Xwi3n3xQFNxfpPK50rw95YjksJreZQznHhqsYGkjSN9jsuw0jIBH01vlzjh53JJ+CuySWJZiSTvkkn00BKi6ZcTbxeHsf0LofTQEyHjnF2II4YxIzg5uFxnn/KeTtoB/wCzfFwd+Ft6Gm+fXQCW6RcVH/hT/Kn+ugI8vSbiOMtwp9iDzuQcggg5BzzAoCPJ0iuXmEsnDJ0YgI8q++JX0jOkaZARsWJ9J50BpJOKBh1jJIXwp1NDP1owjq2AFyD4QIVTsV2XegNc/FuoubhOqZyxjkBDwoMGJU/lHUneM8gaGAm6UEfeQr/WXcC+xS1Aeb9BLZltZZnV+unMrsCNLnrZ4Y9Q1YwerkbB22lPfQyXnGLx4QkDp4MQYAdZmQ27Z/i8jIfFwgUkajsvM8xgmcZ1h1klWVZNTqqFAIFiRXmRUK7E6YtJ1HPwjjAFAO+4/Nphu7UeLaX08Ue+cRltSj0EtQF1wPi0cMRjYS5SWZfBhmcbTPjwlUjligLD+EEPdN/d7j9igD+EEPdN/d7j9igD+EEPdN/d7j9igIXGuKJNbTRqs2WhkAJgmVQdDYyzKAKAlxcfi0jaY7Dlb3DDl2EJg0Ar7PxfFn/u1x+xQAOkMPb1o89vcD50oCm6T3tteJHblgwklyyjUjgRxSShlJAKkMi71hpSVnsZTad0eX9F+kPXwK83gnOjrPvGYKpIJ+9bDDnsc7dw8rj+FTpNzpK8fFfsekwXEo1FlqaS8H+5fxwqCWCqCeZAAJ9I51UOUno2WajFapEa74ikZ0jLvgkRp4TnCljtyUYUnJwNqk4bBVsQ7QWnW9jhiMXSoL4nr1cyngnc3RE8eJI5xHGwY6Ahhl1qgONfhrguBzXG1XmKwMMPgZRjvo2/qU+Hxk6+Mi3trZfQ0leYPQkGQ4uk/LhcfJdCP85qTHWg+yS8U/Y4PSsu1Pwa9ydUU7hQBWQI985tVh/8xkb9FbZZc/KkUemvSTqW4Uu1W/8AooIwvxJ9mvh+4zxJS0ZRfGlKwr+dIwjHq1Z9FU2ApdJiIR7fLUtsZU6OhKXZ5nsNvCEVVHJVCjzAYHzV7k8cOUAUAUAUAUAUAUAUAUAUAUAzPapJjWitjlqUNjzZoCk4p0l4dZHTLNbxsPvBpLj9BAT7KAwPF+m3D7i5PVSkrMjRuXV4UOVVGXrGA0agsZD8laFckBiQMljHc6UlAjiRnijjjZXitd0LkyYkKkM2vGqMuNshjtQwVvSPpLHb5LuxQA9XbmRpSSfG0vINZDDwCfuaqXwSxAAyUFp7ottCD1dlIrvgyut1JD1r/fSOsWAWJJOfLQAvuoIM6bSRcksccQu1yTzJweZoBZ91NMf8vcZ/9Su8f5qAR9tQfi83/uV5+1QHD7qw/F5PTxG8z69VANye6mCMe95N9iDxG8II7saqCwlPdQIAC27gAYAHEL3AAGwwH5UFg+2jJ+Af+/33+5QWD7aUv4B/79e/t0FhuX3S2bxrYtjOM318cZBU4+E22JHpoBcHuiIWiU2scESIEIi8MAAEKeqYAOMPIrLnLLI2+QpoLFtaLYyK+h7cK0ehN/uZ8I6gqyIxbwx90QHwRktuTo6UG7uKv3I3VSaVk39yLxXpJaWuTAkJfGkRwIkcXPOWWNioB7SWZyCVARWYnc0Ot7ogvFt7QW+gLMjazLrYnDaiRpGSxYk+U1C4ir4WfcS8C7YiHf6F9XiD1xA4htLbt/SMh8zRP9KrUmjrTqLsT+zXucKuk4Ptt90yfUU7hQBWTJUcO1tdXGo5jjcCMdzPFEZTn9GMeg1ZYit/pKVLvfi7epX0KP8AqqtTuXgr+hpuill74v0OMpar1zHfHWuCkK9xwpkYjswh7RVhwPD/ADVn3L1IPGK+1Jd79D02vRFEFAFAFAFAFAFAFAFAFAFAFAFAZaf3O+GuzMbSPLEk41KCTzOAcUAge5twz8Uj9bn/AFUBMtehdlEMRwBR8VWkC+oNigEfwE4dkk2cBJ5koGJ9JoBQ6D8OH8ytv1S/VQDq9DrAcrO22/ok+qgHl6MWY3Frb/qo/qoBxeAWo5W0H6qP6qAWvBbccreEf2SfVQHfsPb/AICH9Un1UAxN0bs38a1tz/ZR/VQEOToNw5udlb/q1HzUBEl9zbhjfzRB+aXX5jQDX2sOGfiw+XJ+1QB9rDhn4sPlyftUA4vua8MH80jPnLn5zQEuLoLw5eVlb+mNT89AVHT7hFvBZAxQRRkXNqAUjVTvcxA7gdxNRsar4ep/1fkScH/Ph3ozleEPZFfxsfBhhtolif0CVdX+EsPTUnC/O11qS8HbxI+J+RPqafivQsKjEgKAjcSvRBGXPkCjIGpicKuT3kiu1Ci6s1Ffi5s5VqqpxzP8YxboYIkQAyTSNgKvOWZyWIHcMknuVR3CpEKUsXXywVl5Jfn1ZwlUjhaOab182/z7HqfRPgnvK3CMQ0rEyTOBgNIwGrH5IACgdyivZUaUaUFCOyPJ1akqk3OW7LmuhoFAFAFAFAFAFAFAFAFAFAFAFAFAFAFAFAFAFAFAFAFAFAFAFAFAFAFAFAFAVvSLg63tu0LOyaijB006lZHV1I1Ag7qOYrWcFOLjLZm0ZOMlJbozH2uz+P3PyLb/AGqgfwrC/o8X7k3+J4n9Xghq59zTrEZGvrkqwIPgWw2PlEe1bQ4bhoSUox1XazWfEMROLi5aPsQ59rs/j9z8i2/2q1/hWE/R4s2/ieJ/V4I79rs/j9z8i2/2qfwrCfo8WP4nif1eCIPEvc3YDrFummaMNiO4SLqiCMN9zQENjYNvjJGNzSXDKORxp/C3zXZ6CPEKudSqfElyfaT+gXQoWjLcySapDGypGPCigVmDYiZhq5AAnbuAAAFScPh40l2vd9b/AD8uR69d1X2LZdRuKkHAKAKAKAKAKAKAKAKAKAKAKA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7" name="Slika 6" descr="sms par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221088"/>
            <a:ext cx="3240360" cy="1769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Slika 7" descr="mp3 play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509120"/>
            <a:ext cx="2088232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Slika 8" descr="suma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1700808"/>
            <a:ext cx="32004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Slika 9" descr="vege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3933056"/>
            <a:ext cx="1728192" cy="2592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Slika 10" descr="kravat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2280" y="1340768"/>
            <a:ext cx="1743075" cy="2619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kstniOkvir 12"/>
          <p:cNvSpPr txBox="1"/>
          <p:nvPr/>
        </p:nvSpPr>
        <p:spPr>
          <a:xfrm>
            <a:off x="467544" y="170080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1. SMS parking</a:t>
            </a:r>
            <a:endParaRPr lang="hr-HR" sz="2800" b="1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467544" y="227687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2. MP3 </a:t>
            </a:r>
            <a:r>
              <a:rPr lang="hr-HR" sz="2800" b="1" dirty="0" err="1" smtClean="0"/>
              <a:t>player</a:t>
            </a:r>
            <a:endParaRPr lang="hr-HR" sz="2400" b="1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467544" y="2852936"/>
            <a:ext cx="2300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/>
              <a:t>3. </a:t>
            </a:r>
            <a:r>
              <a:rPr lang="hr-HR" sz="2800" b="1" dirty="0" err="1" smtClean="0"/>
              <a:t>Sumamed</a:t>
            </a:r>
            <a:endParaRPr lang="hr-HR" sz="2800" b="1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467544" y="342900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4. Vegeta</a:t>
            </a:r>
            <a:endParaRPr lang="hr-HR" sz="2800" b="1" dirty="0"/>
          </a:p>
        </p:txBody>
      </p:sp>
      <p:sp>
        <p:nvSpPr>
          <p:cNvPr id="17" name="TekstniOkvir 16"/>
          <p:cNvSpPr txBox="1"/>
          <p:nvPr/>
        </p:nvSpPr>
        <p:spPr>
          <a:xfrm>
            <a:off x="467544" y="400506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5. kravata</a:t>
            </a:r>
            <a:endParaRPr lang="hr-H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28728" y="1500174"/>
            <a:ext cx="6480048" cy="2301240"/>
          </a:xfrm>
        </p:spPr>
        <p:txBody>
          <a:bodyPr>
            <a:noAutofit/>
          </a:bodyPr>
          <a:lstStyle/>
          <a:p>
            <a:pPr algn="ctr"/>
            <a:r>
              <a:rPr lang="hr-HR" sz="19900" dirty="0" smtClean="0"/>
              <a:t>KRAJ</a:t>
            </a:r>
            <a:endParaRPr lang="hr-HR" sz="199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63952" y="4929198"/>
            <a:ext cx="6480048" cy="1752600"/>
          </a:xfrm>
        </p:spPr>
        <p:txBody>
          <a:bodyPr/>
          <a:lstStyle/>
          <a:p>
            <a:r>
              <a:rPr lang="hr-HR" dirty="0" smtClean="0"/>
              <a:t>IZRADILE: Jelena Pocedulić i Anđela Maleš, 8.D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Nikola Tesla(1856.-1943.)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hr-HR" sz="5900" dirty="0" smtClean="0"/>
              <a:t>rođen je u Smiljanu, a umro je u New Yorku.</a:t>
            </a:r>
          </a:p>
          <a:p>
            <a:r>
              <a:rPr lang="hr-HR" sz="5900" dirty="0" smtClean="0"/>
              <a:t>“čovjek ispred svog vremena”</a:t>
            </a:r>
          </a:p>
          <a:p>
            <a:r>
              <a:rPr lang="hr-HR" sz="5900" dirty="0" smtClean="0"/>
              <a:t>sustav višefaznih struja i okretno magnetsko polje </a:t>
            </a:r>
          </a:p>
          <a:p>
            <a:r>
              <a:rPr lang="hr-HR" sz="5900" dirty="0" smtClean="0"/>
              <a:t>izmjenični sustav prijenosa i distribucije električne energije</a:t>
            </a:r>
          </a:p>
          <a:p>
            <a:r>
              <a:rPr lang="hr-HR" sz="5900" dirty="0" smtClean="0"/>
              <a:t>Teslina zavojnica</a:t>
            </a:r>
          </a:p>
          <a:p>
            <a:r>
              <a:rPr lang="hr-HR" sz="5900" dirty="0" smtClean="0"/>
              <a:t>rasvjeta pomoću struja visoke frekvencije</a:t>
            </a:r>
          </a:p>
          <a:p>
            <a:r>
              <a:rPr lang="hr-HR" sz="5900" dirty="0" smtClean="0"/>
              <a:t>sustav bežičnog prijenosa radiosignala i energije</a:t>
            </a:r>
          </a:p>
          <a:p>
            <a:r>
              <a:rPr lang="hr-HR" sz="5900" dirty="0" err="1" smtClean="0"/>
              <a:t>teleautomatika</a:t>
            </a:r>
            <a:r>
              <a:rPr lang="hr-HR" sz="5900" dirty="0" smtClean="0"/>
              <a:t> (daljinsko upravljanje brodom)</a:t>
            </a:r>
          </a:p>
          <a:p>
            <a:r>
              <a:rPr lang="hr-HR" sz="5900" dirty="0" smtClean="0"/>
              <a:t>Teslina turbina</a:t>
            </a:r>
          </a:p>
          <a:p>
            <a:r>
              <a:rPr lang="hr-HR" sz="5900" dirty="0" smtClean="0"/>
              <a:t>radio</a:t>
            </a:r>
          </a:p>
          <a:p>
            <a:endParaRPr lang="hr-HR" dirty="0"/>
          </a:p>
        </p:txBody>
      </p:sp>
      <p:sp>
        <p:nvSpPr>
          <p:cNvPr id="12290" name="AutoShape 2" descr="data:image/jpeg;base64,/9j/4AAQSkZJRgABAQAAAQABAAD/2wCEAAkGBxQTEhQUEhQWFRUXGBgYFxgXGBgaHxgcFxcaGBcVGBwcHCggGBwlHBcXITEhJSkrLi4uFx8zODMsNygtLisBCgoKBQUFDgUFDisZExkrKysrKysrKysrKysrKysrKysrKysrKysrKysrKysrKysrKysrKysrKysrKysrKysrK//AABEIAQQAwgMBIgACEQEDEQH/xAAcAAACAgMBAQAAAAAAAAAAAAACAwABBAUGBwj/xAA+EAABAwEFBQYEBQIEBwAAAAABAAIRAwQFEiExQVFhcfAGIoGRobEHEzLRI0JSweFi8RQVJHIWY4KiwtLi/8QAFAEBAAAAAAAAAAAAAAAAAAAAAP/EABQRAQAAAAAAAAAAAAAAAAAAAAD/2gAMAwEAAhEDEQA/ANq1yLEgaiBQEAqUlUEBhGErRNagOFGqlGoCRhLZmVkBvXWiBYKslaK/O0jKGUY3bMwB57fBaD/iirUOWFo/oIcR/ujMIO8YnBefUnVnd4VnzqML3exy90FS2Wtp7td0jVpMeUyOtQg9ELUtcHV7YVKDfxHh5/SWQfHP1C3HZ7tnQtMNd+FUP5XHI/7XaHlkUHQkpZcmPCW4IKlGXIAVCguUJcpKW8IGlyGUG1QoCz6lRUfBRBjByhKUwqTvQOCJqUHJgKA5TGlIDk1qBjnAAk7FrH9oaAOHHJ0gCVyt/X86tXfRY/DSZ3SWkAudtz3bPBIsYhp73cbsBEk/1O2BBu+0HbIWcRSZifvdoPDaeC4+1X/bLQfxajw0/lYAB4iR6rArV/mVHPdBzhu4R+bjGxZVoe1zM8IGnfcQPACSTvgcySEGHVtLZzY53E1DPhhAHnPNZF2lmMHNue8mPHULWVsP5Sw/7SfYhY/zC106IO+FQszkYtcsg7c6NMXNZFvt9KrTBcQHCYcMubf413Lif8ykQ7cQeWxa51pdOp8UGbelqxGGuJbOQPULEplw0KUXzr/ZNcEHpPw97SYm/IrOJcPoLjMj9PMLt3FeB0KhBkZEGQeS9ruO0vqUGOeQSQMwCPHagzjmhhHKEoIChcrUJQCERCpqYECpURHrRWg1lMoplYwJTGuQPlUXocSrEgfSWt7V3obPZXuaYeRhZzO3wWax+5cT8S7QYpt2TPjBQclZqjR9RcZ3Ej14rd2VzqlJ7IMbmgxlvgS48XErn7NJIAGegHE5D3XpfYD4c1KzPnVXFtMnutE96PzSg4rs9dbqr4AMNn7rfVOydoDgWs72ecT4iZXsnZnsVSsznOGfNdC+yN3IPnS13DWiKlNxPEgT4AZLnrXcbwTkeRX0xeFhYRoFyl43Ux25B4EaBGTskl9Mgr128OzNN05Bczb+y0fT5IOJZlmdFbXTmt3eF1BjdvitBEcEDSV6x2FvZlSgykD3mNzB8jGemi8mJ2+oW/7CWxzbZTwnIy08QQf3hB7AAqlWxyuEAyrRBqKEC4UCKFGtQVKiuFEGkRgKgEQQEoBCoOVFAcrkfiHY3FjHtzAOF3joet665oKupRa4EOAIOoIQeffDrswbZaBJLabCC47Sf0jwlfS9mY1jGtaAA0AALkeyNzUKLZotw44cRsmM43LsLPTQU6osaq881mfLAQPYIQaa0grR2t2q6O2kZrQ2yzyg0dtqLU144Lb2+zEAlaOsyfNBy/acRy6lcXVGa77tDY+7iglcTaae2JCDFBWf2evEUKvzMMuGTQDtOWe/JYIbwWTdkiqzDm4uAAHHIj1KD2y7nk02Odq4AnxWa1LpU4aBEAAZbskwIIQoqKkoI5WoArKCpUQ+CpBp2qSoCqeUFyjagYUwBATSidogTGhB0vYetjoNO1pc0/8ASSPZdX/iMOq8ro9o/wDBUqwGb3VC4DcC1oHqCuQvD4kWwmQTxGWXDIe6D32teTQCVzt7dsqVJpJMwuU7BXy+8KdVrz3qcSCI+qYOe+PRavtbd+B8O03a+aB18fEwEwwAbp/stbS+INRx05Hf4LjLys5e4MYMuECeH8rP/wCGnmiHUPqgh4yBG52ZG7jqg7B/aSq4d5gAO2PdJbeIcRIhc9Z7FaKZHeJH6SZMeGW/fquhZZiQCckB2umHNPLYuAt9CHnnocpXoOExvXLdp7Fo4eKDmXjOB5futp2auepUeKn04TI4xtVXHYi+ctuu5dXdZc2oWgQwHCOMDMoOnum9m1CabhFRo458c1tXHJcNZq/+spR/UDxXcYUAFW1XhVAwgMNVEKw9C9AGStVI4qINM1yuELFZQWCmNSmpwCAkwJaMNQa6/LI6pRqCmyX5EEa6wRPJap3w/fVoMktp1DixkyRhMEBgDSREczJkruuzw/GAO0ELpDcbXHPMbicvLag5f4T9mBZBaXYy7EGDMQO7iOQk79qwu0dL5tUzvXpDKTadN4aIhq85t575J3oF3dcbSNIK2NG4akQxwA5fZLu60ZwCt/QtIA66hBpGXC1kkwStbbqABXQ2+05Lm7xrTxQayoYWrvKj8wELNrVEkHNBgWe7zToubtOsbQY0WBd94va5rHknPKdy2V5Y3uDGEATmZ3FXY7na2pic81ah+kAQAg3HZuxYrRVqHRphvjmYXWBqRdlj+VTDdpkk7ydVlygU4JTinOKXCCjohcUxwGxLcgqVFSiDTsKsqqaOEAhqa1BKIBAQKNLCMOQZlgrYKjXbiu3s9rkDivPw5bu5LcZg7EHY1C3A/EYkLzm9rRQplxe4QNpIA81ue19XDRLxWLHaNaBOMnZvA4rwrtBelao4NIzziM545oPQG3qw1WGnEOMZbeOS6tto7uq8XuW8cDwXmY5LvbN2spGAg3drrE7Vp7RUT6tqa8BzDIPpwWvqHVAlxQFyt7gk1HIButpcYcDJcSOOIzC7G7LtFPvOAxey5m7CBUp8wu2a5AShchVlAsoCjeUuUBIXKOQ7EAF3FRDPUqINWxHKBqKEFBGChhEEBIghCjjmgOE6zVS1wISmq0HP9pLc+0VSxxcAxzsEbeHl7rnbHc7aj3OqvDQAQABrr14ruG3LTrWim6oJbOYmMUDTJby8LDddL67NTnZDJI5n7oPF/wDK2B5wOc8DUNaXEcCWyB4wtnZrteSCKT4y+sgRG7au8tfaCgBgoUW02DIQAPQJDLROZ1QYV30MAc2CNJQ1Fl1qkrAquQLquSKpRVHeQWMHYjOzZ90GZYn/AIjOYXdtK83q2jAQZ0IPkV2N2do6FYhtNznO2gMcY5wMkG2LoGWZTAUpytBHpcI4QAIKKtoyVuRMbtQJwdSoiKtBowUxpS42pgCCBEAgRNKAwUQKFqIBAUKwVFcIGWV4DhOkreVezTbSBicQFprLZH1HBjBLjsHudwXW2my1LLSBLsQAEkZQePDTPgg0g+H1nacRe4+MLAt93UqY7s+Ku8u1WomPFcjePaHHMSgy7bXA2rWNc57g1gJcepO4JdmslasZw4W/qdIHgNT4LorHQZSbhbqfqcdXfYcECaPZJz/qrADaGtn1JHstzZOw1ERiqVHcsI/8ZWRd1ULNtXaCz0R+LUa3gTn5alBVl7HWJhk0sZ/5jnO9CY9Ftm0mU2wxrWAbGgAeQXC3n8UKDZFFr6h5YR5nP0XG3r8QbTVkNw0xpAknzP2QepVMzkfJCAvG7gv+pRrNcXOLZ7wJMEHVexUnSARoRPmghVQmFqj0CgUQQuCtiAFahZxUQaNpRpTCnhBGBFhUYjBQU0ImhV4ogUBAJjGZgExx/dBKx7xvFlFskydg3oPVbiuynRpj5ZDi4Al/6uW4cFsnDevn+5/iPaLJUxH8SkT3qRMDmw/ld6HcvYuzHa6zW+kX2d/eH103ZPpk/qbu4iQY1Qc72iuCzveSGNDtTDQBnvXN1KFOl3abGztdAJ8109/2rCXiQ0Zy4kAAcz7Lgr17SUWAikDVdvzDR+58kGVaq0AkmN5K5K8u1bWkin3zv0HntWove31bQZqvJaNGjJo4AbeZlawUkGxtXaG0VNahaDsZ3f59Vr3Gc9d5OajaRy2Jny/NAl+xAdyyTT99UqqwDUxHggU1+/0Xr3w/vL5tmaCZdTOEzu/L6Lx9tQbPZdv8M7ZhrvaXQHjIHKSNx5Sg9QJSXq5QQgFyjEDtUxmiACDwUUJUQc+wp+LJIppzSgNiYAhYiQGES1d43u2llq7ctHWv2q4/pGzeg3t7Xw2lkO8/du5ribfbS5xc8lx9uA4LJFNzpJOu/PVFSohugz3nPyQall2vqDE4/LbMZ/V4N1PjA4rpLpvVlhP+jphtZwLDXqnHUcDmWtaIYwZDY7TXasB7jqkUaBxFzxB0A1gbTzQZNvtlSq4mq9zzOrnE7zluWtt9qaxueZOg37SOEfxyyrTVDGlxMAf38+H2y5wU3V6mJ4MachsHW1Bt6VanVHcyjKDrpuSjRzEjd0FTrM2ANI0jLySrRVqgd2DxOvpqgeGADXZn55ctyw7RawDhaJIy5HakfIe+C8+A+2g1WXRoAaCN4QYnfd9To4DJV8rXLzkrYVKXLrkkmnnoeHQQIa3gsmnLSHMJBBkEagqmUyU0Uo69UHqfZC/BaaQxn8RuTxv/AKhwK3jwvGLDaKlGoKlMkOadd/Ar1S4r5ZaaeJuThk5u0H7cUGcQja1XhVtCBR6yURFRBy9JZDVi01kMKDIYVpL7vosdgp/UdTuWyttr+XTJ27PsuRO179TmeCAWsJJc8yTrJSa15UWauB4DP+FpbwtlSqcLQcOg1E+KyrNcQiamZ3buZQHW7QsH0tceOQ/lY/8An73HuU5yWb/llMflHW9OawAZINZ/jbSdGtb4dBV8u0u1eAOEfZbXCqQaxt3PMY6hdzz8pWXQphuQGnXUpzjuSnHrwQC7VLrvIbltRkfZEaXONECqZHXgoW6mPHRG2lu8lbhPXsgWAhe2U5tHYiZZv7oF4fJMDE35cdfylPqR/P7Z9QgIUxGomYIg6b5iE67rW+hUFSkYcNRsI3HgsLGgeevFB67c16ttFMOae8IDm/pO5bBeP3Jfb7NUD25t/M39Q/Y7l6xd14069MVKZlp8wdoI2FAZKiPCog5OiVkApFIIq9fA0uKDXX7UktbuzhaS0O0BjXOdOAPD7J9apidJ1WLWo4tQgC9bVkGszdMgN55xw2bFkOflBz+6XTZEmM9J1JG6dyhMoI53XXigCZMSI2zy8EoDbkgtyAu3dck3wSsGfXruQLPXKFeFNHujYz36690CMKsonGEAM+KC46+/BURw68kYYqjy0QU1s6bf3RF0K9M4Vn30QYpqefXXghJlG5onJARxQVCpwCt1TyS3Pn7oEVFt+yd+mzVs5+U/J43bn8x7LTOKUSg90+YovJqHa20Ma1ofk0ADkBAUQdnRdktPe1sDjAOQWRbLThbA1K1Dqc5lBYKE5zmrjdzQvKAXOQnLn4q9VCOG9BSoDiQoULnoDcNEtwUxddaK+uuKAp63/wAJdSpwQu/b3WLaHxlpt0QF8zf6J1Ez/A8Fr2vzWysrRCBxO9CDnz4JL35o2HbpuQE5wG3qEvHnn6KEjaZ69FTggpyRUKJ7/JYz6iBjjvSiR17JbnFUUEe5LJVuS0Fl/AKlUdZq0HW1K+NxPkg+bmB1/KllcwEF5geSG3V8b2GnoDJOgIGwbT0EDjxWMT1knVD1+yXoOvNBSon7oXuS8XXugMnaUklWXIZ1hATjmc/3UJ26deyW7+ypzhvzQVVq5e6wK706q7VYj39QgdZhmPJbdz4aOvNaiyHasqvU1yQBVq55bclkWitGQ2LUNqn5g5ppcXujXNBn2ZhceSO0EJgIpt4rW2i0Sc0A1aqU5yWXK2hAxqY1qBgRygEoMKsoHPQFgUVipxUQdEWjQqohF4Kuv2QWBx9PRKe7bp1s8EyrpGu/Xrd5LDqvOQ8BzJQPyO2N3H369Rawb5HP/wCVBT2TlGXXrzKuOuvFAt56njtyQZbx4k/+qJzdvQ+2qW9oj369EFkDfw3fZY9RvH2+6hZl/CU9AuqOPofskYOXmfsmlqSJlA+k6Bv5ZoqtSR/bopD62EdeSDGYG/r90CmulwjMyFuqFH5QJObjrwS7DZhTBc7N5/7Qf3SLTXKArRXlYT3cVHuSxKBrQnMySqQT2oI48UJdKjylEoCJSnoi5LcUFqlWFRB1z2iY61hA/ZxhRRBVd2R4fz9livHezzVKIHADd6nfz4pOzTZvd/Tlrx9Aoogot4kabTtnelPpZTiOzdtE7lFEGHWrkHrYlf4gncoogE1Cgc7JRRAjH14wtjcwkucdWiRz3q1EDLbVOa1z3lUogk5IqaiiB7NE0DLzVqIFvSCoogU5ytn39FFEBY1FF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2292" name="Picture 4" descr="http://images.kurir-info.rs/slika-900x608/nikola-tesla-1335983828-15692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0336" y="1807373"/>
            <a:ext cx="6043329" cy="3243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kstniOkvir 5"/>
          <p:cNvSpPr txBox="1"/>
          <p:nvPr/>
        </p:nvSpPr>
        <p:spPr>
          <a:xfrm>
            <a:off x="1619672" y="515719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/>
              <a:t>Kliknite na sliku ako želite pogledati video o Nikoli Tesli</a:t>
            </a:r>
            <a:endParaRPr lang="hr-HR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Nikola Tesla-zanimljivosti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>bio je vegetarijanac i nikada se nije ženio.</a:t>
            </a:r>
          </a:p>
          <a:p>
            <a:r>
              <a:rPr lang="hr-HR" sz="2400" dirty="0" smtClean="0"/>
              <a:t>govorio je da nikada ne bi dodirnuo kosu drugih ljudi, osim, možda, pred uperenim revolverom</a:t>
            </a:r>
          </a:p>
          <a:p>
            <a:r>
              <a:rPr lang="hr-HR" sz="2400" dirty="0" smtClean="0"/>
              <a:t>“Ne žalim što su drugi pokrali moje ideje. Žalim što nemaju svoje.”- Nikola Tesla</a:t>
            </a:r>
          </a:p>
          <a:p>
            <a:r>
              <a:rPr lang="hr-HR" sz="2400" dirty="0" smtClean="0"/>
              <a:t>“On će biti dijete oluje. Ne,bit će dijete svjetlosti.”- razgovor između Tesline majke i babice nakon poroda u olujnoj noći</a:t>
            </a:r>
          </a:p>
          <a:p>
            <a:r>
              <a:rPr lang="hr-HR" sz="2400" dirty="0" smtClean="0"/>
              <a:t>“Vaša mržnja, pretvorena u električnu energiju,mogla bi osvjetljavati gradove i gradove.”- Nikola Tesla Hrvatima i Srbima početkom 2. svjetskog rata</a:t>
            </a:r>
            <a:endParaRPr lang="hr-HR" sz="2400" dirty="0"/>
          </a:p>
        </p:txBody>
      </p:sp>
      <p:pic>
        <p:nvPicPr>
          <p:cNvPr id="4" name="Picture 6" descr="http://www.gadgeterija.net/wp-content/uploads/2009/06/teslina-zavojnic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92896"/>
            <a:ext cx="4199200" cy="2620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6" name="Picture 2" descr="http://www.enovine.net/nauka/tesla/01/images/teslin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484784"/>
            <a:ext cx="3495675" cy="25622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8" name="Picture 4" descr="http://matrixworldhr.files.wordpress.com/2012/01/2nikola-brod-na-daljinsk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293096"/>
            <a:ext cx="2240570" cy="2295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kstniOkvir 6"/>
          <p:cNvSpPr txBox="1"/>
          <p:nvPr/>
        </p:nvSpPr>
        <p:spPr>
          <a:xfrm>
            <a:off x="611560" y="515719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/>
              <a:t>Kliknite na sliku ako želite pogledati eksperiment s Teslinom zavojnicom</a:t>
            </a:r>
            <a:endParaRPr lang="hr-HR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Faust Vrančić(1551.-1617.)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800" dirty="0" smtClean="0"/>
              <a:t>jezikoslovac, izumitelj, diplomat, inženjer,  svećenik, biskup.</a:t>
            </a:r>
          </a:p>
          <a:p>
            <a:r>
              <a:rPr lang="hr-HR" sz="2800" dirty="0" smtClean="0"/>
              <a:t>bavio se leksikografijom, filozofijom, teologijom i tehnikom.</a:t>
            </a:r>
          </a:p>
          <a:p>
            <a:r>
              <a:rPr lang="hr-HR" sz="2800" dirty="0" smtClean="0"/>
              <a:t>govorio je najmanje 7 jezika.</a:t>
            </a:r>
          </a:p>
          <a:p>
            <a:r>
              <a:rPr lang="hr-HR" sz="2800" dirty="0" smtClean="0"/>
              <a:t>rođen je u Šibeniku,a umro je u Veneciji</a:t>
            </a:r>
          </a:p>
          <a:p>
            <a:r>
              <a:rPr lang="hr-HR" sz="2800" dirty="0" smtClean="0"/>
              <a:t>viseći most, padobran, žičara</a:t>
            </a:r>
            <a:br>
              <a:rPr lang="hr-HR" sz="2800" dirty="0" smtClean="0"/>
            </a:br>
            <a:endParaRPr lang="hr-HR" sz="2800" dirty="0" smtClean="0"/>
          </a:p>
        </p:txBody>
      </p:sp>
      <p:pic>
        <p:nvPicPr>
          <p:cNvPr id="10242" name="Picture 2" descr="http://upload.wikimedia.org/wikipedia/commons/f/f4/Pons_ferrevs_by_Faust_Vran%C4%8Di%C4%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221088"/>
            <a:ext cx="3731394" cy="2421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4" name="Picture 4" descr="http://www.hrvatski-vojnik.hr/hrvatski-vojnik/2072008/bpictures/2.2.8.%20Faust%20Vrancic%20si3F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340768"/>
            <a:ext cx="1985576" cy="2637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6" name="Picture 6" descr="http://www.stsfv.eu/wp-content/uploads/2013/04/faus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933056"/>
            <a:ext cx="1982027" cy="2708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8" name="Picture 8" descr="http://genius-croatia.com/wp-content/gallery/faust-vrancic/faust-vrancic-zicar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484784"/>
            <a:ext cx="3527120" cy="2420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David Schwarz(1852.-1897.)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židovsko-mađarskog podrijetla</a:t>
            </a:r>
          </a:p>
          <a:p>
            <a:r>
              <a:rPr lang="hr-HR" dirty="0" smtClean="0"/>
              <a:t>rodio se u Jegerseku, a umro je u Beču</a:t>
            </a:r>
          </a:p>
          <a:p>
            <a:r>
              <a:rPr lang="hr-HR" dirty="0" smtClean="0"/>
              <a:t>bio je trgovac drvima</a:t>
            </a:r>
          </a:p>
          <a:p>
            <a:r>
              <a:rPr lang="hr-HR" dirty="0" smtClean="0"/>
              <a:t>pravi izumitelj zeppelina</a:t>
            </a:r>
          </a:p>
          <a:p>
            <a:r>
              <a:rPr lang="hr-HR" dirty="0" smtClean="0"/>
              <a:t>povijesni let nad Berlinom-3.11.1897., organiziran od strane njegove udovice Melanije</a:t>
            </a:r>
          </a:p>
          <a:p>
            <a:endParaRPr lang="hr-HR" dirty="0"/>
          </a:p>
        </p:txBody>
      </p:sp>
      <p:pic>
        <p:nvPicPr>
          <p:cNvPr id="9218" name="Picture 2" descr="http://upload.wikimedia.org/wikipedia/commons/thumb/9/92/David_Schwarz.jpg/220px-David_Schwar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2808312" cy="3714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0" name="Picture 4" descr="http://upload.wikimedia.org/wikipedia/commons/1/10/SchwarzAirship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204864"/>
            <a:ext cx="4816709" cy="2954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kstniOkvir 5"/>
          <p:cNvSpPr txBox="1"/>
          <p:nvPr/>
        </p:nvSpPr>
        <p:spPr>
          <a:xfrm>
            <a:off x="4067944" y="5301208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/>
              <a:t>Kliknite na sliku ako želite pogledati video o letu zeppelina “</a:t>
            </a:r>
            <a:r>
              <a:rPr lang="hr-HR" b="1" i="1" dirty="0" err="1" smtClean="0"/>
              <a:t>Hindenburg</a:t>
            </a:r>
            <a:r>
              <a:rPr lang="hr-HR" b="1" i="1" dirty="0" smtClean="0"/>
              <a:t>” nad </a:t>
            </a:r>
            <a:r>
              <a:rPr lang="hr-HR" b="1" i="1" dirty="0" err="1" smtClean="0"/>
              <a:t>Manhattanom</a:t>
            </a:r>
            <a:endParaRPr lang="hr-HR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3600" dirty="0" smtClean="0"/>
              <a:t>Ferdinand Kovačević(1838.-1913.)</a:t>
            </a:r>
            <a:endParaRPr lang="hr-HR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izumitelj, stručni pisac i pionir hrvatske telegrafije</a:t>
            </a:r>
          </a:p>
          <a:p>
            <a:r>
              <a:rPr lang="hr-HR" dirty="0" smtClean="0"/>
              <a:t>12. veljače 1876. patentirao je pronalazak tzv. Dupleks veze koja je omogućila da se Morzeovi znakovi istodobno odašilju jednim vodom u suprotnim smjerovima</a:t>
            </a:r>
          </a:p>
        </p:txBody>
      </p:sp>
      <p:pic>
        <p:nvPicPr>
          <p:cNvPr id="8" name="Picture 7" descr="f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268760"/>
            <a:ext cx="2857520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f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988840"/>
            <a:ext cx="4762500" cy="2943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Ivan Vučetić(1858.-1925.)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rođen je na Hvaru,a umro je u Argentini</a:t>
            </a:r>
          </a:p>
          <a:p>
            <a:r>
              <a:rPr lang="hr-HR" dirty="0" smtClean="0"/>
              <a:t>daktiloskopija-metoda identifikacije pomoću otisaka prstiju.</a:t>
            </a:r>
            <a:endParaRPr lang="hr-HR" dirty="0"/>
          </a:p>
        </p:txBody>
      </p:sp>
      <p:pic>
        <p:nvPicPr>
          <p:cNvPr id="7172" name="Picture 4" descr="http://genius-croatia.com/wp-content/uploads/2012/11/Ivan-Vucet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12976"/>
            <a:ext cx="8001056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Josip Belušić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rođen je u okolici Labina</a:t>
            </a:r>
          </a:p>
          <a:p>
            <a:r>
              <a:rPr lang="hr-HR" dirty="0" smtClean="0"/>
              <a:t>električni brojač prijeđenih kilometara-brzinomjer</a:t>
            </a:r>
            <a:endParaRPr lang="hr-HR" dirty="0"/>
          </a:p>
        </p:txBody>
      </p:sp>
      <p:pic>
        <p:nvPicPr>
          <p:cNvPr id="6146" name="Picture 2" descr="http://en.genius-croatia.com/wp-content/themes/dt-nimble/timthumb.php?src=/wp-content/uploads/2012/12/Josip-Belusic.jpg&amp;zc=1&amp;w=220&amp;h=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357562"/>
            <a:ext cx="20955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50" name="Picture 6" descr="http://genius-croatia.com/wp-content/gallery/josip-belusic/velocimetar-josip-belus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885350"/>
            <a:ext cx="3888432" cy="3793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Ruđer Bošković(1711.-1787.)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matematičar, astronom, geodet,fizičar i  filozof; isusovac</a:t>
            </a:r>
          </a:p>
          <a:p>
            <a:r>
              <a:rPr lang="hr-HR" dirty="0" smtClean="0"/>
              <a:t>rođen je u Dubrovniku, a umro je u Milanu</a:t>
            </a:r>
          </a:p>
          <a:p>
            <a:r>
              <a:rPr lang="hr-HR" dirty="0" smtClean="0"/>
              <a:t>“ Atom se svodi na središnju točku oko koje se šire oblaci privlačno-odbojnih sila (Boškovićevo polje).”</a:t>
            </a:r>
          </a:p>
          <a:p>
            <a:endParaRPr lang="hr-HR" dirty="0"/>
          </a:p>
        </p:txBody>
      </p:sp>
      <p:pic>
        <p:nvPicPr>
          <p:cNvPr id="5122" name="Picture 2" descr="http://lib.irb.hr/web/images/stories/slike_sadrzaj/JRBoskovi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3511292" cy="53395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9" name="Grupa 8"/>
          <p:cNvGrpSpPr/>
          <p:nvPr/>
        </p:nvGrpSpPr>
        <p:grpSpPr>
          <a:xfrm>
            <a:off x="4788024" y="3284984"/>
            <a:ext cx="3816424" cy="1015663"/>
            <a:chOff x="4788024" y="3284984"/>
            <a:chExt cx="3816424" cy="1015663"/>
          </a:xfrm>
        </p:grpSpPr>
        <p:sp>
          <p:nvSpPr>
            <p:cNvPr id="5" name="TekstniOkvir 4"/>
            <p:cNvSpPr txBox="1"/>
            <p:nvPr/>
          </p:nvSpPr>
          <p:spPr>
            <a:xfrm>
              <a:off x="4788024" y="3284984"/>
              <a:ext cx="38164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000" b="1" i="1" dirty="0" smtClean="0"/>
                <a:t>       Kliknite na sliku ako želite pogledati  video o Ruđeru Boškoviću</a:t>
              </a:r>
              <a:endParaRPr lang="hr-HR" sz="2000" b="1" i="1" dirty="0"/>
            </a:p>
          </p:txBody>
        </p:sp>
        <p:sp>
          <p:nvSpPr>
            <p:cNvPr id="8" name="Strelica ulijevo 7"/>
            <p:cNvSpPr/>
            <p:nvPr/>
          </p:nvSpPr>
          <p:spPr>
            <a:xfrm>
              <a:off x="4860032" y="3429000"/>
              <a:ext cx="432048" cy="144016"/>
            </a:xfrm>
            <a:prstGeom prst="lef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376</TotalTime>
  <Words>369</Words>
  <Application>Microsoft Office PowerPoint</Application>
  <PresentationFormat>On-screen Show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Franklin Gothic Book</vt:lpstr>
      <vt:lpstr>Wingdings 2</vt:lpstr>
      <vt:lpstr>Technic</vt:lpstr>
      <vt:lpstr>HRVATSKI IZUMITELJI</vt:lpstr>
      <vt:lpstr>Nikola Tesla(1856.-1943.)</vt:lpstr>
      <vt:lpstr>Nikola Tesla-zanimljivosti</vt:lpstr>
      <vt:lpstr>Faust Vrančić(1551.-1617.)</vt:lpstr>
      <vt:lpstr>David Schwarz(1852.-1897.)</vt:lpstr>
      <vt:lpstr>Ferdinand Kovačević(1838.-1913.)</vt:lpstr>
      <vt:lpstr>Ivan Vučetić(1858.-1925.)</vt:lpstr>
      <vt:lpstr>Josip Belušić</vt:lpstr>
      <vt:lpstr>Ruđer Bošković(1711.-1787.)</vt:lpstr>
      <vt:lpstr>Eduard Slavoljub Penkala(1871.-1922.)</vt:lpstr>
      <vt:lpstr>Franjo Hanaman(1878.-1941.)</vt:lpstr>
      <vt:lpstr>Marcel Pl. Kiepach(1894.-1915.)</vt:lpstr>
      <vt:lpstr>Moderni izumi Hrvata</vt:lpstr>
      <vt:lpstr>KRAJ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HRVATSKI IZUMITELJI</dc:title>
  <dc:creator>Laptop</dc:creator>
  <cp:lastModifiedBy>Mila</cp:lastModifiedBy>
  <cp:revision>40</cp:revision>
  <dcterms:created xsi:type="dcterms:W3CDTF">2014-11-02T16:31:41Z</dcterms:created>
  <dcterms:modified xsi:type="dcterms:W3CDTF">2014-11-08T03:51:37Z</dcterms:modified>
</cp:coreProperties>
</file>