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5" r:id="rId8"/>
    <p:sldId id="263" r:id="rId9"/>
    <p:sldId id="264" r:id="rId10"/>
    <p:sldId id="267" r:id="rId11"/>
    <p:sldId id="266" r:id="rId12"/>
    <p:sldId id="260" r:id="rId13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3" d="100"/>
          <a:sy n="83" d="100"/>
        </p:scale>
        <p:origin x="86" y="23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CF5113-E985-DF52-8080-C424E74FE0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9331DE-5595-A16D-5F57-4F58E1BBE6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EE11B7-A79F-659C-F25D-14B450DB6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5FAAE5-D42B-B9C5-D8B1-BE5B35FD5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B972A-EFED-AE47-7058-8A548CA175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68812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3AB64-F831-301E-2792-78F4CDF01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5550E0-01FA-8003-57B2-1B58443D69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4AAEC8-D130-AF0D-45F9-0FB21747EF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C4D1E6-D31D-7AD2-8EBE-CC74E711F4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5BF9D-CFC1-949C-B8D4-E51C476F1B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23123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9C343A-C99F-A3C8-B094-BCC9CA23C5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DE7343-89A4-1E01-D542-834A081810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33361B-33FB-7C5D-A722-97D05D3D56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060BB2-8AC2-F777-5220-F34CB23E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5F8F15-3290-B6F9-A08A-79CA78F45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56179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ADB3D5-3BDB-5418-5656-7082A6304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837709-6ED5-DADF-86F1-21E7A7F29AD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622319-C462-7551-FA63-82A4A9B36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DCA2C7-5E95-B6E3-AE41-0AE3FCADB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0CA06A-2BA1-5EB3-3137-35643B2637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84F44-51F2-FCC3-7B56-538BDC5458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994104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A8D16-3AE0-DF31-D126-ED5782E508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3E353C-0D92-D5C2-25B3-18EDE7B02A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A0C1BD-802D-2C80-448D-FDFEB98618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BB6DFAE-9D0B-0E54-4D18-4879E98432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C5F62C-2376-E1F7-3FBC-6E61A73F5C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07C521D-A34A-53FC-D4FA-2E0886342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2338FDC-E3DB-BF3E-F359-01B7EE75BC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4BD7A1D-8671-2428-B1FD-2BF5144585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610878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70522-5B37-AB2A-0FD6-14458ABEA4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CB4F7C9-EAAB-8DAF-0611-C0B1C8B07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08F8A4B-E638-51C6-7A8F-774D5BE028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EC8EFED-1AAC-EE85-DC9A-3154C4D24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5118003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2C7692-8310-D143-5191-45360D07F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718F6B0-3A3C-24F5-09BF-59A6FC45D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228D92-530A-87A4-6C6C-CBDB04138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851372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D191EB-5F71-02BA-5A8E-5882026D4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5AE86F-6E3B-B352-3C00-AB7EF07FB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FA79BF-D749-FA70-C013-1104034C8C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3ED092-F830-166B-9E33-7B1CCE436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7554F1-8AF2-BF7F-C668-5B7D5696C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DED27A-306D-9BD5-7CF8-647A7A6009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10977147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9A9-D9D6-8472-3B7E-BCA3205BD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9FD6277-C706-E83F-5648-8648935E2F2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r-H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4C223E-CF1D-E6A1-B5C6-981BDDD045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E5E8EE-83FC-E930-C9FC-7959032943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2D7E6E-84EF-C0AE-EA4D-EF72D7749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61C28-EDA2-2D77-A2BB-763095456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4124271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8C1578-1AE7-1F6F-BA6E-D82AC5B83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A9DC2C-2DCD-65AE-1834-D7E3BF0565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26026-E1F4-0E23-311B-8FA94845C1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356A66-65A3-02A5-1249-EEBF397FEA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9C88D-7030-98E5-4482-45BB93F16E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8288809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6EC345-D589-5629-A950-DD5C7CEC8E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498F9D-D33E-9287-BB1E-13568DCD47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6D0BD4-198F-E22F-3DA8-3C6405018A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AF8755-2A87-03ED-054F-7DB2E6336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700AD0-23DF-4A3B-87A3-1398765D0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35099304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30C9BDF-0359-E7A1-A3D5-378FD790D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hr-H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15DC59-1C29-6795-40EF-788321A3F1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hr-H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7563C2-CB7D-64C4-E316-5C224F0483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FC2278C-BF50-4B5C-900E-E2BB88BEB1CB}" type="datetimeFigureOut">
              <a:rPr lang="hr-HR" smtClean="0"/>
              <a:t>15.10.2026.</a:t>
            </a:fld>
            <a:endParaRPr lang="hr-H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3576C9-6A6E-76EF-49E5-D664EAB53B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hr-H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F7D80B-65A0-86A7-19D3-73D17CF452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93067FB-376F-479D-98DD-60F3D9FDC2EE}" type="slidenum">
              <a:rPr lang="hr-HR" smtClean="0"/>
              <a:t>‹#›</a:t>
            </a:fld>
            <a:endParaRPr lang="hr-HR"/>
          </a:p>
        </p:txBody>
      </p:sp>
    </p:spTree>
    <p:extLst>
      <p:ext uri="{BB962C8B-B14F-4D97-AF65-F5344CB8AC3E}">
        <p14:creationId xmlns:p14="http://schemas.microsoft.com/office/powerpoint/2010/main" val="22216214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55651A-99AE-3468-2B55-ACB7970F0F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hr-HR" dirty="0"/>
              <a:t>Koordinacija ruka - oko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13C932-D340-B3B7-6BD9-72EC3523A3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r-HR" dirty="0"/>
              <a:t>Slijed</a:t>
            </a:r>
          </a:p>
        </p:txBody>
      </p:sp>
    </p:spTree>
    <p:extLst>
      <p:ext uri="{BB962C8B-B14F-4D97-AF65-F5344CB8AC3E}">
        <p14:creationId xmlns:p14="http://schemas.microsoft.com/office/powerpoint/2010/main" val="19824543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8954DDA9-05A3-B9B3-BD66-67A98C576A70}"/>
              </a:ext>
            </a:extLst>
          </p:cNvPr>
          <p:cNvSpPr/>
          <p:nvPr/>
        </p:nvSpPr>
        <p:spPr>
          <a:xfrm>
            <a:off x="1684866" y="414865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2AED649-B02D-F5F1-5458-21C8CAB44B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>
            <a:off x="1339851" y="2971799"/>
            <a:ext cx="2937162" cy="3437466"/>
          </a:xfrm>
          <a:prstGeom prst="rect">
            <a:avLst/>
          </a:prstGeom>
        </p:spPr>
      </p:pic>
      <p:sp>
        <p:nvSpPr>
          <p:cNvPr id="8" name="Oval 7">
            <a:extLst>
              <a:ext uri="{FF2B5EF4-FFF2-40B4-BE49-F238E27FC236}">
                <a16:creationId xmlns:a16="http://schemas.microsoft.com/office/drawing/2014/main" id="{7614EB40-9124-14D8-2BB1-61EE7DEFF38F}"/>
              </a:ext>
            </a:extLst>
          </p:cNvPr>
          <p:cNvSpPr/>
          <p:nvPr/>
        </p:nvSpPr>
        <p:spPr>
          <a:xfrm>
            <a:off x="8026400" y="279399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07A2436-FAA7-4EEC-FB9F-6B0E4A16F7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 flipH="1">
            <a:off x="7781441" y="2971799"/>
            <a:ext cx="3292958" cy="3437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0339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51A5154-3F52-790D-B7E3-C8C249964393}"/>
              </a:ext>
            </a:extLst>
          </p:cNvPr>
          <p:cNvSpPr/>
          <p:nvPr/>
        </p:nvSpPr>
        <p:spPr>
          <a:xfrm>
            <a:off x="2031997" y="1185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D6CFC8-6C03-EADE-3DF3-E8A0B616BF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 flipH="1">
            <a:off x="1329263" y="3776134"/>
            <a:ext cx="1961003" cy="274319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CF6B92DA-EA1D-467A-F883-CDE7B6F9A853}"/>
              </a:ext>
            </a:extLst>
          </p:cNvPr>
          <p:cNvSpPr/>
          <p:nvPr/>
        </p:nvSpPr>
        <p:spPr>
          <a:xfrm>
            <a:off x="9000063" y="186267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369A076-3C96-CCFE-904B-731DF9B1F8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>
            <a:off x="8379397" y="3776134"/>
            <a:ext cx="1961002" cy="27431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233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4262EAFE-5E90-AF8C-89F3-D9A5DDD24113}"/>
              </a:ext>
            </a:extLst>
          </p:cNvPr>
          <p:cNvSpPr/>
          <p:nvPr/>
        </p:nvSpPr>
        <p:spPr>
          <a:xfrm>
            <a:off x="1807634" y="381910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A41C76BF-DEF6-2483-A639-8761AE13B005}"/>
              </a:ext>
            </a:extLst>
          </p:cNvPr>
          <p:cNvSpPr/>
          <p:nvPr/>
        </p:nvSpPr>
        <p:spPr>
          <a:xfrm>
            <a:off x="8094133" y="4174066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E6A0D8-B3A2-0CB7-8CFE-1B121E2E3B91}"/>
              </a:ext>
            </a:extLst>
          </p:cNvPr>
          <p:cNvSpPr/>
          <p:nvPr/>
        </p:nvSpPr>
        <p:spPr>
          <a:xfrm>
            <a:off x="2692400" y="3115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F9D621-95FA-1510-B2C4-3CA02FC65EC5}"/>
              </a:ext>
            </a:extLst>
          </p:cNvPr>
          <p:cNvSpPr/>
          <p:nvPr/>
        </p:nvSpPr>
        <p:spPr>
          <a:xfrm>
            <a:off x="8779930" y="194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CEC60D-240F-80E4-5420-92F071E950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>
            <a:off x="142925" y="4462850"/>
            <a:ext cx="1547379" cy="18109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B88A4BC-3B5E-04FD-54EA-CCCB293307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>
            <a:off x="142926" y="2363113"/>
            <a:ext cx="1547379" cy="1810953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678BCF6-9D5B-B28A-9423-94CD5EAAB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>
            <a:off x="160480" y="263376"/>
            <a:ext cx="1547379" cy="181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66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4CD3C8-D522-8BBB-D81B-7BE8280FAD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13BA210E-3406-6582-FCA6-0CDAE7E3AA99}"/>
              </a:ext>
            </a:extLst>
          </p:cNvPr>
          <p:cNvSpPr/>
          <p:nvPr/>
        </p:nvSpPr>
        <p:spPr>
          <a:xfrm>
            <a:off x="1807634" y="381910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1446FC7D-25A0-DC53-5D9E-3B947C424493}"/>
              </a:ext>
            </a:extLst>
          </p:cNvPr>
          <p:cNvSpPr/>
          <p:nvPr/>
        </p:nvSpPr>
        <p:spPr>
          <a:xfrm>
            <a:off x="8094133" y="4174066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38EFF5A-8271-E60E-17C5-94504505996E}"/>
              </a:ext>
            </a:extLst>
          </p:cNvPr>
          <p:cNvSpPr/>
          <p:nvPr/>
        </p:nvSpPr>
        <p:spPr>
          <a:xfrm>
            <a:off x="2692400" y="3115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F09CA7-E73E-6E4B-B702-7D1052C6FF56}"/>
              </a:ext>
            </a:extLst>
          </p:cNvPr>
          <p:cNvSpPr/>
          <p:nvPr/>
        </p:nvSpPr>
        <p:spPr>
          <a:xfrm>
            <a:off x="8779930" y="194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BEF0E02-E42F-8584-6ABF-4F0C7596BE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 flipH="1">
            <a:off x="440262" y="654508"/>
            <a:ext cx="1183259" cy="16552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9F589B3-2388-8C89-CD13-7CE43DFA1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 flipH="1">
            <a:off x="522733" y="4749798"/>
            <a:ext cx="1183259" cy="16552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9D7319-283A-B9CC-2F76-BB1D76FB7D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 flipH="1">
            <a:off x="475129" y="2702153"/>
            <a:ext cx="1183259" cy="165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47177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0EED6-0FC9-1A1E-B13F-D1AEDC360B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ED2F2436-BD89-6F3E-0668-5FB9ACE244A3}"/>
              </a:ext>
            </a:extLst>
          </p:cNvPr>
          <p:cNvSpPr/>
          <p:nvPr/>
        </p:nvSpPr>
        <p:spPr>
          <a:xfrm>
            <a:off x="1807634" y="381910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476D783-AD6C-9BE6-6CD0-3495875D18D3}"/>
              </a:ext>
            </a:extLst>
          </p:cNvPr>
          <p:cNvSpPr/>
          <p:nvPr/>
        </p:nvSpPr>
        <p:spPr>
          <a:xfrm>
            <a:off x="8094133" y="4174066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3853D3C-E952-9AAE-3172-E60787B465BD}"/>
              </a:ext>
            </a:extLst>
          </p:cNvPr>
          <p:cNvSpPr/>
          <p:nvPr/>
        </p:nvSpPr>
        <p:spPr>
          <a:xfrm>
            <a:off x="2692400" y="3115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072C56C-702A-D4F3-C626-B2D91B5E8CB9}"/>
              </a:ext>
            </a:extLst>
          </p:cNvPr>
          <p:cNvSpPr/>
          <p:nvPr/>
        </p:nvSpPr>
        <p:spPr>
          <a:xfrm>
            <a:off x="8779930" y="194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CB8EF17-23A0-291C-2195-7561911130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>
            <a:off x="5222933" y="390377"/>
            <a:ext cx="1228662" cy="16552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FAC31ADE-1876-C330-04DC-6732868783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>
            <a:off x="5305404" y="4485667"/>
            <a:ext cx="1228662" cy="1655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48386EA-1271-23E1-F415-4EDBFBEC7F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>
            <a:off x="5257800" y="2438022"/>
            <a:ext cx="1228662" cy="165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3913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EC7C9-D3F8-65B4-9825-36B9D68F41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6E9D264F-25EA-634E-7DFB-71D69C23FDA2}"/>
              </a:ext>
            </a:extLst>
          </p:cNvPr>
          <p:cNvSpPr/>
          <p:nvPr/>
        </p:nvSpPr>
        <p:spPr>
          <a:xfrm>
            <a:off x="1807634" y="381910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435FA52F-F65F-1B88-0473-B1DBFB435B43}"/>
              </a:ext>
            </a:extLst>
          </p:cNvPr>
          <p:cNvSpPr/>
          <p:nvPr/>
        </p:nvSpPr>
        <p:spPr>
          <a:xfrm>
            <a:off x="8094133" y="4174066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E933DE9-A80D-2393-9A19-9C75753BF95A}"/>
              </a:ext>
            </a:extLst>
          </p:cNvPr>
          <p:cNvSpPr/>
          <p:nvPr/>
        </p:nvSpPr>
        <p:spPr>
          <a:xfrm>
            <a:off x="2692400" y="3115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80A49B-72BA-70AA-49D9-D077D5D68341}"/>
              </a:ext>
            </a:extLst>
          </p:cNvPr>
          <p:cNvSpPr/>
          <p:nvPr/>
        </p:nvSpPr>
        <p:spPr>
          <a:xfrm>
            <a:off x="8779930" y="194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DDFF351-087B-40B6-6B3C-B245A218652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 flipH="1">
            <a:off x="4133269" y="381910"/>
            <a:ext cx="1172135" cy="165523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46447A-578D-37F0-DB8A-14DAA74B9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>
            <a:off x="6096000" y="4404783"/>
            <a:ext cx="1228662" cy="165523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FB0C7C8-79C6-B4AE-13B8-3E6C847974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>
            <a:off x="6096000" y="2372333"/>
            <a:ext cx="1228662" cy="1655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1676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24EB8-239D-4FDB-30B6-943C4D43E2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3DFE3E3D-7842-DC9D-2B40-FA3EB3F8B968}"/>
              </a:ext>
            </a:extLst>
          </p:cNvPr>
          <p:cNvSpPr/>
          <p:nvPr/>
        </p:nvSpPr>
        <p:spPr>
          <a:xfrm>
            <a:off x="1807634" y="381910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E337AE14-FCE0-D6B5-477C-2879C86212A2}"/>
              </a:ext>
            </a:extLst>
          </p:cNvPr>
          <p:cNvSpPr/>
          <p:nvPr/>
        </p:nvSpPr>
        <p:spPr>
          <a:xfrm>
            <a:off x="8094133" y="4174066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093C30-9B37-2F50-E66F-A7E4622C3843}"/>
              </a:ext>
            </a:extLst>
          </p:cNvPr>
          <p:cNvSpPr/>
          <p:nvPr/>
        </p:nvSpPr>
        <p:spPr>
          <a:xfrm>
            <a:off x="2692400" y="3115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A9FE6E1-0019-837E-02DD-40BD834EA9B7}"/>
              </a:ext>
            </a:extLst>
          </p:cNvPr>
          <p:cNvSpPr/>
          <p:nvPr/>
        </p:nvSpPr>
        <p:spPr>
          <a:xfrm>
            <a:off x="8779930" y="194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7F46038-6AC0-C74A-0A6B-7F587BE1D6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 flipH="1">
            <a:off x="5229170" y="3404517"/>
            <a:ext cx="1472192" cy="181095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665F6CE-B630-AA10-59E7-832CE6D969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 flipH="1">
            <a:off x="5229171" y="1304780"/>
            <a:ext cx="1472192" cy="1810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720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E171D-98F4-F048-1505-9A1C435D8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2E82D508-C9A7-BD64-6888-6950800D6C81}"/>
              </a:ext>
            </a:extLst>
          </p:cNvPr>
          <p:cNvSpPr/>
          <p:nvPr/>
        </p:nvSpPr>
        <p:spPr>
          <a:xfrm>
            <a:off x="1807634" y="381910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71850F8-4525-26CE-9E88-D47A31D82565}"/>
              </a:ext>
            </a:extLst>
          </p:cNvPr>
          <p:cNvSpPr/>
          <p:nvPr/>
        </p:nvSpPr>
        <p:spPr>
          <a:xfrm>
            <a:off x="8094133" y="4174066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44EEA97-1773-664E-F07B-8884DEF232D5}"/>
              </a:ext>
            </a:extLst>
          </p:cNvPr>
          <p:cNvSpPr/>
          <p:nvPr/>
        </p:nvSpPr>
        <p:spPr>
          <a:xfrm>
            <a:off x="2692400" y="3115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9CAABA1-3356-8430-EAD3-72F411F31266}"/>
              </a:ext>
            </a:extLst>
          </p:cNvPr>
          <p:cNvSpPr/>
          <p:nvPr/>
        </p:nvSpPr>
        <p:spPr>
          <a:xfrm>
            <a:off x="8779930" y="194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884A4B2-2135-31F8-7529-B1A4D3D876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>
            <a:off x="4155723" y="3032734"/>
            <a:ext cx="1014168" cy="12699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784F70C-836C-5901-88CF-5479FA4A1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 flipH="1">
            <a:off x="5913967" y="59267"/>
            <a:ext cx="1108142" cy="136313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F145218-5BAC-B9E4-6C2D-6981BBD087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>
            <a:off x="6096000" y="1534133"/>
            <a:ext cx="846667" cy="114061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2D567DEC-EA18-EB46-F514-48819FFBEC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 flipH="1">
            <a:off x="4258737" y="4662091"/>
            <a:ext cx="911154" cy="1140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2303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61B54-E489-1654-B45F-DB0F9C0ECC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4F4C80E-D985-9E78-D448-F08DEC7889D8}"/>
              </a:ext>
            </a:extLst>
          </p:cNvPr>
          <p:cNvSpPr/>
          <p:nvPr/>
        </p:nvSpPr>
        <p:spPr>
          <a:xfrm>
            <a:off x="1807634" y="381910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DEBF81F6-A45C-D181-4A6D-810867C33EE2}"/>
              </a:ext>
            </a:extLst>
          </p:cNvPr>
          <p:cNvSpPr/>
          <p:nvPr/>
        </p:nvSpPr>
        <p:spPr>
          <a:xfrm>
            <a:off x="8094133" y="4174066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B005C9-A382-F6CC-6E19-48EAA5BD522E}"/>
              </a:ext>
            </a:extLst>
          </p:cNvPr>
          <p:cNvSpPr/>
          <p:nvPr/>
        </p:nvSpPr>
        <p:spPr>
          <a:xfrm>
            <a:off x="2692400" y="3115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4CD3DD-B285-D213-02DE-1FC187FEDDA1}"/>
              </a:ext>
            </a:extLst>
          </p:cNvPr>
          <p:cNvSpPr/>
          <p:nvPr/>
        </p:nvSpPr>
        <p:spPr>
          <a:xfrm>
            <a:off x="8779930" y="194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39B9EEB-01A2-9C7E-AE7C-7FA0DA80B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>
            <a:off x="4528664" y="2439310"/>
            <a:ext cx="1385303" cy="1734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09FEFC0-8104-7E7D-6E39-95D73454B3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 flipH="1">
            <a:off x="5913967" y="110067"/>
            <a:ext cx="1472192" cy="1810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98CED9E-EEBA-ED84-C703-A64C3175B6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 flipH="1">
            <a:off x="6047210" y="4606776"/>
            <a:ext cx="1513527" cy="173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573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A620C5-C9A3-FF79-9152-EF0E2F612A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E3BA822-2324-2BF6-7F3E-0406CB4E45B3}"/>
              </a:ext>
            </a:extLst>
          </p:cNvPr>
          <p:cNvSpPr/>
          <p:nvPr/>
        </p:nvSpPr>
        <p:spPr>
          <a:xfrm>
            <a:off x="1807634" y="381910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9AB4CA8D-4CF5-D7CA-71BB-52A9BC580167}"/>
              </a:ext>
            </a:extLst>
          </p:cNvPr>
          <p:cNvSpPr/>
          <p:nvPr/>
        </p:nvSpPr>
        <p:spPr>
          <a:xfrm>
            <a:off x="8094133" y="4174066"/>
            <a:ext cx="2209800" cy="2116667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D4B534B-BBCA-B21B-5A7E-EDB4658AA8D3}"/>
              </a:ext>
            </a:extLst>
          </p:cNvPr>
          <p:cNvSpPr/>
          <p:nvPr/>
        </p:nvSpPr>
        <p:spPr>
          <a:xfrm>
            <a:off x="2692400" y="3115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E64F1FD-652D-3906-62A7-F1E85C8E66C9}"/>
              </a:ext>
            </a:extLst>
          </p:cNvPr>
          <p:cNvSpPr/>
          <p:nvPr/>
        </p:nvSpPr>
        <p:spPr>
          <a:xfrm>
            <a:off x="8779930" y="194733"/>
            <a:ext cx="719670" cy="3175000"/>
          </a:xfrm>
          <a:prstGeom prst="rect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hr-HR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E853F4A-D825-473A-E739-EACB327CFEA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>
            <a:off x="4427064" y="148165"/>
            <a:ext cx="1385303" cy="1734756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1CD8677-AEBA-01BA-DF52-5B86F26B2C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 flipH="1">
            <a:off x="5913967" y="110067"/>
            <a:ext cx="1472192" cy="18109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A963644-E318-A477-835B-4EBBC67ACA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 flipH="1">
            <a:off x="6096000" y="4301976"/>
            <a:ext cx="1513527" cy="173475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4C413A9-A2AB-6B5F-E953-6C9F4EE89D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>
            <a:off x="6157497" y="2141769"/>
            <a:ext cx="1228662" cy="16552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AB39D36-E16D-E3CF-BC71-7CFFB928BE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379" t="10686" r="2114" b="12840"/>
          <a:stretch>
            <a:fillRect/>
          </a:stretch>
        </p:blipFill>
        <p:spPr>
          <a:xfrm flipH="1">
            <a:off x="4518583" y="2141769"/>
            <a:ext cx="1240366" cy="165523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3FD1D70F-A7EB-E89A-5E75-29CB46E21C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r="64486" b="12840"/>
          <a:stretch>
            <a:fillRect/>
          </a:stretch>
        </p:blipFill>
        <p:spPr>
          <a:xfrm>
            <a:off x="4528663" y="4365021"/>
            <a:ext cx="1385304" cy="1734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68016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35476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5</Words>
  <Application>Microsoft Office PowerPoint</Application>
  <PresentationFormat>Widescreen</PresentationFormat>
  <Paragraphs>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Koordinacija ruka - oko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Mila Ozretić</dc:creator>
  <cp:lastModifiedBy>Mila Ozretić</cp:lastModifiedBy>
  <cp:revision>2</cp:revision>
  <dcterms:created xsi:type="dcterms:W3CDTF">2026-10-15T10:40:34Z</dcterms:created>
  <dcterms:modified xsi:type="dcterms:W3CDTF">2026-10-15T11:01:27Z</dcterms:modified>
</cp:coreProperties>
</file>